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546" r:id="rId3"/>
    <p:sldId id="547" r:id="rId4"/>
    <p:sldId id="548" r:id="rId5"/>
    <p:sldId id="549" r:id="rId6"/>
    <p:sldId id="550" r:id="rId7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6"/>
            <p14:sldId id="547"/>
            <p14:sldId id="548"/>
            <p14:sldId id="549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8E5B"/>
    <a:srgbClr val="0C3493"/>
    <a:srgbClr val="0000CC"/>
    <a:srgbClr val="5BB458"/>
    <a:srgbClr val="006600"/>
    <a:srgbClr val="008000"/>
    <a:srgbClr val="009900"/>
    <a:srgbClr val="5B95C3"/>
    <a:srgbClr val="58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>
        <p:scale>
          <a:sx n="125" d="100"/>
          <a:sy n="125" d="100"/>
        </p:scale>
        <p:origin x="546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92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929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930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477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067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ebmap.city.fukuoka.lg.jp/fukuoka/Port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map.city.fukuoka.lg.jp/fukuoka/Port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map.city.fukuoka.lg.jp/fukuoka/Port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map.city.fukuoka.lg.jp/fukuoka/Port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map.city.fukuoka.lg.jp/fukuoka/Por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A107644-667A-C58E-B075-260432D1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4" y="1100469"/>
            <a:ext cx="9021434" cy="5163271"/>
          </a:xfrm>
          <a:prstGeom prst="rect">
            <a:avLst/>
          </a:prstGeom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90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https://webmap.city.fukuoka.lg.jp/fukuoka/Portal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33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エリア⑨西区（北崎校区）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pic>
        <p:nvPicPr>
          <p:cNvPr id="5" name="図 4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5D3D37-937E-4609-F3BF-62E7BD921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211076" y="1105836"/>
            <a:ext cx="430807" cy="60511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B8567-7E1A-FBCE-9A50-6BC6D626F9C7}"/>
              </a:ext>
            </a:extLst>
          </p:cNvPr>
          <p:cNvSpPr txBox="1"/>
          <p:nvPr/>
        </p:nvSpPr>
        <p:spPr>
          <a:xfrm>
            <a:off x="5457056" y="4417367"/>
            <a:ext cx="126548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①草場地区</a:t>
            </a: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12F1ADC-79DE-8FDD-8334-5B511951D54B}"/>
              </a:ext>
            </a:extLst>
          </p:cNvPr>
          <p:cNvSpPr/>
          <p:nvPr/>
        </p:nvSpPr>
        <p:spPr>
          <a:xfrm>
            <a:off x="3825551" y="1091682"/>
            <a:ext cx="1380931" cy="3872204"/>
          </a:xfrm>
          <a:custGeom>
            <a:avLst/>
            <a:gdLst>
              <a:gd name="connsiteX0" fmla="*/ 858416 w 1380931"/>
              <a:gd name="connsiteY0" fmla="*/ 0 h 3872204"/>
              <a:gd name="connsiteX1" fmla="*/ 251927 w 1380931"/>
              <a:gd name="connsiteY1" fmla="*/ 821094 h 3872204"/>
              <a:gd name="connsiteX2" fmla="*/ 0 w 1380931"/>
              <a:gd name="connsiteY2" fmla="*/ 933061 h 3872204"/>
              <a:gd name="connsiteX3" fmla="*/ 223935 w 1380931"/>
              <a:gd name="connsiteY3" fmla="*/ 1418253 h 3872204"/>
              <a:gd name="connsiteX4" fmla="*/ 858416 w 1380931"/>
              <a:gd name="connsiteY4" fmla="*/ 2463281 h 3872204"/>
              <a:gd name="connsiteX5" fmla="*/ 1129004 w 1380931"/>
              <a:gd name="connsiteY5" fmla="*/ 3872204 h 3872204"/>
              <a:gd name="connsiteX6" fmla="*/ 1315616 w 1380931"/>
              <a:gd name="connsiteY6" fmla="*/ 3862873 h 3872204"/>
              <a:gd name="connsiteX7" fmla="*/ 1380931 w 1380931"/>
              <a:gd name="connsiteY7" fmla="*/ 3750906 h 387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931" h="3872204">
                <a:moveTo>
                  <a:pt x="858416" y="0"/>
                </a:moveTo>
                <a:lnTo>
                  <a:pt x="251927" y="821094"/>
                </a:lnTo>
                <a:lnTo>
                  <a:pt x="0" y="933061"/>
                </a:lnTo>
                <a:lnTo>
                  <a:pt x="223935" y="1418253"/>
                </a:lnTo>
                <a:lnTo>
                  <a:pt x="858416" y="2463281"/>
                </a:lnTo>
                <a:lnTo>
                  <a:pt x="1129004" y="3872204"/>
                </a:lnTo>
                <a:lnTo>
                  <a:pt x="1315616" y="3862873"/>
                </a:lnTo>
                <a:lnTo>
                  <a:pt x="1380931" y="3750906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23AF7A2-3B3C-D834-AF19-D9D26D93E588}"/>
              </a:ext>
            </a:extLst>
          </p:cNvPr>
          <p:cNvGrpSpPr/>
          <p:nvPr/>
        </p:nvGrpSpPr>
        <p:grpSpPr>
          <a:xfrm>
            <a:off x="7257256" y="731268"/>
            <a:ext cx="2513723" cy="898422"/>
            <a:chOff x="7257256" y="731268"/>
            <a:chExt cx="2513723" cy="89842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7E315E0-A605-C3C0-0F56-2FFA3A26E462}"/>
                </a:ext>
              </a:extLst>
            </p:cNvPr>
            <p:cNvGrpSpPr/>
            <p:nvPr/>
          </p:nvGrpSpPr>
          <p:grpSpPr>
            <a:xfrm>
              <a:off x="7257256" y="731268"/>
              <a:ext cx="2513723" cy="898422"/>
              <a:chOff x="6968919" y="516019"/>
              <a:chExt cx="3200896" cy="114402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D0387DD-4828-E207-0025-C29489783DC9}"/>
                  </a:ext>
                </a:extLst>
              </p:cNvPr>
              <p:cNvSpPr/>
              <p:nvPr/>
            </p:nvSpPr>
            <p:spPr>
              <a:xfrm>
                <a:off x="7036884" y="611839"/>
                <a:ext cx="3132931" cy="1048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90FF3FB4-0505-A51F-E608-8D703609372F}"/>
                  </a:ext>
                </a:extLst>
              </p:cNvPr>
              <p:cNvSpPr/>
              <p:nvPr/>
            </p:nvSpPr>
            <p:spPr>
              <a:xfrm>
                <a:off x="7247359" y="1215688"/>
                <a:ext cx="144015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2997C5F-A91A-01DA-1535-6BD94A614C1F}"/>
                  </a:ext>
                </a:extLst>
              </p:cNvPr>
              <p:cNvSpPr txBox="1"/>
              <p:nvPr/>
            </p:nvSpPr>
            <p:spPr>
              <a:xfrm>
                <a:off x="7415106" y="876231"/>
                <a:ext cx="2369568" cy="77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：運行ルート案</a:t>
                </a:r>
                <a:endPara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：住宅地等停留所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：買物先・病院等の停留所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B6CE25E-CB40-4BE3-3258-BE52C5B730D2}"/>
                  </a:ext>
                </a:extLst>
              </p:cNvPr>
              <p:cNvSpPr/>
              <p:nvPr/>
            </p:nvSpPr>
            <p:spPr>
              <a:xfrm>
                <a:off x="7036885" y="830368"/>
                <a:ext cx="2682817" cy="82128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9E151D3-39AC-A8A7-698E-2F140F8002FE}"/>
                  </a:ext>
                </a:extLst>
              </p:cNvPr>
              <p:cNvSpPr/>
              <p:nvPr/>
            </p:nvSpPr>
            <p:spPr>
              <a:xfrm>
                <a:off x="6968919" y="516019"/>
                <a:ext cx="774028" cy="440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凡例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5FE9307D-E678-9C89-7FA9-23CCD4DC4D3E}"/>
                  </a:ext>
                </a:extLst>
              </p:cNvPr>
              <p:cNvSpPr/>
              <p:nvPr/>
            </p:nvSpPr>
            <p:spPr>
              <a:xfrm>
                <a:off x="7243378" y="1422669"/>
                <a:ext cx="144546" cy="144547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96017E7-E5B0-82CC-523A-333BF31908A7}"/>
                </a:ext>
              </a:extLst>
            </p:cNvPr>
            <p:cNvCxnSpPr/>
            <p:nvPr/>
          </p:nvCxnSpPr>
          <p:spPr>
            <a:xfrm>
              <a:off x="7382610" y="1160133"/>
              <a:ext cx="288175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FB5F5AB9-A802-B864-C100-50FA34BCAB4D}"/>
              </a:ext>
            </a:extLst>
          </p:cNvPr>
          <p:cNvSpPr>
            <a:spLocks noChangeAspect="1"/>
          </p:cNvSpPr>
          <p:nvPr/>
        </p:nvSpPr>
        <p:spPr>
          <a:xfrm>
            <a:off x="5169024" y="472514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FDD86B-EE90-3AC9-C5E8-33D5668C0135}"/>
              </a:ext>
            </a:extLst>
          </p:cNvPr>
          <p:cNvSpPr txBox="1"/>
          <p:nvPr/>
        </p:nvSpPr>
        <p:spPr>
          <a:xfrm>
            <a:off x="331940" y="6214437"/>
            <a:ext cx="588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地域意見等を踏まえ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作成したものであり、今後管理者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協議等により変更となる可能性あり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BDE2E17-8078-6862-B949-93782557FF44}"/>
              </a:ext>
            </a:extLst>
          </p:cNvPr>
          <p:cNvCxnSpPr>
            <a:cxnSpLocks/>
            <a:stCxn id="17" idx="7"/>
            <a:endCxn id="18" idx="1"/>
          </p:cNvCxnSpPr>
          <p:nvPr/>
        </p:nvCxnSpPr>
        <p:spPr>
          <a:xfrm flipV="1">
            <a:off x="5322664" y="4571256"/>
            <a:ext cx="134392" cy="180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85DB8075-63A6-0E13-105D-799950934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358" y="6029858"/>
            <a:ext cx="466790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BF0DF78-8FA5-129F-66A0-19DD9094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3" y="1072476"/>
            <a:ext cx="9144793" cy="4883319"/>
          </a:xfrm>
          <a:prstGeom prst="rect">
            <a:avLst/>
          </a:prstGeom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90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https://webmap.city.fukuoka.lg.jp/fukuoka/Portal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33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エリア⑨西区（北崎校区）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DB8567-7E1A-FBCE-9A50-6BC6D626F9C7}"/>
              </a:ext>
            </a:extLst>
          </p:cNvPr>
          <p:cNvSpPr txBox="1"/>
          <p:nvPr/>
        </p:nvSpPr>
        <p:spPr>
          <a:xfrm>
            <a:off x="7159100" y="2849421"/>
            <a:ext cx="14324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④中間バス停</a:t>
            </a:r>
            <a:endParaRPr kumimoji="1"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4A90F54-F2B9-0F2F-BD0F-17705E6C4AC5}"/>
              </a:ext>
            </a:extLst>
          </p:cNvPr>
          <p:cNvSpPr>
            <a:spLocks noChangeAspect="1"/>
          </p:cNvSpPr>
          <p:nvPr/>
        </p:nvSpPr>
        <p:spPr>
          <a:xfrm>
            <a:off x="4263838" y="3582541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EB4021C-1F54-7C27-3FD5-8A6B071E0221}"/>
              </a:ext>
            </a:extLst>
          </p:cNvPr>
          <p:cNvSpPr>
            <a:spLocks noChangeAspect="1"/>
          </p:cNvSpPr>
          <p:nvPr/>
        </p:nvSpPr>
        <p:spPr>
          <a:xfrm>
            <a:off x="6837907" y="2916435"/>
            <a:ext cx="180000" cy="180000"/>
          </a:xfrm>
          <a:prstGeom prst="ellipse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B728E79-8978-DB78-A38F-FE7F2B6114CF}"/>
              </a:ext>
            </a:extLst>
          </p:cNvPr>
          <p:cNvSpPr txBox="1"/>
          <p:nvPr/>
        </p:nvSpPr>
        <p:spPr>
          <a:xfrm>
            <a:off x="4493568" y="3582541"/>
            <a:ext cx="14272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②小田公民館</a:t>
            </a: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77FBF8C-DFC6-1F52-8ABA-217D0AD2CDA1}"/>
              </a:ext>
            </a:extLst>
          </p:cNvPr>
          <p:cNvSpPr/>
          <p:nvPr/>
        </p:nvSpPr>
        <p:spPr>
          <a:xfrm>
            <a:off x="4438650" y="2120900"/>
            <a:ext cx="2584450" cy="1181100"/>
          </a:xfrm>
          <a:custGeom>
            <a:avLst/>
            <a:gdLst>
              <a:gd name="connsiteX0" fmla="*/ 0 w 2584450"/>
              <a:gd name="connsiteY0" fmla="*/ 1181100 h 1181100"/>
              <a:gd name="connsiteX1" fmla="*/ 1238250 w 2584450"/>
              <a:gd name="connsiteY1" fmla="*/ 901700 h 1181100"/>
              <a:gd name="connsiteX2" fmla="*/ 1631950 w 2584450"/>
              <a:gd name="connsiteY2" fmla="*/ 736600 h 1181100"/>
              <a:gd name="connsiteX3" fmla="*/ 2051050 w 2584450"/>
              <a:gd name="connsiteY3" fmla="*/ 438150 h 1181100"/>
              <a:gd name="connsiteX4" fmla="*/ 2374900 w 2584450"/>
              <a:gd name="connsiteY4" fmla="*/ 0 h 1181100"/>
              <a:gd name="connsiteX5" fmla="*/ 2584450 w 2584450"/>
              <a:gd name="connsiteY5" fmla="*/ 838200 h 1181100"/>
              <a:gd name="connsiteX6" fmla="*/ 2584450 w 2584450"/>
              <a:gd name="connsiteY6" fmla="*/ 8445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450" h="1181100">
                <a:moveTo>
                  <a:pt x="0" y="1181100"/>
                </a:moveTo>
                <a:lnTo>
                  <a:pt x="1238250" y="901700"/>
                </a:lnTo>
                <a:lnTo>
                  <a:pt x="1631950" y="736600"/>
                </a:lnTo>
                <a:lnTo>
                  <a:pt x="2051050" y="438150"/>
                </a:lnTo>
                <a:lnTo>
                  <a:pt x="2374900" y="0"/>
                </a:lnTo>
                <a:lnTo>
                  <a:pt x="2584450" y="838200"/>
                </a:lnTo>
                <a:lnTo>
                  <a:pt x="2584450" y="84455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EE77533-5D3E-3710-FB81-628486AA0DB0}"/>
              </a:ext>
            </a:extLst>
          </p:cNvPr>
          <p:cNvSpPr/>
          <p:nvPr/>
        </p:nvSpPr>
        <p:spPr>
          <a:xfrm>
            <a:off x="6747570" y="1081172"/>
            <a:ext cx="373380" cy="1028700"/>
          </a:xfrm>
          <a:custGeom>
            <a:avLst/>
            <a:gdLst>
              <a:gd name="connsiteX0" fmla="*/ 60960 w 373380"/>
              <a:gd name="connsiteY0" fmla="*/ 1028700 h 1028700"/>
              <a:gd name="connsiteX1" fmla="*/ 0 w 373380"/>
              <a:gd name="connsiteY1" fmla="*/ 487680 h 1028700"/>
              <a:gd name="connsiteX2" fmla="*/ 373380 w 373380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" h="1028700">
                <a:moveTo>
                  <a:pt x="60960" y="1028700"/>
                </a:moveTo>
                <a:lnTo>
                  <a:pt x="0" y="487680"/>
                </a:lnTo>
                <a:lnTo>
                  <a:pt x="373380" y="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74D3C0-008B-F457-51FE-EA0F08F698B7}"/>
              </a:ext>
            </a:extLst>
          </p:cNvPr>
          <p:cNvSpPr txBox="1"/>
          <p:nvPr/>
        </p:nvSpPr>
        <p:spPr>
          <a:xfrm>
            <a:off x="331940" y="6165304"/>
            <a:ext cx="588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地域意見等を踏まえ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作成したものであり、今後管理者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協議等により変更となる可能性あり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625803-1632-5D6B-0558-1517C6FD20DA}"/>
              </a:ext>
            </a:extLst>
          </p:cNvPr>
          <p:cNvSpPr txBox="1"/>
          <p:nvPr/>
        </p:nvSpPr>
        <p:spPr>
          <a:xfrm>
            <a:off x="4838161" y="1670154"/>
            <a:ext cx="131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北崎中学校▼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BA57C60-49E4-FA88-0088-4956551A3D47}"/>
              </a:ext>
            </a:extLst>
          </p:cNvPr>
          <p:cNvSpPr txBox="1"/>
          <p:nvPr/>
        </p:nvSpPr>
        <p:spPr>
          <a:xfrm>
            <a:off x="6081830" y="3036029"/>
            <a:ext cx="1228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クリニック▼</a:t>
            </a:r>
            <a:endParaRPr kumimoji="1" lang="ja-JP" altLang="en-US" sz="120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BEF9BEB9-40EC-BDAD-7FE7-CA717F877FFC}"/>
              </a:ext>
            </a:extLst>
          </p:cNvPr>
          <p:cNvSpPr txBox="1"/>
          <p:nvPr/>
        </p:nvSpPr>
        <p:spPr>
          <a:xfrm>
            <a:off x="1682526" y="1376364"/>
            <a:ext cx="95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大静寺▼</a:t>
            </a:r>
            <a:endParaRPr kumimoji="1" lang="ja-JP" altLang="en-US" sz="120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19A2AFB-DD93-8DF5-69B2-F9FA089EE9C3}"/>
              </a:ext>
            </a:extLst>
          </p:cNvPr>
          <p:cNvSpPr txBox="1"/>
          <p:nvPr/>
        </p:nvSpPr>
        <p:spPr>
          <a:xfrm>
            <a:off x="5617403" y="1874885"/>
            <a:ext cx="1316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北崎</a:t>
            </a:r>
            <a:r>
              <a:rPr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</a:t>
            </a:r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学校▼</a:t>
            </a:r>
          </a:p>
        </p:txBody>
      </p: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8120B765-5E7A-F56A-90EA-EC02653B7C32}"/>
              </a:ext>
            </a:extLst>
          </p:cNvPr>
          <p:cNvGrpSpPr/>
          <p:nvPr/>
        </p:nvGrpSpPr>
        <p:grpSpPr>
          <a:xfrm>
            <a:off x="7257256" y="731268"/>
            <a:ext cx="2513723" cy="898422"/>
            <a:chOff x="7257256" y="731268"/>
            <a:chExt cx="2513723" cy="898422"/>
          </a:xfrm>
        </p:grpSpPr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5FC335B0-61F5-D38F-CFE4-80B442DCEA7A}"/>
                </a:ext>
              </a:extLst>
            </p:cNvPr>
            <p:cNvGrpSpPr/>
            <p:nvPr/>
          </p:nvGrpSpPr>
          <p:grpSpPr>
            <a:xfrm>
              <a:off x="7257256" y="731268"/>
              <a:ext cx="2513723" cy="898422"/>
              <a:chOff x="6968919" y="516019"/>
              <a:chExt cx="3200896" cy="1144023"/>
            </a:xfrm>
          </p:grpSpPr>
          <p:sp>
            <p:nvSpPr>
              <p:cNvPr id="141" name="正方形/長方形 140">
                <a:extLst>
                  <a:ext uri="{FF2B5EF4-FFF2-40B4-BE49-F238E27FC236}">
                    <a16:creationId xmlns:a16="http://schemas.microsoft.com/office/drawing/2014/main" id="{CD77A6C5-1E7B-BD53-6ADB-0857BB7DA4D8}"/>
                  </a:ext>
                </a:extLst>
              </p:cNvPr>
              <p:cNvSpPr/>
              <p:nvPr/>
            </p:nvSpPr>
            <p:spPr>
              <a:xfrm>
                <a:off x="7036884" y="611839"/>
                <a:ext cx="3132931" cy="1048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楕円 141">
                <a:extLst>
                  <a:ext uri="{FF2B5EF4-FFF2-40B4-BE49-F238E27FC236}">
                    <a16:creationId xmlns:a16="http://schemas.microsoft.com/office/drawing/2014/main" id="{932CFE96-6108-6D25-0A1E-72F7571D85C5}"/>
                  </a:ext>
                </a:extLst>
              </p:cNvPr>
              <p:cNvSpPr/>
              <p:nvPr/>
            </p:nvSpPr>
            <p:spPr>
              <a:xfrm>
                <a:off x="7247359" y="1215688"/>
                <a:ext cx="144015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0AA678A5-ABA3-2FA9-5B51-78733A6EB4A5}"/>
                  </a:ext>
                </a:extLst>
              </p:cNvPr>
              <p:cNvSpPr txBox="1"/>
              <p:nvPr/>
            </p:nvSpPr>
            <p:spPr>
              <a:xfrm>
                <a:off x="7415106" y="876231"/>
                <a:ext cx="2369568" cy="77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：運行ルート案</a:t>
                </a:r>
                <a:endPara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：住宅地等停留所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：買物先・病院等の停留所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4" name="正方形/長方形 143">
                <a:extLst>
                  <a:ext uri="{FF2B5EF4-FFF2-40B4-BE49-F238E27FC236}">
                    <a16:creationId xmlns:a16="http://schemas.microsoft.com/office/drawing/2014/main" id="{CC2FCDE9-7319-B4AC-AB0F-4D0B844A3381}"/>
                  </a:ext>
                </a:extLst>
              </p:cNvPr>
              <p:cNvSpPr/>
              <p:nvPr/>
            </p:nvSpPr>
            <p:spPr>
              <a:xfrm>
                <a:off x="7036885" y="830368"/>
                <a:ext cx="2682817" cy="82128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687D5303-C315-421E-5ECB-4EFA2ECFB600}"/>
                  </a:ext>
                </a:extLst>
              </p:cNvPr>
              <p:cNvSpPr/>
              <p:nvPr/>
            </p:nvSpPr>
            <p:spPr>
              <a:xfrm>
                <a:off x="6968919" y="516019"/>
                <a:ext cx="774028" cy="440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凡例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</p:txBody>
          </p:sp>
          <p:sp>
            <p:nvSpPr>
              <p:cNvPr id="146" name="楕円 145">
                <a:extLst>
                  <a:ext uri="{FF2B5EF4-FFF2-40B4-BE49-F238E27FC236}">
                    <a16:creationId xmlns:a16="http://schemas.microsoft.com/office/drawing/2014/main" id="{4EEB2F6D-35B8-DE75-6C3B-6D8E5CBF8314}"/>
                  </a:ext>
                </a:extLst>
              </p:cNvPr>
              <p:cNvSpPr/>
              <p:nvPr/>
            </p:nvSpPr>
            <p:spPr>
              <a:xfrm>
                <a:off x="7243378" y="1422669"/>
                <a:ext cx="144546" cy="144547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479D6B9C-D33F-D982-FCD1-AA983965C2FD}"/>
                </a:ext>
              </a:extLst>
            </p:cNvPr>
            <p:cNvCxnSpPr/>
            <p:nvPr/>
          </p:nvCxnSpPr>
          <p:spPr>
            <a:xfrm>
              <a:off x="7382610" y="1160133"/>
              <a:ext cx="288175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46C8D160-FCA6-937E-394D-0DBA365182B8}"/>
              </a:ext>
            </a:extLst>
          </p:cNvPr>
          <p:cNvSpPr/>
          <p:nvPr/>
        </p:nvSpPr>
        <p:spPr>
          <a:xfrm>
            <a:off x="1314450" y="1076325"/>
            <a:ext cx="3114675" cy="4848225"/>
          </a:xfrm>
          <a:custGeom>
            <a:avLst/>
            <a:gdLst>
              <a:gd name="connsiteX0" fmla="*/ 1781175 w 3114675"/>
              <a:gd name="connsiteY0" fmla="*/ 4848225 h 4848225"/>
              <a:gd name="connsiteX1" fmla="*/ 1790700 w 3114675"/>
              <a:gd name="connsiteY1" fmla="*/ 4152900 h 4848225"/>
              <a:gd name="connsiteX2" fmla="*/ 1847850 w 3114675"/>
              <a:gd name="connsiteY2" fmla="*/ 4029075 h 4848225"/>
              <a:gd name="connsiteX3" fmla="*/ 2324100 w 3114675"/>
              <a:gd name="connsiteY3" fmla="*/ 3724275 h 4848225"/>
              <a:gd name="connsiteX4" fmla="*/ 2686050 w 3114675"/>
              <a:gd name="connsiteY4" fmla="*/ 3143250 h 4848225"/>
              <a:gd name="connsiteX5" fmla="*/ 3114675 w 3114675"/>
              <a:gd name="connsiteY5" fmla="*/ 2228850 h 4848225"/>
              <a:gd name="connsiteX6" fmla="*/ 2933700 w 3114675"/>
              <a:gd name="connsiteY6" fmla="*/ 2219325 h 4848225"/>
              <a:gd name="connsiteX7" fmla="*/ 2552700 w 3114675"/>
              <a:gd name="connsiteY7" fmla="*/ 2009775 h 4848225"/>
              <a:gd name="connsiteX8" fmla="*/ 2409825 w 3114675"/>
              <a:gd name="connsiteY8" fmla="*/ 1647825 h 4848225"/>
              <a:gd name="connsiteX9" fmla="*/ 2209800 w 3114675"/>
              <a:gd name="connsiteY9" fmla="*/ 1543050 h 4848225"/>
              <a:gd name="connsiteX10" fmla="*/ 1876425 w 3114675"/>
              <a:gd name="connsiteY10" fmla="*/ 876300 h 4848225"/>
              <a:gd name="connsiteX11" fmla="*/ 1638300 w 3114675"/>
              <a:gd name="connsiteY11" fmla="*/ 838200 h 4848225"/>
              <a:gd name="connsiteX12" fmla="*/ 1209675 w 3114675"/>
              <a:gd name="connsiteY12" fmla="*/ 495300 h 4848225"/>
              <a:gd name="connsiteX13" fmla="*/ 1114425 w 3114675"/>
              <a:gd name="connsiteY13" fmla="*/ 342900 h 4848225"/>
              <a:gd name="connsiteX14" fmla="*/ 447675 w 3114675"/>
              <a:gd name="connsiteY14" fmla="*/ 209550 h 4848225"/>
              <a:gd name="connsiteX15" fmla="*/ 0 w 3114675"/>
              <a:gd name="connsiteY15" fmla="*/ 0 h 4848225"/>
              <a:gd name="connsiteX16" fmla="*/ 0 w 3114675"/>
              <a:gd name="connsiteY16" fmla="*/ 0 h 48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4675" h="4848225">
                <a:moveTo>
                  <a:pt x="1781175" y="4848225"/>
                </a:moveTo>
                <a:lnTo>
                  <a:pt x="1790700" y="4152900"/>
                </a:lnTo>
                <a:lnTo>
                  <a:pt x="1847850" y="4029075"/>
                </a:lnTo>
                <a:lnTo>
                  <a:pt x="2324100" y="3724275"/>
                </a:lnTo>
                <a:lnTo>
                  <a:pt x="2686050" y="3143250"/>
                </a:lnTo>
                <a:lnTo>
                  <a:pt x="3114675" y="2228850"/>
                </a:lnTo>
                <a:lnTo>
                  <a:pt x="2933700" y="2219325"/>
                </a:lnTo>
                <a:lnTo>
                  <a:pt x="2552700" y="2009775"/>
                </a:lnTo>
                <a:lnTo>
                  <a:pt x="2409825" y="1647825"/>
                </a:lnTo>
                <a:lnTo>
                  <a:pt x="2209800" y="1543050"/>
                </a:lnTo>
                <a:lnTo>
                  <a:pt x="1876425" y="876300"/>
                </a:lnTo>
                <a:lnTo>
                  <a:pt x="1638300" y="838200"/>
                </a:lnTo>
                <a:lnTo>
                  <a:pt x="1209675" y="495300"/>
                </a:lnTo>
                <a:lnTo>
                  <a:pt x="1114425" y="342900"/>
                </a:lnTo>
                <a:lnTo>
                  <a:pt x="447675" y="20955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F46449AE-8E93-DE26-FE54-5165A8CAECB0}"/>
              </a:ext>
            </a:extLst>
          </p:cNvPr>
          <p:cNvCxnSpPr>
            <a:cxnSpLocks/>
            <a:stCxn id="19" idx="5"/>
            <a:endCxn id="23" idx="1"/>
          </p:cNvCxnSpPr>
          <p:nvPr/>
        </p:nvCxnSpPr>
        <p:spPr>
          <a:xfrm>
            <a:off x="4417478" y="3736181"/>
            <a:ext cx="76090" cy="2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1D91207B-E8C7-9D67-9275-88C8A44134D1}"/>
              </a:ext>
            </a:extLst>
          </p:cNvPr>
          <p:cNvCxnSpPr>
            <a:cxnSpLocks/>
            <a:stCxn id="21" idx="6"/>
            <a:endCxn id="18" idx="1"/>
          </p:cNvCxnSpPr>
          <p:nvPr/>
        </p:nvCxnSpPr>
        <p:spPr>
          <a:xfrm flipV="1">
            <a:off x="7017907" y="3003310"/>
            <a:ext cx="141193" cy="3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73CAAA2-E64F-2082-05B4-49F4D367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3" y="987340"/>
            <a:ext cx="9144793" cy="4883319"/>
          </a:xfrm>
          <a:prstGeom prst="rect">
            <a:avLst/>
          </a:prstGeom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90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https://webmap.city.fukuoka.lg.jp/fukuoka/Portal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33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エリア⑨西区（北崎校区）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B728E79-8978-DB78-A38F-FE7F2B6114CF}"/>
              </a:ext>
            </a:extLst>
          </p:cNvPr>
          <p:cNvSpPr txBox="1"/>
          <p:nvPr/>
        </p:nvSpPr>
        <p:spPr>
          <a:xfrm>
            <a:off x="4266225" y="3575225"/>
            <a:ext cx="14272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③小田西地区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A024A6A-D7A4-3A74-4243-8E3A3F96AE86}"/>
              </a:ext>
            </a:extLst>
          </p:cNvPr>
          <p:cNvSpPr/>
          <p:nvPr/>
        </p:nvSpPr>
        <p:spPr>
          <a:xfrm>
            <a:off x="4086225" y="3819525"/>
            <a:ext cx="2962275" cy="2047875"/>
          </a:xfrm>
          <a:custGeom>
            <a:avLst/>
            <a:gdLst>
              <a:gd name="connsiteX0" fmla="*/ 2962275 w 2962275"/>
              <a:gd name="connsiteY0" fmla="*/ 2047875 h 2047875"/>
              <a:gd name="connsiteX1" fmla="*/ 2781300 w 2962275"/>
              <a:gd name="connsiteY1" fmla="*/ 1962150 h 2047875"/>
              <a:gd name="connsiteX2" fmla="*/ 2438400 w 2962275"/>
              <a:gd name="connsiteY2" fmla="*/ 1276350 h 2047875"/>
              <a:gd name="connsiteX3" fmla="*/ 2181225 w 2962275"/>
              <a:gd name="connsiteY3" fmla="*/ 1257300 h 2047875"/>
              <a:gd name="connsiteX4" fmla="*/ 1685925 w 2962275"/>
              <a:gd name="connsiteY4" fmla="*/ 771525 h 2047875"/>
              <a:gd name="connsiteX5" fmla="*/ 1009650 w 2962275"/>
              <a:gd name="connsiteY5" fmla="*/ 628650 h 2047875"/>
              <a:gd name="connsiteX6" fmla="*/ 295275 w 2962275"/>
              <a:gd name="connsiteY6" fmla="*/ 304800 h 2047875"/>
              <a:gd name="connsiteX7" fmla="*/ 0 w 2962275"/>
              <a:gd name="connsiteY7" fmla="*/ 0 h 2047875"/>
              <a:gd name="connsiteX8" fmla="*/ 0 w 2962275"/>
              <a:gd name="connsiteY8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275" h="2047875">
                <a:moveTo>
                  <a:pt x="2962275" y="2047875"/>
                </a:moveTo>
                <a:lnTo>
                  <a:pt x="2781300" y="1962150"/>
                </a:lnTo>
                <a:lnTo>
                  <a:pt x="2438400" y="1276350"/>
                </a:lnTo>
                <a:lnTo>
                  <a:pt x="2181225" y="1257300"/>
                </a:lnTo>
                <a:lnTo>
                  <a:pt x="1685925" y="771525"/>
                </a:lnTo>
                <a:lnTo>
                  <a:pt x="1009650" y="628650"/>
                </a:lnTo>
                <a:lnTo>
                  <a:pt x="295275" y="30480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4A90F54-F2B9-0F2F-BD0F-17705E6C4AC5}"/>
              </a:ext>
            </a:extLst>
          </p:cNvPr>
          <p:cNvSpPr>
            <a:spLocks noChangeAspect="1"/>
          </p:cNvSpPr>
          <p:nvPr/>
        </p:nvSpPr>
        <p:spPr>
          <a:xfrm>
            <a:off x="4024858" y="369460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F604618-2839-95AE-98A8-0F8240DD8138}"/>
              </a:ext>
            </a:extLst>
          </p:cNvPr>
          <p:cNvSpPr txBox="1"/>
          <p:nvPr/>
        </p:nvSpPr>
        <p:spPr>
          <a:xfrm>
            <a:off x="331940" y="6165304"/>
            <a:ext cx="588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地域意見等を踏まえ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作成したものであり、今後管理者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協議等により変更となる可能性あり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B4C861B-4655-D9D7-288C-BFD136293D96}"/>
              </a:ext>
            </a:extLst>
          </p:cNvPr>
          <p:cNvSpPr txBox="1"/>
          <p:nvPr/>
        </p:nvSpPr>
        <p:spPr>
          <a:xfrm>
            <a:off x="5026885" y="4598201"/>
            <a:ext cx="859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大静寺▼</a:t>
            </a:r>
            <a:endParaRPr kumimoji="1" lang="ja-JP" altLang="en-US" sz="1200" dirty="0">
              <a:effectLst>
                <a:glow rad="139700">
                  <a:schemeClr val="bg1">
                    <a:alpha val="80000"/>
                  </a:scheme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ED22F0-0FC0-5CF3-667B-847BFA92F331}"/>
              </a:ext>
            </a:extLst>
          </p:cNvPr>
          <p:cNvSpPr txBox="1"/>
          <p:nvPr/>
        </p:nvSpPr>
        <p:spPr>
          <a:xfrm>
            <a:off x="8337376" y="4907347"/>
            <a:ext cx="111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北崎中学校▼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D7EF42B-45FB-162D-2B01-105927D89ECF}"/>
              </a:ext>
            </a:extLst>
          </p:cNvPr>
          <p:cNvGrpSpPr/>
          <p:nvPr/>
        </p:nvGrpSpPr>
        <p:grpSpPr>
          <a:xfrm>
            <a:off x="7257256" y="731268"/>
            <a:ext cx="2513723" cy="898422"/>
            <a:chOff x="7257256" y="731268"/>
            <a:chExt cx="2513723" cy="898422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E73EF3D4-D3A0-9A4D-7B1D-18F6E911BC21}"/>
                </a:ext>
              </a:extLst>
            </p:cNvPr>
            <p:cNvGrpSpPr/>
            <p:nvPr/>
          </p:nvGrpSpPr>
          <p:grpSpPr>
            <a:xfrm>
              <a:off x="7257256" y="731268"/>
              <a:ext cx="2513723" cy="898422"/>
              <a:chOff x="6968919" y="516019"/>
              <a:chExt cx="3200896" cy="1144023"/>
            </a:xfrm>
          </p:grpSpPr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CF9959C1-14C2-B503-E043-40C4DD264923}"/>
                  </a:ext>
                </a:extLst>
              </p:cNvPr>
              <p:cNvSpPr/>
              <p:nvPr/>
            </p:nvSpPr>
            <p:spPr>
              <a:xfrm>
                <a:off x="7036884" y="611839"/>
                <a:ext cx="3132931" cy="1048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楕円 130">
                <a:extLst>
                  <a:ext uri="{FF2B5EF4-FFF2-40B4-BE49-F238E27FC236}">
                    <a16:creationId xmlns:a16="http://schemas.microsoft.com/office/drawing/2014/main" id="{F29996D0-EDB0-AAEA-7678-7AE488B43E85}"/>
                  </a:ext>
                </a:extLst>
              </p:cNvPr>
              <p:cNvSpPr/>
              <p:nvPr/>
            </p:nvSpPr>
            <p:spPr>
              <a:xfrm>
                <a:off x="7247359" y="1215688"/>
                <a:ext cx="144015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5863D822-28C6-5863-581B-3133BC11B265}"/>
                  </a:ext>
                </a:extLst>
              </p:cNvPr>
              <p:cNvSpPr txBox="1"/>
              <p:nvPr/>
            </p:nvSpPr>
            <p:spPr>
              <a:xfrm>
                <a:off x="7415106" y="876231"/>
                <a:ext cx="2369568" cy="77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：運行ルート案</a:t>
                </a:r>
                <a:endPara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：住宅地等停留所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：買物先・病院等の停留所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EE377658-7EBC-B724-9736-8408B8945D26}"/>
                  </a:ext>
                </a:extLst>
              </p:cNvPr>
              <p:cNvSpPr/>
              <p:nvPr/>
            </p:nvSpPr>
            <p:spPr>
              <a:xfrm>
                <a:off x="7036885" y="830368"/>
                <a:ext cx="2682817" cy="82128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9F8E03CD-340B-6C7F-732B-4F09C244806F}"/>
                  </a:ext>
                </a:extLst>
              </p:cNvPr>
              <p:cNvSpPr/>
              <p:nvPr/>
            </p:nvSpPr>
            <p:spPr>
              <a:xfrm>
                <a:off x="6968919" y="516019"/>
                <a:ext cx="774028" cy="440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凡例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</p:txBody>
          </p:sp>
          <p:sp>
            <p:nvSpPr>
              <p:cNvPr id="135" name="楕円 134">
                <a:extLst>
                  <a:ext uri="{FF2B5EF4-FFF2-40B4-BE49-F238E27FC236}">
                    <a16:creationId xmlns:a16="http://schemas.microsoft.com/office/drawing/2014/main" id="{00DA384C-DE84-EE40-B4C6-B3AE37B185FC}"/>
                  </a:ext>
                </a:extLst>
              </p:cNvPr>
              <p:cNvSpPr/>
              <p:nvPr/>
            </p:nvSpPr>
            <p:spPr>
              <a:xfrm>
                <a:off x="7243378" y="1422669"/>
                <a:ext cx="144546" cy="144547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509FC93E-83AC-982C-0A90-46B02F7700E2}"/>
                </a:ext>
              </a:extLst>
            </p:cNvPr>
            <p:cNvCxnSpPr/>
            <p:nvPr/>
          </p:nvCxnSpPr>
          <p:spPr>
            <a:xfrm>
              <a:off x="7382610" y="1160133"/>
              <a:ext cx="288175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255DAD84-5FCD-B2E5-D12D-971FB94101D9}"/>
              </a:ext>
            </a:extLst>
          </p:cNvPr>
          <p:cNvCxnSpPr>
            <a:cxnSpLocks/>
            <a:stCxn id="19" idx="6"/>
            <a:endCxn id="23" idx="1"/>
          </p:cNvCxnSpPr>
          <p:nvPr/>
        </p:nvCxnSpPr>
        <p:spPr>
          <a:xfrm flipV="1">
            <a:off x="4204858" y="3729114"/>
            <a:ext cx="61367" cy="554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41657D4-30C5-67C4-0CFA-C327DFE12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3" y="987340"/>
            <a:ext cx="9144793" cy="4883319"/>
          </a:xfrm>
          <a:prstGeom prst="rect">
            <a:avLst/>
          </a:prstGeom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90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https://webmap.city.fukuoka.lg.jp/fukuoka/Portal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33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エリア⑨西区（北崎校区）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B728E79-8978-DB78-A38F-FE7F2B6114CF}"/>
              </a:ext>
            </a:extLst>
          </p:cNvPr>
          <p:cNvSpPr txBox="1"/>
          <p:nvPr/>
        </p:nvSpPr>
        <p:spPr>
          <a:xfrm>
            <a:off x="1065631" y="4626979"/>
            <a:ext cx="16962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⑤</a:t>
            </a:r>
            <a:r>
              <a:rPr kumimoji="1" lang="en-US" altLang="ja-JP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JA</a:t>
            </a:r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福岡北崎支店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FA73518-C908-C561-0C66-3ED124E540C7}"/>
              </a:ext>
            </a:extLst>
          </p:cNvPr>
          <p:cNvSpPr/>
          <p:nvPr/>
        </p:nvSpPr>
        <p:spPr>
          <a:xfrm>
            <a:off x="2943225" y="3057525"/>
            <a:ext cx="2286000" cy="2790825"/>
          </a:xfrm>
          <a:custGeom>
            <a:avLst/>
            <a:gdLst>
              <a:gd name="connsiteX0" fmla="*/ 685800 w 2286000"/>
              <a:gd name="connsiteY0" fmla="*/ 2790825 h 2790825"/>
              <a:gd name="connsiteX1" fmla="*/ 228600 w 2286000"/>
              <a:gd name="connsiteY1" fmla="*/ 2057400 h 2790825"/>
              <a:gd name="connsiteX2" fmla="*/ 209550 w 2286000"/>
              <a:gd name="connsiteY2" fmla="*/ 1924050 h 2790825"/>
              <a:gd name="connsiteX3" fmla="*/ 0 w 2286000"/>
              <a:gd name="connsiteY3" fmla="*/ 1514475 h 2790825"/>
              <a:gd name="connsiteX4" fmla="*/ 466725 w 2286000"/>
              <a:gd name="connsiteY4" fmla="*/ 1295400 h 2790825"/>
              <a:gd name="connsiteX5" fmla="*/ 581025 w 2286000"/>
              <a:gd name="connsiteY5" fmla="*/ 1133475 h 2790825"/>
              <a:gd name="connsiteX6" fmla="*/ 914400 w 2286000"/>
              <a:gd name="connsiteY6" fmla="*/ 1019175 h 2790825"/>
              <a:gd name="connsiteX7" fmla="*/ 1009650 w 2286000"/>
              <a:gd name="connsiteY7" fmla="*/ 923925 h 2790825"/>
              <a:gd name="connsiteX8" fmla="*/ 1390650 w 2286000"/>
              <a:gd name="connsiteY8" fmla="*/ 723900 h 2790825"/>
              <a:gd name="connsiteX9" fmla="*/ 1457325 w 2286000"/>
              <a:gd name="connsiteY9" fmla="*/ 885825 h 2790825"/>
              <a:gd name="connsiteX10" fmla="*/ 1704975 w 2286000"/>
              <a:gd name="connsiteY10" fmla="*/ 866775 h 2790825"/>
              <a:gd name="connsiteX11" fmla="*/ 1876425 w 2286000"/>
              <a:gd name="connsiteY11" fmla="*/ 590550 h 2790825"/>
              <a:gd name="connsiteX12" fmla="*/ 2019300 w 2286000"/>
              <a:gd name="connsiteY12" fmla="*/ 419100 h 2790825"/>
              <a:gd name="connsiteX13" fmla="*/ 2286000 w 2286000"/>
              <a:gd name="connsiteY13" fmla="*/ 142875 h 2790825"/>
              <a:gd name="connsiteX14" fmla="*/ 2152650 w 2286000"/>
              <a:gd name="connsiteY14" fmla="*/ 0 h 2790825"/>
              <a:gd name="connsiteX15" fmla="*/ 1819275 w 2286000"/>
              <a:gd name="connsiteY15" fmla="*/ 409575 h 2790825"/>
              <a:gd name="connsiteX16" fmla="*/ 1638300 w 2286000"/>
              <a:gd name="connsiteY16" fmla="*/ 685800 h 2790825"/>
              <a:gd name="connsiteX17" fmla="*/ 1390650 w 2286000"/>
              <a:gd name="connsiteY17" fmla="*/ 733425 h 2790825"/>
              <a:gd name="connsiteX18" fmla="*/ 1390650 w 2286000"/>
              <a:gd name="connsiteY18" fmla="*/ 733425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6000" h="2790825">
                <a:moveTo>
                  <a:pt x="685800" y="2790825"/>
                </a:moveTo>
                <a:lnTo>
                  <a:pt x="228600" y="2057400"/>
                </a:lnTo>
                <a:lnTo>
                  <a:pt x="209550" y="1924050"/>
                </a:lnTo>
                <a:lnTo>
                  <a:pt x="0" y="1514475"/>
                </a:lnTo>
                <a:lnTo>
                  <a:pt x="466725" y="1295400"/>
                </a:lnTo>
                <a:lnTo>
                  <a:pt x="581025" y="1133475"/>
                </a:lnTo>
                <a:lnTo>
                  <a:pt x="914400" y="1019175"/>
                </a:lnTo>
                <a:lnTo>
                  <a:pt x="1009650" y="923925"/>
                </a:lnTo>
                <a:lnTo>
                  <a:pt x="1390650" y="723900"/>
                </a:lnTo>
                <a:lnTo>
                  <a:pt x="1457325" y="885825"/>
                </a:lnTo>
                <a:lnTo>
                  <a:pt x="1704975" y="866775"/>
                </a:lnTo>
                <a:lnTo>
                  <a:pt x="1876425" y="590550"/>
                </a:lnTo>
                <a:lnTo>
                  <a:pt x="2019300" y="419100"/>
                </a:lnTo>
                <a:lnTo>
                  <a:pt x="2286000" y="142875"/>
                </a:lnTo>
                <a:lnTo>
                  <a:pt x="2152650" y="0"/>
                </a:lnTo>
                <a:lnTo>
                  <a:pt x="1819275" y="409575"/>
                </a:lnTo>
                <a:lnTo>
                  <a:pt x="1638300" y="685800"/>
                </a:lnTo>
                <a:lnTo>
                  <a:pt x="1390650" y="733425"/>
                </a:lnTo>
                <a:lnTo>
                  <a:pt x="1390650" y="733425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1F2DF87C-F94C-B646-5395-FAF780DB7440}"/>
              </a:ext>
            </a:extLst>
          </p:cNvPr>
          <p:cNvSpPr>
            <a:spLocks noChangeAspect="1"/>
          </p:cNvSpPr>
          <p:nvPr/>
        </p:nvSpPr>
        <p:spPr>
          <a:xfrm>
            <a:off x="5097016" y="2958852"/>
            <a:ext cx="180000" cy="180000"/>
          </a:xfrm>
          <a:prstGeom prst="ellipse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F43C12D-447D-EDE4-41EE-94641095F881}"/>
              </a:ext>
            </a:extLst>
          </p:cNvPr>
          <p:cNvSpPr/>
          <p:nvPr/>
        </p:nvSpPr>
        <p:spPr>
          <a:xfrm>
            <a:off x="371475" y="2790825"/>
            <a:ext cx="2552700" cy="1781175"/>
          </a:xfrm>
          <a:custGeom>
            <a:avLst/>
            <a:gdLst>
              <a:gd name="connsiteX0" fmla="*/ 2552700 w 2552700"/>
              <a:gd name="connsiteY0" fmla="*/ 1781175 h 1781175"/>
              <a:gd name="connsiteX1" fmla="*/ 1857375 w 2552700"/>
              <a:gd name="connsiteY1" fmla="*/ 1457325 h 1781175"/>
              <a:gd name="connsiteX2" fmla="*/ 1333500 w 2552700"/>
              <a:gd name="connsiteY2" fmla="*/ 1190625 h 1781175"/>
              <a:gd name="connsiteX3" fmla="*/ 942975 w 2552700"/>
              <a:gd name="connsiteY3" fmla="*/ 1066800 h 1781175"/>
              <a:gd name="connsiteX4" fmla="*/ 533400 w 2552700"/>
              <a:gd name="connsiteY4" fmla="*/ 990600 h 1781175"/>
              <a:gd name="connsiteX5" fmla="*/ 238125 w 2552700"/>
              <a:gd name="connsiteY5" fmla="*/ 619125 h 1781175"/>
              <a:gd name="connsiteX6" fmla="*/ 266700 w 2552700"/>
              <a:gd name="connsiteY6" fmla="*/ 438150 h 1781175"/>
              <a:gd name="connsiteX7" fmla="*/ 381000 w 2552700"/>
              <a:gd name="connsiteY7" fmla="*/ 276225 h 1781175"/>
              <a:gd name="connsiteX8" fmla="*/ 276225 w 2552700"/>
              <a:gd name="connsiteY8" fmla="*/ 47625 h 1781175"/>
              <a:gd name="connsiteX9" fmla="*/ 133350 w 2552700"/>
              <a:gd name="connsiteY9" fmla="*/ 0 h 1781175"/>
              <a:gd name="connsiteX10" fmla="*/ 0 w 2552700"/>
              <a:gd name="connsiteY10" fmla="*/ 0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2700" h="1781175">
                <a:moveTo>
                  <a:pt x="2552700" y="1781175"/>
                </a:moveTo>
                <a:lnTo>
                  <a:pt x="1857375" y="1457325"/>
                </a:lnTo>
                <a:lnTo>
                  <a:pt x="1333500" y="1190625"/>
                </a:lnTo>
                <a:lnTo>
                  <a:pt x="942975" y="1066800"/>
                </a:lnTo>
                <a:lnTo>
                  <a:pt x="533400" y="990600"/>
                </a:lnTo>
                <a:lnTo>
                  <a:pt x="238125" y="619125"/>
                </a:lnTo>
                <a:lnTo>
                  <a:pt x="266700" y="438150"/>
                </a:lnTo>
                <a:lnTo>
                  <a:pt x="381000" y="276225"/>
                </a:lnTo>
                <a:lnTo>
                  <a:pt x="276225" y="47625"/>
                </a:lnTo>
                <a:lnTo>
                  <a:pt x="133350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143B67-021D-048A-A6B5-1219905199D0}"/>
              </a:ext>
            </a:extLst>
          </p:cNvPr>
          <p:cNvSpPr>
            <a:spLocks noChangeAspect="1"/>
          </p:cNvSpPr>
          <p:nvPr/>
        </p:nvSpPr>
        <p:spPr>
          <a:xfrm>
            <a:off x="2667794" y="4295212"/>
            <a:ext cx="180000" cy="180000"/>
          </a:xfrm>
          <a:prstGeom prst="ellipse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2A6821-E9F3-39D3-6D33-54FD543557C5}"/>
              </a:ext>
            </a:extLst>
          </p:cNvPr>
          <p:cNvSpPr txBox="1"/>
          <p:nvPr/>
        </p:nvSpPr>
        <p:spPr>
          <a:xfrm>
            <a:off x="331940" y="6176337"/>
            <a:ext cx="588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地域意見等を踏まえ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作成したものであり、今後管理者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協議等により変更となる可能性あり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A97A21-7511-F871-9DCB-94559BFB6A86}"/>
              </a:ext>
            </a:extLst>
          </p:cNvPr>
          <p:cNvSpPr txBox="1"/>
          <p:nvPr/>
        </p:nvSpPr>
        <p:spPr>
          <a:xfrm>
            <a:off x="2972012" y="4550521"/>
            <a:ext cx="118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▼北崎公民館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6A871E-298C-A3A1-0C9E-4645457BE9CC}"/>
              </a:ext>
            </a:extLst>
          </p:cNvPr>
          <p:cNvSpPr txBox="1"/>
          <p:nvPr/>
        </p:nvSpPr>
        <p:spPr>
          <a:xfrm>
            <a:off x="2042749" y="3951200"/>
            <a:ext cx="112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▼北崎郵便局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C645480-7643-FA69-3051-42A53BF10954}"/>
              </a:ext>
            </a:extLst>
          </p:cNvPr>
          <p:cNvGrpSpPr/>
          <p:nvPr/>
        </p:nvGrpSpPr>
        <p:grpSpPr>
          <a:xfrm>
            <a:off x="7257256" y="731268"/>
            <a:ext cx="2513723" cy="898422"/>
            <a:chOff x="7257256" y="731268"/>
            <a:chExt cx="2513723" cy="898422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FB33117-59D6-CB51-7D1D-D166932DC47F}"/>
                </a:ext>
              </a:extLst>
            </p:cNvPr>
            <p:cNvGrpSpPr/>
            <p:nvPr/>
          </p:nvGrpSpPr>
          <p:grpSpPr>
            <a:xfrm>
              <a:off x="7257256" y="731268"/>
              <a:ext cx="2513723" cy="898422"/>
              <a:chOff x="6968919" y="516019"/>
              <a:chExt cx="3200896" cy="1144023"/>
            </a:xfrm>
          </p:grpSpPr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5DD960A0-1982-6FB0-D08B-1DDF01ABFCEA}"/>
                  </a:ext>
                </a:extLst>
              </p:cNvPr>
              <p:cNvSpPr/>
              <p:nvPr/>
            </p:nvSpPr>
            <p:spPr>
              <a:xfrm>
                <a:off x="7036884" y="611839"/>
                <a:ext cx="3132931" cy="1048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楕円 128">
                <a:extLst>
                  <a:ext uri="{FF2B5EF4-FFF2-40B4-BE49-F238E27FC236}">
                    <a16:creationId xmlns:a16="http://schemas.microsoft.com/office/drawing/2014/main" id="{E70F4D55-2226-E8E0-701E-42D8132D82CE}"/>
                  </a:ext>
                </a:extLst>
              </p:cNvPr>
              <p:cNvSpPr/>
              <p:nvPr/>
            </p:nvSpPr>
            <p:spPr>
              <a:xfrm>
                <a:off x="7247359" y="1215688"/>
                <a:ext cx="144015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51D06B60-2E0B-F515-456A-065F750D2EAD}"/>
                  </a:ext>
                </a:extLst>
              </p:cNvPr>
              <p:cNvSpPr txBox="1"/>
              <p:nvPr/>
            </p:nvSpPr>
            <p:spPr>
              <a:xfrm>
                <a:off x="7415106" y="876231"/>
                <a:ext cx="2369568" cy="77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：運行ルート案</a:t>
                </a:r>
                <a:endPara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：住宅地等停留所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：買物先・病院等の停留所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6BDF1D6D-DE14-5BA0-25D9-D5D5FE45BE81}"/>
                  </a:ext>
                </a:extLst>
              </p:cNvPr>
              <p:cNvSpPr/>
              <p:nvPr/>
            </p:nvSpPr>
            <p:spPr>
              <a:xfrm>
                <a:off x="7036885" y="830368"/>
                <a:ext cx="2682817" cy="82128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FDE28A09-C834-90A4-7A8B-E5594A029A8B}"/>
                  </a:ext>
                </a:extLst>
              </p:cNvPr>
              <p:cNvSpPr/>
              <p:nvPr/>
            </p:nvSpPr>
            <p:spPr>
              <a:xfrm>
                <a:off x="6968919" y="516019"/>
                <a:ext cx="774028" cy="440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凡例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</p:txBody>
          </p:sp>
          <p:sp>
            <p:nvSpPr>
              <p:cNvPr id="133" name="楕円 132">
                <a:extLst>
                  <a:ext uri="{FF2B5EF4-FFF2-40B4-BE49-F238E27FC236}">
                    <a16:creationId xmlns:a16="http://schemas.microsoft.com/office/drawing/2014/main" id="{71C4AE4E-109C-6549-7C11-7CD3D188107A}"/>
                  </a:ext>
                </a:extLst>
              </p:cNvPr>
              <p:cNvSpPr/>
              <p:nvPr/>
            </p:nvSpPr>
            <p:spPr>
              <a:xfrm>
                <a:off x="7243378" y="1422669"/>
                <a:ext cx="144546" cy="144547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5C5ECAD-B100-EC5B-9FDA-7D4CF31E9416}"/>
                </a:ext>
              </a:extLst>
            </p:cNvPr>
            <p:cNvCxnSpPr/>
            <p:nvPr/>
          </p:nvCxnSpPr>
          <p:spPr>
            <a:xfrm>
              <a:off x="7382610" y="1160133"/>
              <a:ext cx="288175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47EFD4AA-CC26-BEB1-4A02-EF83CD966330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5250656" y="2763636"/>
            <a:ext cx="26360" cy="221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A71206-6312-9134-7DF4-157E83CEFC39}"/>
              </a:ext>
            </a:extLst>
          </p:cNvPr>
          <p:cNvSpPr txBox="1"/>
          <p:nvPr/>
        </p:nvSpPr>
        <p:spPr>
          <a:xfrm>
            <a:off x="4428906" y="2483048"/>
            <a:ext cx="16962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⑥唐泊漁港ストアー</a:t>
            </a: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A885EB9-88D0-74FD-02A3-4DA3F2AEDBFD}"/>
              </a:ext>
            </a:extLst>
          </p:cNvPr>
          <p:cNvCxnSpPr>
            <a:cxnSpLocks/>
            <a:endCxn id="14" idx="4"/>
          </p:cNvCxnSpPr>
          <p:nvPr/>
        </p:nvCxnSpPr>
        <p:spPr>
          <a:xfrm flipV="1">
            <a:off x="2604389" y="4475212"/>
            <a:ext cx="153405" cy="14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34EA95DD-040A-30C0-F2FE-B69FDEBA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3" y="1252232"/>
            <a:ext cx="9144793" cy="4883319"/>
          </a:xfrm>
          <a:prstGeom prst="rect">
            <a:avLst/>
          </a:prstGeom>
        </p:spPr>
      </p:pic>
      <p:sp>
        <p:nvSpPr>
          <p:cNvPr id="136" name="フリーフォーム 325">
            <a:extLst>
              <a:ext uri="{FF2B5EF4-FFF2-40B4-BE49-F238E27FC236}">
                <a16:creationId xmlns:a16="http://schemas.microsoft.com/office/drawing/2014/main" id="{385FC63F-80BD-67BE-F90E-34AFBC54BF92}"/>
              </a:ext>
            </a:extLst>
          </p:cNvPr>
          <p:cNvSpPr/>
          <p:nvPr/>
        </p:nvSpPr>
        <p:spPr>
          <a:xfrm>
            <a:off x="884255" y="1132140"/>
            <a:ext cx="3105661" cy="4419566"/>
          </a:xfrm>
          <a:custGeom>
            <a:avLst/>
            <a:gdLst>
              <a:gd name="connsiteX0" fmla="*/ 1750422 w 4271554"/>
              <a:gd name="connsiteY0" fmla="*/ 0 h 6100354"/>
              <a:gd name="connsiteX1" fmla="*/ 1658982 w 4271554"/>
              <a:gd name="connsiteY1" fmla="*/ 274320 h 6100354"/>
              <a:gd name="connsiteX2" fmla="*/ 1593668 w 4271554"/>
              <a:gd name="connsiteY2" fmla="*/ 548640 h 6100354"/>
              <a:gd name="connsiteX3" fmla="*/ 1528354 w 4271554"/>
              <a:gd name="connsiteY3" fmla="*/ 888274 h 6100354"/>
              <a:gd name="connsiteX4" fmla="*/ 1463040 w 4271554"/>
              <a:gd name="connsiteY4" fmla="*/ 966651 h 6100354"/>
              <a:gd name="connsiteX5" fmla="*/ 1463040 w 4271554"/>
              <a:gd name="connsiteY5" fmla="*/ 1084217 h 6100354"/>
              <a:gd name="connsiteX6" fmla="*/ 1436914 w 4271554"/>
              <a:gd name="connsiteY6" fmla="*/ 1267097 h 6100354"/>
              <a:gd name="connsiteX7" fmla="*/ 1423851 w 4271554"/>
              <a:gd name="connsiteY7" fmla="*/ 1410789 h 6100354"/>
              <a:gd name="connsiteX8" fmla="*/ 1423851 w 4271554"/>
              <a:gd name="connsiteY8" fmla="*/ 1463040 h 6100354"/>
              <a:gd name="connsiteX9" fmla="*/ 1567542 w 4271554"/>
              <a:gd name="connsiteY9" fmla="*/ 1619794 h 6100354"/>
              <a:gd name="connsiteX10" fmla="*/ 1567542 w 4271554"/>
              <a:gd name="connsiteY10" fmla="*/ 1828800 h 6100354"/>
              <a:gd name="connsiteX11" fmla="*/ 1436914 w 4271554"/>
              <a:gd name="connsiteY11" fmla="*/ 2168434 h 6100354"/>
              <a:gd name="connsiteX12" fmla="*/ 1227908 w 4271554"/>
              <a:gd name="connsiteY12" fmla="*/ 2390503 h 6100354"/>
              <a:gd name="connsiteX13" fmla="*/ 1045028 w 4271554"/>
              <a:gd name="connsiteY13" fmla="*/ 2534194 h 6100354"/>
              <a:gd name="connsiteX14" fmla="*/ 849085 w 4271554"/>
              <a:gd name="connsiteY14" fmla="*/ 2808514 h 6100354"/>
              <a:gd name="connsiteX15" fmla="*/ 496388 w 4271554"/>
              <a:gd name="connsiteY15" fmla="*/ 3200400 h 6100354"/>
              <a:gd name="connsiteX16" fmla="*/ 104502 w 4271554"/>
              <a:gd name="connsiteY16" fmla="*/ 3566160 h 6100354"/>
              <a:gd name="connsiteX17" fmla="*/ 0 w 4271554"/>
              <a:gd name="connsiteY17" fmla="*/ 3670663 h 6100354"/>
              <a:gd name="connsiteX18" fmla="*/ 391885 w 4271554"/>
              <a:gd name="connsiteY18" fmla="*/ 3905794 h 6100354"/>
              <a:gd name="connsiteX19" fmla="*/ 666205 w 4271554"/>
              <a:gd name="connsiteY19" fmla="*/ 3657600 h 6100354"/>
              <a:gd name="connsiteX20" fmla="*/ 718457 w 4271554"/>
              <a:gd name="connsiteY20" fmla="*/ 3918857 h 6100354"/>
              <a:gd name="connsiteX21" fmla="*/ 627017 w 4271554"/>
              <a:gd name="connsiteY21" fmla="*/ 4206240 h 6100354"/>
              <a:gd name="connsiteX22" fmla="*/ 613954 w 4271554"/>
              <a:gd name="connsiteY22" fmla="*/ 4349931 h 6100354"/>
              <a:gd name="connsiteX23" fmla="*/ 613954 w 4271554"/>
              <a:gd name="connsiteY23" fmla="*/ 4349931 h 6100354"/>
              <a:gd name="connsiteX24" fmla="*/ 822960 w 4271554"/>
              <a:gd name="connsiteY24" fmla="*/ 4441371 h 6100354"/>
              <a:gd name="connsiteX25" fmla="*/ 992777 w 4271554"/>
              <a:gd name="connsiteY25" fmla="*/ 4402183 h 6100354"/>
              <a:gd name="connsiteX26" fmla="*/ 1254034 w 4271554"/>
              <a:gd name="connsiteY26" fmla="*/ 4349931 h 6100354"/>
              <a:gd name="connsiteX27" fmla="*/ 1254034 w 4271554"/>
              <a:gd name="connsiteY27" fmla="*/ 4349931 h 6100354"/>
              <a:gd name="connsiteX28" fmla="*/ 1358537 w 4271554"/>
              <a:gd name="connsiteY28" fmla="*/ 4362994 h 6100354"/>
              <a:gd name="connsiteX29" fmla="*/ 1436914 w 4271554"/>
              <a:gd name="connsiteY29" fmla="*/ 4049486 h 6100354"/>
              <a:gd name="connsiteX30" fmla="*/ 1567542 w 4271554"/>
              <a:gd name="connsiteY30" fmla="*/ 4167051 h 6100354"/>
              <a:gd name="connsiteX31" fmla="*/ 1528354 w 4271554"/>
              <a:gd name="connsiteY31" fmla="*/ 4206240 h 6100354"/>
              <a:gd name="connsiteX32" fmla="*/ 1645920 w 4271554"/>
              <a:gd name="connsiteY32" fmla="*/ 4310743 h 6100354"/>
              <a:gd name="connsiteX33" fmla="*/ 1593668 w 4271554"/>
              <a:gd name="connsiteY33" fmla="*/ 4402183 h 6100354"/>
              <a:gd name="connsiteX34" fmla="*/ 1685108 w 4271554"/>
              <a:gd name="connsiteY34" fmla="*/ 4558937 h 6100354"/>
              <a:gd name="connsiteX35" fmla="*/ 1593668 w 4271554"/>
              <a:gd name="connsiteY35" fmla="*/ 4924697 h 6100354"/>
              <a:gd name="connsiteX36" fmla="*/ 1828800 w 4271554"/>
              <a:gd name="connsiteY36" fmla="*/ 4898571 h 6100354"/>
              <a:gd name="connsiteX37" fmla="*/ 1972491 w 4271554"/>
              <a:gd name="connsiteY37" fmla="*/ 5447211 h 6100354"/>
              <a:gd name="connsiteX38" fmla="*/ 2325188 w 4271554"/>
              <a:gd name="connsiteY38" fmla="*/ 5381897 h 6100354"/>
              <a:gd name="connsiteX39" fmla="*/ 2508068 w 4271554"/>
              <a:gd name="connsiteY39" fmla="*/ 5421086 h 6100354"/>
              <a:gd name="connsiteX40" fmla="*/ 2599508 w 4271554"/>
              <a:gd name="connsiteY40" fmla="*/ 5342709 h 6100354"/>
              <a:gd name="connsiteX41" fmla="*/ 3435531 w 4271554"/>
              <a:gd name="connsiteY41" fmla="*/ 5473337 h 6100354"/>
              <a:gd name="connsiteX42" fmla="*/ 3461657 w 4271554"/>
              <a:gd name="connsiteY42" fmla="*/ 5408023 h 6100354"/>
              <a:gd name="connsiteX43" fmla="*/ 3461657 w 4271554"/>
              <a:gd name="connsiteY43" fmla="*/ 5290457 h 6100354"/>
              <a:gd name="connsiteX44" fmla="*/ 3448594 w 4271554"/>
              <a:gd name="connsiteY44" fmla="*/ 5107577 h 6100354"/>
              <a:gd name="connsiteX45" fmla="*/ 3775165 w 4271554"/>
              <a:gd name="connsiteY45" fmla="*/ 5303520 h 6100354"/>
              <a:gd name="connsiteX46" fmla="*/ 4010297 w 4271554"/>
              <a:gd name="connsiteY46" fmla="*/ 5473337 h 6100354"/>
              <a:gd name="connsiteX47" fmla="*/ 4140925 w 4271554"/>
              <a:gd name="connsiteY47" fmla="*/ 5656217 h 6100354"/>
              <a:gd name="connsiteX48" fmla="*/ 4140925 w 4271554"/>
              <a:gd name="connsiteY48" fmla="*/ 5826034 h 6100354"/>
              <a:gd name="connsiteX49" fmla="*/ 4271554 w 4271554"/>
              <a:gd name="connsiteY49" fmla="*/ 5995851 h 6100354"/>
              <a:gd name="connsiteX50" fmla="*/ 4271554 w 4271554"/>
              <a:gd name="connsiteY50" fmla="*/ 6100354 h 61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71554" h="6100354">
                <a:moveTo>
                  <a:pt x="1750422" y="0"/>
                </a:moveTo>
                <a:lnTo>
                  <a:pt x="1658982" y="274320"/>
                </a:lnTo>
                <a:lnTo>
                  <a:pt x="1593668" y="548640"/>
                </a:lnTo>
                <a:lnTo>
                  <a:pt x="1528354" y="888274"/>
                </a:lnTo>
                <a:lnTo>
                  <a:pt x="1463040" y="966651"/>
                </a:lnTo>
                <a:lnTo>
                  <a:pt x="1463040" y="1084217"/>
                </a:lnTo>
                <a:lnTo>
                  <a:pt x="1436914" y="1267097"/>
                </a:lnTo>
                <a:lnTo>
                  <a:pt x="1423851" y="1410789"/>
                </a:lnTo>
                <a:lnTo>
                  <a:pt x="1423851" y="1463040"/>
                </a:lnTo>
                <a:lnTo>
                  <a:pt x="1567542" y="1619794"/>
                </a:lnTo>
                <a:lnTo>
                  <a:pt x="1567542" y="1828800"/>
                </a:lnTo>
                <a:lnTo>
                  <a:pt x="1436914" y="2168434"/>
                </a:lnTo>
                <a:lnTo>
                  <a:pt x="1227908" y="2390503"/>
                </a:lnTo>
                <a:lnTo>
                  <a:pt x="1045028" y="2534194"/>
                </a:lnTo>
                <a:lnTo>
                  <a:pt x="849085" y="2808514"/>
                </a:lnTo>
                <a:lnTo>
                  <a:pt x="496388" y="3200400"/>
                </a:lnTo>
                <a:lnTo>
                  <a:pt x="104502" y="3566160"/>
                </a:lnTo>
                <a:lnTo>
                  <a:pt x="0" y="3670663"/>
                </a:lnTo>
                <a:lnTo>
                  <a:pt x="391885" y="3905794"/>
                </a:lnTo>
                <a:lnTo>
                  <a:pt x="666205" y="3657600"/>
                </a:lnTo>
                <a:lnTo>
                  <a:pt x="718457" y="3918857"/>
                </a:lnTo>
                <a:lnTo>
                  <a:pt x="627017" y="4206240"/>
                </a:lnTo>
                <a:lnTo>
                  <a:pt x="613954" y="4349931"/>
                </a:lnTo>
                <a:lnTo>
                  <a:pt x="613954" y="4349931"/>
                </a:lnTo>
                <a:lnTo>
                  <a:pt x="822960" y="4441371"/>
                </a:lnTo>
                <a:lnTo>
                  <a:pt x="992777" y="4402183"/>
                </a:lnTo>
                <a:lnTo>
                  <a:pt x="1254034" y="4349931"/>
                </a:lnTo>
                <a:lnTo>
                  <a:pt x="1254034" y="4349931"/>
                </a:lnTo>
                <a:lnTo>
                  <a:pt x="1358537" y="4362994"/>
                </a:lnTo>
                <a:lnTo>
                  <a:pt x="1436914" y="4049486"/>
                </a:lnTo>
                <a:lnTo>
                  <a:pt x="1567542" y="4167051"/>
                </a:lnTo>
                <a:lnTo>
                  <a:pt x="1528354" y="4206240"/>
                </a:lnTo>
                <a:lnTo>
                  <a:pt x="1645920" y="4310743"/>
                </a:lnTo>
                <a:lnTo>
                  <a:pt x="1593668" y="4402183"/>
                </a:lnTo>
                <a:lnTo>
                  <a:pt x="1685108" y="4558937"/>
                </a:lnTo>
                <a:lnTo>
                  <a:pt x="1593668" y="4924697"/>
                </a:lnTo>
                <a:lnTo>
                  <a:pt x="1828800" y="4898571"/>
                </a:lnTo>
                <a:lnTo>
                  <a:pt x="1972491" y="5447211"/>
                </a:lnTo>
                <a:lnTo>
                  <a:pt x="2325188" y="5381897"/>
                </a:lnTo>
                <a:lnTo>
                  <a:pt x="2508068" y="5421086"/>
                </a:lnTo>
                <a:lnTo>
                  <a:pt x="2599508" y="5342709"/>
                </a:lnTo>
                <a:lnTo>
                  <a:pt x="3435531" y="5473337"/>
                </a:lnTo>
                <a:lnTo>
                  <a:pt x="3461657" y="5408023"/>
                </a:lnTo>
                <a:lnTo>
                  <a:pt x="3461657" y="5290457"/>
                </a:lnTo>
                <a:lnTo>
                  <a:pt x="3448594" y="5107577"/>
                </a:lnTo>
                <a:lnTo>
                  <a:pt x="3775165" y="5303520"/>
                </a:lnTo>
                <a:lnTo>
                  <a:pt x="4010297" y="5473337"/>
                </a:lnTo>
                <a:lnTo>
                  <a:pt x="4140925" y="5656217"/>
                </a:lnTo>
                <a:lnTo>
                  <a:pt x="4140925" y="5826034"/>
                </a:lnTo>
                <a:lnTo>
                  <a:pt x="4271554" y="5995851"/>
                </a:lnTo>
                <a:lnTo>
                  <a:pt x="4271554" y="610035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37A24351-F7AE-5F4C-AD2C-D9F874701C8F}"/>
              </a:ext>
            </a:extLst>
          </p:cNvPr>
          <p:cNvSpPr txBox="1"/>
          <p:nvPr/>
        </p:nvSpPr>
        <p:spPr>
          <a:xfrm>
            <a:off x="331940" y="6414663"/>
            <a:ext cx="90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提案にあたっては、本マップに限らず別データを使用いただいても問題ありません。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（参考：福岡市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https://webmap.city.fukuoka.lg.jp/fukuoka/Portal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337DF9-044E-E1ED-4FD3-E3756186A602}"/>
              </a:ext>
            </a:extLst>
          </p:cNvPr>
          <p:cNvSpPr txBox="1"/>
          <p:nvPr/>
        </p:nvSpPr>
        <p:spPr>
          <a:xfrm>
            <a:off x="348282" y="548164"/>
            <a:ext cx="33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エリア⑨西区（北崎校区）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751">
            <a:extLst>
              <a:ext uri="{FF2B5EF4-FFF2-40B4-BE49-F238E27FC236}">
                <a16:creationId xmlns:a16="http://schemas.microsoft.com/office/drawing/2014/main" id="{943349C8-8066-16C6-7E21-42F909E2651E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A71206-6312-9134-7DF4-157E83CEFC39}"/>
              </a:ext>
            </a:extLst>
          </p:cNvPr>
          <p:cNvSpPr txBox="1"/>
          <p:nvPr/>
        </p:nvSpPr>
        <p:spPr>
          <a:xfrm>
            <a:off x="3184898" y="2751579"/>
            <a:ext cx="16962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⑦漁港駐車場付近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2A3D15E-5251-F7D1-C726-5857CA2E81C9}"/>
              </a:ext>
            </a:extLst>
          </p:cNvPr>
          <p:cNvSpPr/>
          <p:nvPr/>
        </p:nvSpPr>
        <p:spPr>
          <a:xfrm>
            <a:off x="2867025" y="3048000"/>
            <a:ext cx="2638425" cy="3095625"/>
          </a:xfrm>
          <a:custGeom>
            <a:avLst/>
            <a:gdLst>
              <a:gd name="connsiteX0" fmla="*/ 2638425 w 2638425"/>
              <a:gd name="connsiteY0" fmla="*/ 3095625 h 3095625"/>
              <a:gd name="connsiteX1" fmla="*/ 2476500 w 2638425"/>
              <a:gd name="connsiteY1" fmla="*/ 2981325 h 3095625"/>
              <a:gd name="connsiteX2" fmla="*/ 2143125 w 2638425"/>
              <a:gd name="connsiteY2" fmla="*/ 2895600 h 3095625"/>
              <a:gd name="connsiteX3" fmla="*/ 1447800 w 2638425"/>
              <a:gd name="connsiteY3" fmla="*/ 2247900 h 3095625"/>
              <a:gd name="connsiteX4" fmla="*/ 1257300 w 2638425"/>
              <a:gd name="connsiteY4" fmla="*/ 1914525 h 3095625"/>
              <a:gd name="connsiteX5" fmla="*/ 1247775 w 2638425"/>
              <a:gd name="connsiteY5" fmla="*/ 1609725 h 3095625"/>
              <a:gd name="connsiteX6" fmla="*/ 1038225 w 2638425"/>
              <a:gd name="connsiteY6" fmla="*/ 1476375 h 3095625"/>
              <a:gd name="connsiteX7" fmla="*/ 609600 w 2638425"/>
              <a:gd name="connsiteY7" fmla="*/ 1466850 h 3095625"/>
              <a:gd name="connsiteX8" fmla="*/ 581025 w 2638425"/>
              <a:gd name="connsiteY8" fmla="*/ 1371600 h 3095625"/>
              <a:gd name="connsiteX9" fmla="*/ 180975 w 2638425"/>
              <a:gd name="connsiteY9" fmla="*/ 1400175 h 3095625"/>
              <a:gd name="connsiteX10" fmla="*/ 0 w 2638425"/>
              <a:gd name="connsiteY10" fmla="*/ 657225 h 3095625"/>
              <a:gd name="connsiteX11" fmla="*/ 0 w 2638425"/>
              <a:gd name="connsiteY11" fmla="*/ 514350 h 3095625"/>
              <a:gd name="connsiteX12" fmla="*/ 95250 w 2638425"/>
              <a:gd name="connsiteY12" fmla="*/ 9525 h 3095625"/>
              <a:gd name="connsiteX13" fmla="*/ 95250 w 2638425"/>
              <a:gd name="connsiteY13" fmla="*/ 0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8425" h="3095625">
                <a:moveTo>
                  <a:pt x="2638425" y="3095625"/>
                </a:moveTo>
                <a:lnTo>
                  <a:pt x="2476500" y="2981325"/>
                </a:lnTo>
                <a:lnTo>
                  <a:pt x="2143125" y="2895600"/>
                </a:lnTo>
                <a:lnTo>
                  <a:pt x="1447800" y="2247900"/>
                </a:lnTo>
                <a:lnTo>
                  <a:pt x="1257300" y="1914525"/>
                </a:lnTo>
                <a:lnTo>
                  <a:pt x="1247775" y="1609725"/>
                </a:lnTo>
                <a:lnTo>
                  <a:pt x="1038225" y="1476375"/>
                </a:lnTo>
                <a:lnTo>
                  <a:pt x="609600" y="1466850"/>
                </a:lnTo>
                <a:lnTo>
                  <a:pt x="581025" y="1371600"/>
                </a:lnTo>
                <a:lnTo>
                  <a:pt x="180975" y="1400175"/>
                </a:lnTo>
                <a:lnTo>
                  <a:pt x="0" y="657225"/>
                </a:lnTo>
                <a:lnTo>
                  <a:pt x="0" y="514350"/>
                </a:lnTo>
                <a:lnTo>
                  <a:pt x="95250" y="9525"/>
                </a:lnTo>
                <a:lnTo>
                  <a:pt x="95250" y="0"/>
                </a:lnTo>
              </a:path>
            </a:pathLst>
          </a:custGeom>
          <a:noFill/>
          <a:ln w="3492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C252764-BBE2-ACA8-D66D-1CA898D562BB}"/>
              </a:ext>
            </a:extLst>
          </p:cNvPr>
          <p:cNvSpPr txBox="1"/>
          <p:nvPr/>
        </p:nvSpPr>
        <p:spPr>
          <a:xfrm>
            <a:off x="331940" y="6176337"/>
            <a:ext cx="588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地域意見等を踏まえ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作成したものであり、今後管理者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協議等により変更となる可能性あり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DD5293-ADB7-58C2-AD6A-A16684D3AB67}"/>
              </a:ext>
            </a:extLst>
          </p:cNvPr>
          <p:cNvSpPr txBox="1"/>
          <p:nvPr/>
        </p:nvSpPr>
        <p:spPr>
          <a:xfrm>
            <a:off x="4153266" y="4627036"/>
            <a:ext cx="1303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▼西岡</a:t>
            </a:r>
            <a:r>
              <a:rPr kumimoji="1" lang="ja-JP" altLang="en-US" sz="1200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公民館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4147BDF-AA2E-BBD5-E050-1DCFBC31950C}"/>
              </a:ext>
            </a:extLst>
          </p:cNvPr>
          <p:cNvGrpSpPr/>
          <p:nvPr/>
        </p:nvGrpSpPr>
        <p:grpSpPr>
          <a:xfrm>
            <a:off x="7257256" y="731268"/>
            <a:ext cx="2513723" cy="898422"/>
            <a:chOff x="7257256" y="731268"/>
            <a:chExt cx="2513723" cy="898422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C9EBC5C4-4790-7A42-6DD6-B7AAF0A8372D}"/>
                </a:ext>
              </a:extLst>
            </p:cNvPr>
            <p:cNvGrpSpPr/>
            <p:nvPr/>
          </p:nvGrpSpPr>
          <p:grpSpPr>
            <a:xfrm>
              <a:off x="7257256" y="731268"/>
              <a:ext cx="2513723" cy="898422"/>
              <a:chOff x="6968919" y="516019"/>
              <a:chExt cx="3200896" cy="1144023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67A70BE-44E6-B4A7-5BB3-72A0F68DB768}"/>
                  </a:ext>
                </a:extLst>
              </p:cNvPr>
              <p:cNvSpPr/>
              <p:nvPr/>
            </p:nvSpPr>
            <p:spPr>
              <a:xfrm>
                <a:off x="7036884" y="611839"/>
                <a:ext cx="3132931" cy="1048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楕円 127">
                <a:extLst>
                  <a:ext uri="{FF2B5EF4-FFF2-40B4-BE49-F238E27FC236}">
                    <a16:creationId xmlns:a16="http://schemas.microsoft.com/office/drawing/2014/main" id="{A40F1870-48F9-01F0-F0FF-05E7A0C50D52}"/>
                  </a:ext>
                </a:extLst>
              </p:cNvPr>
              <p:cNvSpPr/>
              <p:nvPr/>
            </p:nvSpPr>
            <p:spPr>
              <a:xfrm>
                <a:off x="7247359" y="1215688"/>
                <a:ext cx="144015" cy="144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7045F664-AD64-5A11-08FB-0FFC1A05CC3D}"/>
                  </a:ext>
                </a:extLst>
              </p:cNvPr>
              <p:cNvSpPr txBox="1"/>
              <p:nvPr/>
            </p:nvSpPr>
            <p:spPr>
              <a:xfrm>
                <a:off x="7415106" y="876231"/>
                <a:ext cx="2369568" cy="775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：運行ルート案</a:t>
                </a:r>
                <a:endPara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kumimoji="1"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：住宅地等停留所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ts val="1400"/>
                  </a:lnSpc>
                </a:pPr>
                <a:r>
                  <a:rPr lang="ja-JP" altLang="en-US" sz="9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：買物先・病院等の停留所</a:t>
                </a:r>
                <a:endPara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6F7EED6C-6395-DCBB-79DC-500C1BD670A4}"/>
                  </a:ext>
                </a:extLst>
              </p:cNvPr>
              <p:cNvSpPr/>
              <p:nvPr/>
            </p:nvSpPr>
            <p:spPr>
              <a:xfrm>
                <a:off x="7036885" y="830368"/>
                <a:ext cx="2682817" cy="82128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9719A002-6341-7144-B73E-D83DFE3024E7}"/>
                  </a:ext>
                </a:extLst>
              </p:cNvPr>
              <p:cNvSpPr/>
              <p:nvPr/>
            </p:nvSpPr>
            <p:spPr>
              <a:xfrm>
                <a:off x="6968919" y="516019"/>
                <a:ext cx="774028" cy="440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【</a:t>
                </a:r>
                <a:r>
                  <a: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凡例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】</a:t>
                </a:r>
              </a:p>
            </p:txBody>
          </p:sp>
          <p:sp>
            <p:nvSpPr>
              <p:cNvPr id="132" name="楕円 131">
                <a:extLst>
                  <a:ext uri="{FF2B5EF4-FFF2-40B4-BE49-F238E27FC236}">
                    <a16:creationId xmlns:a16="http://schemas.microsoft.com/office/drawing/2014/main" id="{3A317D7E-692E-F8C6-E1AB-A65851CBFC66}"/>
                  </a:ext>
                </a:extLst>
              </p:cNvPr>
              <p:cNvSpPr/>
              <p:nvPr/>
            </p:nvSpPr>
            <p:spPr>
              <a:xfrm>
                <a:off x="7243378" y="1422669"/>
                <a:ext cx="144546" cy="144547"/>
              </a:xfrm>
              <a:prstGeom prst="ellipse">
                <a:avLst/>
              </a:prstGeom>
              <a:solidFill>
                <a:srgbClr val="00B0F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43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592E889-1235-9598-7457-3ABB35FE6A97}"/>
                </a:ext>
              </a:extLst>
            </p:cNvPr>
            <p:cNvCxnSpPr/>
            <p:nvPr/>
          </p:nvCxnSpPr>
          <p:spPr>
            <a:xfrm>
              <a:off x="7382610" y="1160133"/>
              <a:ext cx="288175" cy="0"/>
            </a:xfrm>
            <a:prstGeom prst="line">
              <a:avLst/>
            </a:prstGeom>
            <a:ln w="317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00290B9F-9515-1BB0-61CC-3262EE0D53BE}"/>
              </a:ext>
            </a:extLst>
          </p:cNvPr>
          <p:cNvSpPr>
            <a:spLocks noChangeAspect="1"/>
          </p:cNvSpPr>
          <p:nvPr/>
        </p:nvSpPr>
        <p:spPr>
          <a:xfrm>
            <a:off x="2864768" y="292494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B31370D4-A4DA-F192-817A-A504E9FF8A64}"/>
              </a:ext>
            </a:extLst>
          </p:cNvPr>
          <p:cNvCxnSpPr>
            <a:cxnSpLocks/>
            <a:stCxn id="17" idx="7"/>
          </p:cNvCxnSpPr>
          <p:nvPr/>
        </p:nvCxnSpPr>
        <p:spPr>
          <a:xfrm flipV="1">
            <a:off x="3018408" y="2924944"/>
            <a:ext cx="166490" cy="26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6919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546</Words>
  <Application>Microsoft Office PowerPoint</Application>
  <PresentationFormat>A4 210 x 297 mm</PresentationFormat>
  <Paragraphs>71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BIZ UDPゴシック</vt:lpstr>
      <vt:lpstr>BIZ UDP明朝 Medium</vt:lpstr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原　直樹</cp:lastModifiedBy>
  <cp:revision>152</cp:revision>
  <cp:lastPrinted>2025-10-06T06:14:51Z</cp:lastPrinted>
  <dcterms:modified xsi:type="dcterms:W3CDTF">2026-02-27T02:06:32Z</dcterms:modified>
</cp:coreProperties>
</file>