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549" r:id="rId3"/>
    <p:sldId id="543" r:id="rId4"/>
  </p:sldIdLst>
  <p:sldSz cx="9906000" cy="6858000" type="A4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4531AB4-D403-4F58-8D1A-C1146B5EFDA6}">
          <p14:sldIdLst>
            <p14:sldId id="549"/>
            <p14:sldId id="5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ㅤ" initials="ㅤ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B8E5B"/>
    <a:srgbClr val="0C3493"/>
    <a:srgbClr val="0000FF"/>
    <a:srgbClr val="0000CC"/>
    <a:srgbClr val="5BB458"/>
    <a:srgbClr val="006600"/>
    <a:srgbClr val="008000"/>
    <a:srgbClr val="009900"/>
    <a:srgbClr val="5B9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7F9F3-896E-441C-BB79-BE0F194484EA}" v="99" dt="2022-02-26T08:19:26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2" autoAdjust="0"/>
    <p:restoredTop sz="93397" autoAdjust="0"/>
  </p:normalViewPr>
  <p:slideViewPr>
    <p:cSldViewPr>
      <p:cViewPr>
        <p:scale>
          <a:sx n="75" d="100"/>
          <a:sy n="75" d="100"/>
        </p:scale>
        <p:origin x="2916" y="6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5199" y="3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0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4" y="9430388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1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45199" y="9430388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4B53F7E7-4D7A-4BA0-8145-D9EED7F0E6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479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2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49956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7096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4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78658" y="4715197"/>
            <a:ext cx="5440360" cy="44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1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956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6CB5B19B-2A7B-4820-A495-7EA32EFCEB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48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280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652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CEB3-C420-400D-9DF3-AABFEA07EB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874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B9A6-F962-47BE-A435-95FB34C964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044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1A7B6-14F3-4207-B043-8CD2B4D488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231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751B-34C4-41F7-9A42-B8AF861495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37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F343-E9CF-4B4F-B1F2-5AE56531BE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10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89A7-C794-42E5-B514-19BD8B9D7F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084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35CE-EC53-4CC2-8921-63B1DF7CEF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000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E426-13D8-4731-800B-C6CA3BC2C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39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AC06-2987-4D3C-B767-74FF378237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64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220E-741E-4C4E-AF44-E2074EF01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894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880E6-BF27-4B64-B1E8-768BD1D51D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85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pPr>
              <a:defRPr/>
            </a:pPr>
            <a:fld id="{4FD9BB62-D0E4-4F2F-9365-A85B5DD33C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95285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90570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485854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981139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10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3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6667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280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19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390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58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778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09" indent="-341309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54" indent="-284160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0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06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01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35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7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00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31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3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31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6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ebmap.city.fukuoka.lg.jp/fukuoka/Porta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079BC9-91E9-B749-FF85-D890450ADD02}"/>
              </a:ext>
            </a:extLst>
          </p:cNvPr>
          <p:cNvSpPr txBox="1"/>
          <p:nvPr/>
        </p:nvSpPr>
        <p:spPr>
          <a:xfrm>
            <a:off x="55259" y="502178"/>
            <a:ext cx="337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エリア⑧西区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Rectangle 67">
            <a:extLst>
              <a:ext uri="{FF2B5EF4-FFF2-40B4-BE49-F238E27FC236}">
                <a16:creationId xmlns:a16="http://schemas.microsoft.com/office/drawing/2014/main" id="{117E6839-5EC9-E0F1-117C-ED0A0AF1768C}"/>
              </a:ext>
            </a:extLst>
          </p:cNvPr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事業対象区域の地図</a:t>
            </a:r>
          </a:p>
        </p:txBody>
      </p:sp>
      <p:sp>
        <p:nvSpPr>
          <p:cNvPr id="15" name="テキスト 751">
            <a:extLst>
              <a:ext uri="{FF2B5EF4-FFF2-40B4-BE49-F238E27FC236}">
                <a16:creationId xmlns:a16="http://schemas.microsoft.com/office/drawing/2014/main" id="{5F53B47C-733D-6360-6720-29CE24E47AA0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EBF2B5E-AEA7-28E5-A803-0E0677B75E56}"/>
              </a:ext>
            </a:extLst>
          </p:cNvPr>
          <p:cNvSpPr txBox="1"/>
          <p:nvPr/>
        </p:nvSpPr>
        <p:spPr>
          <a:xfrm>
            <a:off x="484085" y="4539541"/>
            <a:ext cx="741038" cy="23967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 defTabSz="864017">
              <a:spcAft>
                <a:spcPts val="567"/>
              </a:spcAft>
              <a:defRPr/>
            </a:pPr>
            <a:r>
              <a:rPr kumimoji="1" lang="en-US" altLang="ja-JP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7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00BF3BC-10C7-12CB-AC2B-67EFCBF7EDBA}"/>
              </a:ext>
            </a:extLst>
          </p:cNvPr>
          <p:cNvGrpSpPr/>
          <p:nvPr/>
        </p:nvGrpSpPr>
        <p:grpSpPr>
          <a:xfrm>
            <a:off x="5078115" y="875612"/>
            <a:ext cx="2232248" cy="504055"/>
            <a:chOff x="10188624" y="76971"/>
            <a:chExt cx="2232248" cy="504055"/>
          </a:xfrm>
        </p:grpSpPr>
        <p:sp>
          <p:nvSpPr>
            <p:cNvPr id="128" name="正方形/長方形 127">
              <a:extLst>
                <a:ext uri="{FF2B5EF4-FFF2-40B4-BE49-F238E27FC236}">
                  <a16:creationId xmlns:a16="http://schemas.microsoft.com/office/drawing/2014/main" id="{3A59CE6C-4239-CB46-345E-EC4A36F04A7D}"/>
                </a:ext>
              </a:extLst>
            </p:cNvPr>
            <p:cNvSpPr/>
            <p:nvPr/>
          </p:nvSpPr>
          <p:spPr>
            <a:xfrm>
              <a:off x="10188624" y="76971"/>
              <a:ext cx="2232248" cy="50405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0" name="正方形/長方形 129">
              <a:extLst>
                <a:ext uri="{FF2B5EF4-FFF2-40B4-BE49-F238E27FC236}">
                  <a16:creationId xmlns:a16="http://schemas.microsoft.com/office/drawing/2014/main" id="{3E57F102-E2B3-B753-002D-A65F10CD5DB7}"/>
                </a:ext>
              </a:extLst>
            </p:cNvPr>
            <p:cNvSpPr/>
            <p:nvPr/>
          </p:nvSpPr>
          <p:spPr>
            <a:xfrm>
              <a:off x="10395978" y="238126"/>
              <a:ext cx="576064" cy="1815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C7E3C823-D20E-308F-C018-4B7A5C363531}"/>
                </a:ext>
              </a:extLst>
            </p:cNvPr>
            <p:cNvSpPr txBox="1"/>
            <p:nvPr/>
          </p:nvSpPr>
          <p:spPr>
            <a:xfrm>
              <a:off x="11052720" y="190500"/>
              <a:ext cx="9605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・・・運行区域</a:t>
              </a:r>
            </a:p>
          </p:txBody>
        </p:sp>
      </p:grpSp>
      <p:pic>
        <p:nvPicPr>
          <p:cNvPr id="132" name="図 131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7C2DF39-CCF4-B77A-15B4-A47EF518B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6872" r="11642" b="19638"/>
          <a:stretch/>
        </p:blipFill>
        <p:spPr>
          <a:xfrm>
            <a:off x="128464" y="836712"/>
            <a:ext cx="7258688" cy="5934082"/>
          </a:xfrm>
          <a:prstGeom prst="rect">
            <a:avLst/>
          </a:prstGeom>
        </p:spPr>
      </p:pic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572B420D-F79F-A272-FEB1-1290D06F7170}"/>
              </a:ext>
            </a:extLst>
          </p:cNvPr>
          <p:cNvSpPr/>
          <p:nvPr/>
        </p:nvSpPr>
        <p:spPr>
          <a:xfrm>
            <a:off x="767307" y="993432"/>
            <a:ext cx="6427647" cy="5685930"/>
          </a:xfrm>
          <a:custGeom>
            <a:avLst/>
            <a:gdLst>
              <a:gd name="connsiteX0" fmla="*/ 266700 w 4838700"/>
              <a:gd name="connsiteY0" fmla="*/ 374650 h 3816350"/>
              <a:gd name="connsiteX1" fmla="*/ 0 w 4838700"/>
              <a:gd name="connsiteY1" fmla="*/ 482600 h 3816350"/>
              <a:gd name="connsiteX2" fmla="*/ 63500 w 4838700"/>
              <a:gd name="connsiteY2" fmla="*/ 692150 h 3816350"/>
              <a:gd name="connsiteX3" fmla="*/ 317500 w 4838700"/>
              <a:gd name="connsiteY3" fmla="*/ 615950 h 3816350"/>
              <a:gd name="connsiteX4" fmla="*/ 355600 w 4838700"/>
              <a:gd name="connsiteY4" fmla="*/ 666750 h 3816350"/>
              <a:gd name="connsiteX5" fmla="*/ 152400 w 4838700"/>
              <a:gd name="connsiteY5" fmla="*/ 908050 h 3816350"/>
              <a:gd name="connsiteX6" fmla="*/ 114300 w 4838700"/>
              <a:gd name="connsiteY6" fmla="*/ 977900 h 3816350"/>
              <a:gd name="connsiteX7" fmla="*/ 311150 w 4838700"/>
              <a:gd name="connsiteY7" fmla="*/ 1066800 h 3816350"/>
              <a:gd name="connsiteX8" fmla="*/ 501650 w 4838700"/>
              <a:gd name="connsiteY8" fmla="*/ 1517650 h 3816350"/>
              <a:gd name="connsiteX9" fmla="*/ 749300 w 4838700"/>
              <a:gd name="connsiteY9" fmla="*/ 1352550 h 3816350"/>
              <a:gd name="connsiteX10" fmla="*/ 571500 w 4838700"/>
              <a:gd name="connsiteY10" fmla="*/ 946150 h 3816350"/>
              <a:gd name="connsiteX11" fmla="*/ 615950 w 4838700"/>
              <a:gd name="connsiteY11" fmla="*/ 889000 h 3816350"/>
              <a:gd name="connsiteX12" fmla="*/ 939800 w 4838700"/>
              <a:gd name="connsiteY12" fmla="*/ 1314450 h 3816350"/>
              <a:gd name="connsiteX13" fmla="*/ 412750 w 4838700"/>
              <a:gd name="connsiteY13" fmla="*/ 1612900 h 3816350"/>
              <a:gd name="connsiteX14" fmla="*/ 488950 w 4838700"/>
              <a:gd name="connsiteY14" fmla="*/ 1733550 h 3816350"/>
              <a:gd name="connsiteX15" fmla="*/ 419100 w 4838700"/>
              <a:gd name="connsiteY15" fmla="*/ 1790700 h 3816350"/>
              <a:gd name="connsiteX16" fmla="*/ 552450 w 4838700"/>
              <a:gd name="connsiteY16" fmla="*/ 2038350 h 3816350"/>
              <a:gd name="connsiteX17" fmla="*/ 425450 w 4838700"/>
              <a:gd name="connsiteY17" fmla="*/ 2127250 h 3816350"/>
              <a:gd name="connsiteX18" fmla="*/ 419100 w 4838700"/>
              <a:gd name="connsiteY18" fmla="*/ 2641600 h 3816350"/>
              <a:gd name="connsiteX19" fmla="*/ 660400 w 4838700"/>
              <a:gd name="connsiteY19" fmla="*/ 2876550 h 3816350"/>
              <a:gd name="connsiteX20" fmla="*/ 590550 w 4838700"/>
              <a:gd name="connsiteY20" fmla="*/ 3060700 h 3816350"/>
              <a:gd name="connsiteX21" fmla="*/ 501650 w 4838700"/>
              <a:gd name="connsiteY21" fmla="*/ 3149600 h 3816350"/>
              <a:gd name="connsiteX22" fmla="*/ 374650 w 4838700"/>
              <a:gd name="connsiteY22" fmla="*/ 3225800 h 3816350"/>
              <a:gd name="connsiteX23" fmla="*/ 577850 w 4838700"/>
              <a:gd name="connsiteY23" fmla="*/ 3397250 h 3816350"/>
              <a:gd name="connsiteX24" fmla="*/ 609600 w 4838700"/>
              <a:gd name="connsiteY24" fmla="*/ 3575050 h 3816350"/>
              <a:gd name="connsiteX25" fmla="*/ 831850 w 4838700"/>
              <a:gd name="connsiteY25" fmla="*/ 3689350 h 3816350"/>
              <a:gd name="connsiteX26" fmla="*/ 996950 w 4838700"/>
              <a:gd name="connsiteY26" fmla="*/ 3613150 h 3816350"/>
              <a:gd name="connsiteX27" fmla="*/ 1016000 w 4838700"/>
              <a:gd name="connsiteY27" fmla="*/ 3746500 h 3816350"/>
              <a:gd name="connsiteX28" fmla="*/ 1092200 w 4838700"/>
              <a:gd name="connsiteY28" fmla="*/ 3740150 h 3816350"/>
              <a:gd name="connsiteX29" fmla="*/ 1155700 w 4838700"/>
              <a:gd name="connsiteY29" fmla="*/ 3530600 h 3816350"/>
              <a:gd name="connsiteX30" fmla="*/ 1327150 w 4838700"/>
              <a:gd name="connsiteY30" fmla="*/ 3549650 h 3816350"/>
              <a:gd name="connsiteX31" fmla="*/ 1365250 w 4838700"/>
              <a:gd name="connsiteY31" fmla="*/ 3663950 h 3816350"/>
              <a:gd name="connsiteX32" fmla="*/ 1568450 w 4838700"/>
              <a:gd name="connsiteY32" fmla="*/ 3759200 h 3816350"/>
              <a:gd name="connsiteX33" fmla="*/ 1930400 w 4838700"/>
              <a:gd name="connsiteY33" fmla="*/ 3708400 h 3816350"/>
              <a:gd name="connsiteX34" fmla="*/ 1981200 w 4838700"/>
              <a:gd name="connsiteY34" fmla="*/ 3816350 h 3816350"/>
              <a:gd name="connsiteX35" fmla="*/ 2838450 w 4838700"/>
              <a:gd name="connsiteY35" fmla="*/ 3797300 h 3816350"/>
              <a:gd name="connsiteX36" fmla="*/ 3092450 w 4838700"/>
              <a:gd name="connsiteY36" fmla="*/ 3429000 h 3816350"/>
              <a:gd name="connsiteX37" fmla="*/ 3206750 w 4838700"/>
              <a:gd name="connsiteY37" fmla="*/ 3371850 h 3816350"/>
              <a:gd name="connsiteX38" fmla="*/ 3409950 w 4838700"/>
              <a:gd name="connsiteY38" fmla="*/ 3498850 h 3816350"/>
              <a:gd name="connsiteX39" fmla="*/ 3613150 w 4838700"/>
              <a:gd name="connsiteY39" fmla="*/ 3448050 h 3816350"/>
              <a:gd name="connsiteX40" fmla="*/ 3727450 w 4838700"/>
              <a:gd name="connsiteY40" fmla="*/ 3397250 h 3816350"/>
              <a:gd name="connsiteX41" fmla="*/ 3708400 w 4838700"/>
              <a:gd name="connsiteY41" fmla="*/ 3105150 h 3816350"/>
              <a:gd name="connsiteX42" fmla="*/ 3892550 w 4838700"/>
              <a:gd name="connsiteY42" fmla="*/ 2660650 h 3816350"/>
              <a:gd name="connsiteX43" fmla="*/ 3937000 w 4838700"/>
              <a:gd name="connsiteY43" fmla="*/ 2495550 h 3816350"/>
              <a:gd name="connsiteX44" fmla="*/ 4521200 w 4838700"/>
              <a:gd name="connsiteY44" fmla="*/ 2679700 h 3816350"/>
              <a:gd name="connsiteX45" fmla="*/ 4838700 w 4838700"/>
              <a:gd name="connsiteY45" fmla="*/ 2247900 h 3816350"/>
              <a:gd name="connsiteX46" fmla="*/ 3962400 w 4838700"/>
              <a:gd name="connsiteY46" fmla="*/ 1987550 h 3816350"/>
              <a:gd name="connsiteX47" fmla="*/ 3975100 w 4838700"/>
              <a:gd name="connsiteY47" fmla="*/ 1778000 h 3816350"/>
              <a:gd name="connsiteX48" fmla="*/ 4051300 w 4838700"/>
              <a:gd name="connsiteY48" fmla="*/ 1479550 h 3816350"/>
              <a:gd name="connsiteX49" fmla="*/ 4095750 w 4838700"/>
              <a:gd name="connsiteY49" fmla="*/ 869950 h 3816350"/>
              <a:gd name="connsiteX50" fmla="*/ 4095750 w 4838700"/>
              <a:gd name="connsiteY50" fmla="*/ 869950 h 3816350"/>
              <a:gd name="connsiteX51" fmla="*/ 4108450 w 4838700"/>
              <a:gd name="connsiteY51" fmla="*/ 819150 h 3816350"/>
              <a:gd name="connsiteX52" fmla="*/ 3187700 w 4838700"/>
              <a:gd name="connsiteY52" fmla="*/ 990600 h 3816350"/>
              <a:gd name="connsiteX53" fmla="*/ 3022600 w 4838700"/>
              <a:gd name="connsiteY53" fmla="*/ 152400 h 3816350"/>
              <a:gd name="connsiteX54" fmla="*/ 425450 w 4838700"/>
              <a:gd name="connsiteY54" fmla="*/ 0 h 3816350"/>
              <a:gd name="connsiteX55" fmla="*/ 266700 w 4838700"/>
              <a:gd name="connsiteY55" fmla="*/ 374650 h 3816350"/>
              <a:gd name="connsiteX0" fmla="*/ 266700 w 4838700"/>
              <a:gd name="connsiteY0" fmla="*/ 374650 h 3816350"/>
              <a:gd name="connsiteX1" fmla="*/ 0 w 4838700"/>
              <a:gd name="connsiteY1" fmla="*/ 482600 h 3816350"/>
              <a:gd name="connsiteX2" fmla="*/ 63500 w 4838700"/>
              <a:gd name="connsiteY2" fmla="*/ 692150 h 3816350"/>
              <a:gd name="connsiteX3" fmla="*/ 317500 w 4838700"/>
              <a:gd name="connsiteY3" fmla="*/ 615950 h 3816350"/>
              <a:gd name="connsiteX4" fmla="*/ 355600 w 4838700"/>
              <a:gd name="connsiteY4" fmla="*/ 666750 h 3816350"/>
              <a:gd name="connsiteX5" fmla="*/ 152400 w 4838700"/>
              <a:gd name="connsiteY5" fmla="*/ 908050 h 3816350"/>
              <a:gd name="connsiteX6" fmla="*/ 114300 w 4838700"/>
              <a:gd name="connsiteY6" fmla="*/ 977900 h 3816350"/>
              <a:gd name="connsiteX7" fmla="*/ 311150 w 4838700"/>
              <a:gd name="connsiteY7" fmla="*/ 1066800 h 3816350"/>
              <a:gd name="connsiteX8" fmla="*/ 501650 w 4838700"/>
              <a:gd name="connsiteY8" fmla="*/ 1517650 h 3816350"/>
              <a:gd name="connsiteX9" fmla="*/ 749300 w 4838700"/>
              <a:gd name="connsiteY9" fmla="*/ 1352550 h 3816350"/>
              <a:gd name="connsiteX10" fmla="*/ 571500 w 4838700"/>
              <a:gd name="connsiteY10" fmla="*/ 946150 h 3816350"/>
              <a:gd name="connsiteX11" fmla="*/ 615950 w 4838700"/>
              <a:gd name="connsiteY11" fmla="*/ 889000 h 3816350"/>
              <a:gd name="connsiteX12" fmla="*/ 939800 w 4838700"/>
              <a:gd name="connsiteY12" fmla="*/ 1314450 h 3816350"/>
              <a:gd name="connsiteX13" fmla="*/ 412750 w 4838700"/>
              <a:gd name="connsiteY13" fmla="*/ 1612900 h 3816350"/>
              <a:gd name="connsiteX14" fmla="*/ 488950 w 4838700"/>
              <a:gd name="connsiteY14" fmla="*/ 1733550 h 3816350"/>
              <a:gd name="connsiteX15" fmla="*/ 419100 w 4838700"/>
              <a:gd name="connsiteY15" fmla="*/ 1790700 h 3816350"/>
              <a:gd name="connsiteX16" fmla="*/ 552450 w 4838700"/>
              <a:gd name="connsiteY16" fmla="*/ 2038350 h 3816350"/>
              <a:gd name="connsiteX17" fmla="*/ 425450 w 4838700"/>
              <a:gd name="connsiteY17" fmla="*/ 2127250 h 3816350"/>
              <a:gd name="connsiteX18" fmla="*/ 419100 w 4838700"/>
              <a:gd name="connsiteY18" fmla="*/ 2641600 h 3816350"/>
              <a:gd name="connsiteX19" fmla="*/ 660400 w 4838700"/>
              <a:gd name="connsiteY19" fmla="*/ 2876550 h 3816350"/>
              <a:gd name="connsiteX20" fmla="*/ 590550 w 4838700"/>
              <a:gd name="connsiteY20" fmla="*/ 3060700 h 3816350"/>
              <a:gd name="connsiteX21" fmla="*/ 501650 w 4838700"/>
              <a:gd name="connsiteY21" fmla="*/ 3149600 h 3816350"/>
              <a:gd name="connsiteX22" fmla="*/ 374650 w 4838700"/>
              <a:gd name="connsiteY22" fmla="*/ 3225800 h 3816350"/>
              <a:gd name="connsiteX23" fmla="*/ 577850 w 4838700"/>
              <a:gd name="connsiteY23" fmla="*/ 3397250 h 3816350"/>
              <a:gd name="connsiteX24" fmla="*/ 331694 w 4838700"/>
              <a:gd name="connsiteY24" fmla="*/ 3700556 h 3816350"/>
              <a:gd name="connsiteX25" fmla="*/ 831850 w 4838700"/>
              <a:gd name="connsiteY25" fmla="*/ 3689350 h 3816350"/>
              <a:gd name="connsiteX26" fmla="*/ 996950 w 4838700"/>
              <a:gd name="connsiteY26" fmla="*/ 3613150 h 3816350"/>
              <a:gd name="connsiteX27" fmla="*/ 1016000 w 4838700"/>
              <a:gd name="connsiteY27" fmla="*/ 3746500 h 3816350"/>
              <a:gd name="connsiteX28" fmla="*/ 1092200 w 4838700"/>
              <a:gd name="connsiteY28" fmla="*/ 3740150 h 3816350"/>
              <a:gd name="connsiteX29" fmla="*/ 1155700 w 4838700"/>
              <a:gd name="connsiteY29" fmla="*/ 3530600 h 3816350"/>
              <a:gd name="connsiteX30" fmla="*/ 1327150 w 4838700"/>
              <a:gd name="connsiteY30" fmla="*/ 3549650 h 3816350"/>
              <a:gd name="connsiteX31" fmla="*/ 1365250 w 4838700"/>
              <a:gd name="connsiteY31" fmla="*/ 3663950 h 3816350"/>
              <a:gd name="connsiteX32" fmla="*/ 1568450 w 4838700"/>
              <a:gd name="connsiteY32" fmla="*/ 3759200 h 3816350"/>
              <a:gd name="connsiteX33" fmla="*/ 1930400 w 4838700"/>
              <a:gd name="connsiteY33" fmla="*/ 3708400 h 3816350"/>
              <a:gd name="connsiteX34" fmla="*/ 1981200 w 4838700"/>
              <a:gd name="connsiteY34" fmla="*/ 3816350 h 3816350"/>
              <a:gd name="connsiteX35" fmla="*/ 2838450 w 4838700"/>
              <a:gd name="connsiteY35" fmla="*/ 3797300 h 3816350"/>
              <a:gd name="connsiteX36" fmla="*/ 3092450 w 4838700"/>
              <a:gd name="connsiteY36" fmla="*/ 3429000 h 3816350"/>
              <a:gd name="connsiteX37" fmla="*/ 3206750 w 4838700"/>
              <a:gd name="connsiteY37" fmla="*/ 3371850 h 3816350"/>
              <a:gd name="connsiteX38" fmla="*/ 3409950 w 4838700"/>
              <a:gd name="connsiteY38" fmla="*/ 3498850 h 3816350"/>
              <a:gd name="connsiteX39" fmla="*/ 3613150 w 4838700"/>
              <a:gd name="connsiteY39" fmla="*/ 3448050 h 3816350"/>
              <a:gd name="connsiteX40" fmla="*/ 3727450 w 4838700"/>
              <a:gd name="connsiteY40" fmla="*/ 3397250 h 3816350"/>
              <a:gd name="connsiteX41" fmla="*/ 3708400 w 4838700"/>
              <a:gd name="connsiteY41" fmla="*/ 3105150 h 3816350"/>
              <a:gd name="connsiteX42" fmla="*/ 3892550 w 4838700"/>
              <a:gd name="connsiteY42" fmla="*/ 2660650 h 3816350"/>
              <a:gd name="connsiteX43" fmla="*/ 3937000 w 4838700"/>
              <a:gd name="connsiteY43" fmla="*/ 2495550 h 3816350"/>
              <a:gd name="connsiteX44" fmla="*/ 4521200 w 4838700"/>
              <a:gd name="connsiteY44" fmla="*/ 2679700 h 3816350"/>
              <a:gd name="connsiteX45" fmla="*/ 4838700 w 4838700"/>
              <a:gd name="connsiteY45" fmla="*/ 2247900 h 3816350"/>
              <a:gd name="connsiteX46" fmla="*/ 3962400 w 4838700"/>
              <a:gd name="connsiteY46" fmla="*/ 1987550 h 3816350"/>
              <a:gd name="connsiteX47" fmla="*/ 3975100 w 4838700"/>
              <a:gd name="connsiteY47" fmla="*/ 1778000 h 3816350"/>
              <a:gd name="connsiteX48" fmla="*/ 4051300 w 4838700"/>
              <a:gd name="connsiteY48" fmla="*/ 1479550 h 3816350"/>
              <a:gd name="connsiteX49" fmla="*/ 4095750 w 4838700"/>
              <a:gd name="connsiteY49" fmla="*/ 869950 h 3816350"/>
              <a:gd name="connsiteX50" fmla="*/ 4095750 w 4838700"/>
              <a:gd name="connsiteY50" fmla="*/ 869950 h 3816350"/>
              <a:gd name="connsiteX51" fmla="*/ 4108450 w 4838700"/>
              <a:gd name="connsiteY51" fmla="*/ 819150 h 3816350"/>
              <a:gd name="connsiteX52" fmla="*/ 3187700 w 4838700"/>
              <a:gd name="connsiteY52" fmla="*/ 990600 h 3816350"/>
              <a:gd name="connsiteX53" fmla="*/ 3022600 w 4838700"/>
              <a:gd name="connsiteY53" fmla="*/ 152400 h 3816350"/>
              <a:gd name="connsiteX54" fmla="*/ 425450 w 4838700"/>
              <a:gd name="connsiteY54" fmla="*/ 0 h 3816350"/>
              <a:gd name="connsiteX55" fmla="*/ 266700 w 4838700"/>
              <a:gd name="connsiteY55" fmla="*/ 374650 h 3816350"/>
              <a:gd name="connsiteX0" fmla="*/ 266700 w 4838700"/>
              <a:gd name="connsiteY0" fmla="*/ 374650 h 3859680"/>
              <a:gd name="connsiteX1" fmla="*/ 0 w 4838700"/>
              <a:gd name="connsiteY1" fmla="*/ 482600 h 3859680"/>
              <a:gd name="connsiteX2" fmla="*/ 63500 w 4838700"/>
              <a:gd name="connsiteY2" fmla="*/ 692150 h 3859680"/>
              <a:gd name="connsiteX3" fmla="*/ 317500 w 4838700"/>
              <a:gd name="connsiteY3" fmla="*/ 615950 h 3859680"/>
              <a:gd name="connsiteX4" fmla="*/ 355600 w 4838700"/>
              <a:gd name="connsiteY4" fmla="*/ 666750 h 3859680"/>
              <a:gd name="connsiteX5" fmla="*/ 152400 w 4838700"/>
              <a:gd name="connsiteY5" fmla="*/ 908050 h 3859680"/>
              <a:gd name="connsiteX6" fmla="*/ 114300 w 4838700"/>
              <a:gd name="connsiteY6" fmla="*/ 977900 h 3859680"/>
              <a:gd name="connsiteX7" fmla="*/ 311150 w 4838700"/>
              <a:gd name="connsiteY7" fmla="*/ 1066800 h 3859680"/>
              <a:gd name="connsiteX8" fmla="*/ 501650 w 4838700"/>
              <a:gd name="connsiteY8" fmla="*/ 1517650 h 3859680"/>
              <a:gd name="connsiteX9" fmla="*/ 749300 w 4838700"/>
              <a:gd name="connsiteY9" fmla="*/ 1352550 h 3859680"/>
              <a:gd name="connsiteX10" fmla="*/ 571500 w 4838700"/>
              <a:gd name="connsiteY10" fmla="*/ 946150 h 3859680"/>
              <a:gd name="connsiteX11" fmla="*/ 615950 w 4838700"/>
              <a:gd name="connsiteY11" fmla="*/ 889000 h 3859680"/>
              <a:gd name="connsiteX12" fmla="*/ 939800 w 4838700"/>
              <a:gd name="connsiteY12" fmla="*/ 1314450 h 3859680"/>
              <a:gd name="connsiteX13" fmla="*/ 412750 w 4838700"/>
              <a:gd name="connsiteY13" fmla="*/ 1612900 h 3859680"/>
              <a:gd name="connsiteX14" fmla="*/ 488950 w 4838700"/>
              <a:gd name="connsiteY14" fmla="*/ 1733550 h 3859680"/>
              <a:gd name="connsiteX15" fmla="*/ 419100 w 4838700"/>
              <a:gd name="connsiteY15" fmla="*/ 1790700 h 3859680"/>
              <a:gd name="connsiteX16" fmla="*/ 552450 w 4838700"/>
              <a:gd name="connsiteY16" fmla="*/ 2038350 h 3859680"/>
              <a:gd name="connsiteX17" fmla="*/ 425450 w 4838700"/>
              <a:gd name="connsiteY17" fmla="*/ 2127250 h 3859680"/>
              <a:gd name="connsiteX18" fmla="*/ 419100 w 4838700"/>
              <a:gd name="connsiteY18" fmla="*/ 2641600 h 3859680"/>
              <a:gd name="connsiteX19" fmla="*/ 660400 w 4838700"/>
              <a:gd name="connsiteY19" fmla="*/ 2876550 h 3859680"/>
              <a:gd name="connsiteX20" fmla="*/ 590550 w 4838700"/>
              <a:gd name="connsiteY20" fmla="*/ 3060700 h 3859680"/>
              <a:gd name="connsiteX21" fmla="*/ 501650 w 4838700"/>
              <a:gd name="connsiteY21" fmla="*/ 3149600 h 3859680"/>
              <a:gd name="connsiteX22" fmla="*/ 374650 w 4838700"/>
              <a:gd name="connsiteY22" fmla="*/ 3225800 h 3859680"/>
              <a:gd name="connsiteX23" fmla="*/ 577850 w 4838700"/>
              <a:gd name="connsiteY23" fmla="*/ 3397250 h 3859680"/>
              <a:gd name="connsiteX24" fmla="*/ 331694 w 4838700"/>
              <a:gd name="connsiteY24" fmla="*/ 3700556 h 3859680"/>
              <a:gd name="connsiteX25" fmla="*/ 751167 w 4838700"/>
              <a:gd name="connsiteY25" fmla="*/ 3859680 h 3859680"/>
              <a:gd name="connsiteX26" fmla="*/ 996950 w 4838700"/>
              <a:gd name="connsiteY26" fmla="*/ 3613150 h 3859680"/>
              <a:gd name="connsiteX27" fmla="*/ 1016000 w 4838700"/>
              <a:gd name="connsiteY27" fmla="*/ 3746500 h 3859680"/>
              <a:gd name="connsiteX28" fmla="*/ 1092200 w 4838700"/>
              <a:gd name="connsiteY28" fmla="*/ 3740150 h 3859680"/>
              <a:gd name="connsiteX29" fmla="*/ 1155700 w 4838700"/>
              <a:gd name="connsiteY29" fmla="*/ 3530600 h 3859680"/>
              <a:gd name="connsiteX30" fmla="*/ 1327150 w 4838700"/>
              <a:gd name="connsiteY30" fmla="*/ 3549650 h 3859680"/>
              <a:gd name="connsiteX31" fmla="*/ 1365250 w 4838700"/>
              <a:gd name="connsiteY31" fmla="*/ 3663950 h 3859680"/>
              <a:gd name="connsiteX32" fmla="*/ 1568450 w 4838700"/>
              <a:gd name="connsiteY32" fmla="*/ 3759200 h 3859680"/>
              <a:gd name="connsiteX33" fmla="*/ 1930400 w 4838700"/>
              <a:gd name="connsiteY33" fmla="*/ 3708400 h 3859680"/>
              <a:gd name="connsiteX34" fmla="*/ 1981200 w 4838700"/>
              <a:gd name="connsiteY34" fmla="*/ 3816350 h 3859680"/>
              <a:gd name="connsiteX35" fmla="*/ 2838450 w 4838700"/>
              <a:gd name="connsiteY35" fmla="*/ 3797300 h 3859680"/>
              <a:gd name="connsiteX36" fmla="*/ 3092450 w 4838700"/>
              <a:gd name="connsiteY36" fmla="*/ 3429000 h 3859680"/>
              <a:gd name="connsiteX37" fmla="*/ 3206750 w 4838700"/>
              <a:gd name="connsiteY37" fmla="*/ 3371850 h 3859680"/>
              <a:gd name="connsiteX38" fmla="*/ 3409950 w 4838700"/>
              <a:gd name="connsiteY38" fmla="*/ 3498850 h 3859680"/>
              <a:gd name="connsiteX39" fmla="*/ 3613150 w 4838700"/>
              <a:gd name="connsiteY39" fmla="*/ 3448050 h 3859680"/>
              <a:gd name="connsiteX40" fmla="*/ 3727450 w 4838700"/>
              <a:gd name="connsiteY40" fmla="*/ 3397250 h 3859680"/>
              <a:gd name="connsiteX41" fmla="*/ 3708400 w 4838700"/>
              <a:gd name="connsiteY41" fmla="*/ 3105150 h 3859680"/>
              <a:gd name="connsiteX42" fmla="*/ 3892550 w 4838700"/>
              <a:gd name="connsiteY42" fmla="*/ 2660650 h 3859680"/>
              <a:gd name="connsiteX43" fmla="*/ 3937000 w 4838700"/>
              <a:gd name="connsiteY43" fmla="*/ 2495550 h 3859680"/>
              <a:gd name="connsiteX44" fmla="*/ 4521200 w 4838700"/>
              <a:gd name="connsiteY44" fmla="*/ 2679700 h 3859680"/>
              <a:gd name="connsiteX45" fmla="*/ 4838700 w 4838700"/>
              <a:gd name="connsiteY45" fmla="*/ 2247900 h 3859680"/>
              <a:gd name="connsiteX46" fmla="*/ 3962400 w 4838700"/>
              <a:gd name="connsiteY46" fmla="*/ 1987550 h 3859680"/>
              <a:gd name="connsiteX47" fmla="*/ 3975100 w 4838700"/>
              <a:gd name="connsiteY47" fmla="*/ 1778000 h 3859680"/>
              <a:gd name="connsiteX48" fmla="*/ 4051300 w 4838700"/>
              <a:gd name="connsiteY48" fmla="*/ 1479550 h 3859680"/>
              <a:gd name="connsiteX49" fmla="*/ 4095750 w 4838700"/>
              <a:gd name="connsiteY49" fmla="*/ 869950 h 3859680"/>
              <a:gd name="connsiteX50" fmla="*/ 4095750 w 4838700"/>
              <a:gd name="connsiteY50" fmla="*/ 869950 h 3859680"/>
              <a:gd name="connsiteX51" fmla="*/ 4108450 w 4838700"/>
              <a:gd name="connsiteY51" fmla="*/ 819150 h 3859680"/>
              <a:gd name="connsiteX52" fmla="*/ 3187700 w 4838700"/>
              <a:gd name="connsiteY52" fmla="*/ 990600 h 3859680"/>
              <a:gd name="connsiteX53" fmla="*/ 3022600 w 4838700"/>
              <a:gd name="connsiteY53" fmla="*/ 152400 h 3859680"/>
              <a:gd name="connsiteX54" fmla="*/ 425450 w 4838700"/>
              <a:gd name="connsiteY54" fmla="*/ 0 h 3859680"/>
              <a:gd name="connsiteX55" fmla="*/ 266700 w 4838700"/>
              <a:gd name="connsiteY55" fmla="*/ 374650 h 3859680"/>
              <a:gd name="connsiteX0" fmla="*/ 266700 w 4838700"/>
              <a:gd name="connsiteY0" fmla="*/ 374650 h 3859680"/>
              <a:gd name="connsiteX1" fmla="*/ 0 w 4838700"/>
              <a:gd name="connsiteY1" fmla="*/ 482600 h 3859680"/>
              <a:gd name="connsiteX2" fmla="*/ 63500 w 4838700"/>
              <a:gd name="connsiteY2" fmla="*/ 692150 h 3859680"/>
              <a:gd name="connsiteX3" fmla="*/ 317500 w 4838700"/>
              <a:gd name="connsiteY3" fmla="*/ 615950 h 3859680"/>
              <a:gd name="connsiteX4" fmla="*/ 355600 w 4838700"/>
              <a:gd name="connsiteY4" fmla="*/ 666750 h 3859680"/>
              <a:gd name="connsiteX5" fmla="*/ 152400 w 4838700"/>
              <a:gd name="connsiteY5" fmla="*/ 908050 h 3859680"/>
              <a:gd name="connsiteX6" fmla="*/ 114300 w 4838700"/>
              <a:gd name="connsiteY6" fmla="*/ 977900 h 3859680"/>
              <a:gd name="connsiteX7" fmla="*/ 311150 w 4838700"/>
              <a:gd name="connsiteY7" fmla="*/ 1066800 h 3859680"/>
              <a:gd name="connsiteX8" fmla="*/ 501650 w 4838700"/>
              <a:gd name="connsiteY8" fmla="*/ 1517650 h 3859680"/>
              <a:gd name="connsiteX9" fmla="*/ 749300 w 4838700"/>
              <a:gd name="connsiteY9" fmla="*/ 1352550 h 3859680"/>
              <a:gd name="connsiteX10" fmla="*/ 571500 w 4838700"/>
              <a:gd name="connsiteY10" fmla="*/ 946150 h 3859680"/>
              <a:gd name="connsiteX11" fmla="*/ 615950 w 4838700"/>
              <a:gd name="connsiteY11" fmla="*/ 889000 h 3859680"/>
              <a:gd name="connsiteX12" fmla="*/ 939800 w 4838700"/>
              <a:gd name="connsiteY12" fmla="*/ 1314450 h 3859680"/>
              <a:gd name="connsiteX13" fmla="*/ 412750 w 4838700"/>
              <a:gd name="connsiteY13" fmla="*/ 1612900 h 3859680"/>
              <a:gd name="connsiteX14" fmla="*/ 488950 w 4838700"/>
              <a:gd name="connsiteY14" fmla="*/ 1733550 h 3859680"/>
              <a:gd name="connsiteX15" fmla="*/ 419100 w 4838700"/>
              <a:gd name="connsiteY15" fmla="*/ 1790700 h 3859680"/>
              <a:gd name="connsiteX16" fmla="*/ 552450 w 4838700"/>
              <a:gd name="connsiteY16" fmla="*/ 2038350 h 3859680"/>
              <a:gd name="connsiteX17" fmla="*/ 425450 w 4838700"/>
              <a:gd name="connsiteY17" fmla="*/ 2127250 h 3859680"/>
              <a:gd name="connsiteX18" fmla="*/ 419100 w 4838700"/>
              <a:gd name="connsiteY18" fmla="*/ 2641600 h 3859680"/>
              <a:gd name="connsiteX19" fmla="*/ 660400 w 4838700"/>
              <a:gd name="connsiteY19" fmla="*/ 2876550 h 3859680"/>
              <a:gd name="connsiteX20" fmla="*/ 590550 w 4838700"/>
              <a:gd name="connsiteY20" fmla="*/ 3060700 h 3859680"/>
              <a:gd name="connsiteX21" fmla="*/ 501650 w 4838700"/>
              <a:gd name="connsiteY21" fmla="*/ 3149600 h 3859680"/>
              <a:gd name="connsiteX22" fmla="*/ 374650 w 4838700"/>
              <a:gd name="connsiteY22" fmla="*/ 3225800 h 3859680"/>
              <a:gd name="connsiteX23" fmla="*/ 577850 w 4838700"/>
              <a:gd name="connsiteY23" fmla="*/ 3397250 h 3859680"/>
              <a:gd name="connsiteX24" fmla="*/ 331694 w 4838700"/>
              <a:gd name="connsiteY24" fmla="*/ 3700556 h 3859680"/>
              <a:gd name="connsiteX25" fmla="*/ 474382 w 4838700"/>
              <a:gd name="connsiteY25" fmla="*/ 3750235 h 3859680"/>
              <a:gd name="connsiteX26" fmla="*/ 751167 w 4838700"/>
              <a:gd name="connsiteY26" fmla="*/ 3859680 h 3859680"/>
              <a:gd name="connsiteX27" fmla="*/ 996950 w 4838700"/>
              <a:gd name="connsiteY27" fmla="*/ 3613150 h 3859680"/>
              <a:gd name="connsiteX28" fmla="*/ 1016000 w 4838700"/>
              <a:gd name="connsiteY28" fmla="*/ 3746500 h 3859680"/>
              <a:gd name="connsiteX29" fmla="*/ 1092200 w 4838700"/>
              <a:gd name="connsiteY29" fmla="*/ 3740150 h 3859680"/>
              <a:gd name="connsiteX30" fmla="*/ 1155700 w 4838700"/>
              <a:gd name="connsiteY30" fmla="*/ 3530600 h 3859680"/>
              <a:gd name="connsiteX31" fmla="*/ 1327150 w 4838700"/>
              <a:gd name="connsiteY31" fmla="*/ 3549650 h 3859680"/>
              <a:gd name="connsiteX32" fmla="*/ 1365250 w 4838700"/>
              <a:gd name="connsiteY32" fmla="*/ 3663950 h 3859680"/>
              <a:gd name="connsiteX33" fmla="*/ 1568450 w 4838700"/>
              <a:gd name="connsiteY33" fmla="*/ 3759200 h 3859680"/>
              <a:gd name="connsiteX34" fmla="*/ 1930400 w 4838700"/>
              <a:gd name="connsiteY34" fmla="*/ 3708400 h 3859680"/>
              <a:gd name="connsiteX35" fmla="*/ 1981200 w 4838700"/>
              <a:gd name="connsiteY35" fmla="*/ 3816350 h 3859680"/>
              <a:gd name="connsiteX36" fmla="*/ 2838450 w 4838700"/>
              <a:gd name="connsiteY36" fmla="*/ 3797300 h 3859680"/>
              <a:gd name="connsiteX37" fmla="*/ 3092450 w 4838700"/>
              <a:gd name="connsiteY37" fmla="*/ 3429000 h 3859680"/>
              <a:gd name="connsiteX38" fmla="*/ 3206750 w 4838700"/>
              <a:gd name="connsiteY38" fmla="*/ 3371850 h 3859680"/>
              <a:gd name="connsiteX39" fmla="*/ 3409950 w 4838700"/>
              <a:gd name="connsiteY39" fmla="*/ 3498850 h 3859680"/>
              <a:gd name="connsiteX40" fmla="*/ 3613150 w 4838700"/>
              <a:gd name="connsiteY40" fmla="*/ 3448050 h 3859680"/>
              <a:gd name="connsiteX41" fmla="*/ 3727450 w 4838700"/>
              <a:gd name="connsiteY41" fmla="*/ 3397250 h 3859680"/>
              <a:gd name="connsiteX42" fmla="*/ 3708400 w 4838700"/>
              <a:gd name="connsiteY42" fmla="*/ 3105150 h 3859680"/>
              <a:gd name="connsiteX43" fmla="*/ 3892550 w 4838700"/>
              <a:gd name="connsiteY43" fmla="*/ 2660650 h 3859680"/>
              <a:gd name="connsiteX44" fmla="*/ 3937000 w 4838700"/>
              <a:gd name="connsiteY44" fmla="*/ 2495550 h 3859680"/>
              <a:gd name="connsiteX45" fmla="*/ 4521200 w 4838700"/>
              <a:gd name="connsiteY45" fmla="*/ 2679700 h 3859680"/>
              <a:gd name="connsiteX46" fmla="*/ 4838700 w 4838700"/>
              <a:gd name="connsiteY46" fmla="*/ 2247900 h 3859680"/>
              <a:gd name="connsiteX47" fmla="*/ 3962400 w 4838700"/>
              <a:gd name="connsiteY47" fmla="*/ 1987550 h 3859680"/>
              <a:gd name="connsiteX48" fmla="*/ 3975100 w 4838700"/>
              <a:gd name="connsiteY48" fmla="*/ 1778000 h 3859680"/>
              <a:gd name="connsiteX49" fmla="*/ 4051300 w 4838700"/>
              <a:gd name="connsiteY49" fmla="*/ 1479550 h 3859680"/>
              <a:gd name="connsiteX50" fmla="*/ 4095750 w 4838700"/>
              <a:gd name="connsiteY50" fmla="*/ 869950 h 3859680"/>
              <a:gd name="connsiteX51" fmla="*/ 4095750 w 4838700"/>
              <a:gd name="connsiteY51" fmla="*/ 869950 h 3859680"/>
              <a:gd name="connsiteX52" fmla="*/ 4108450 w 4838700"/>
              <a:gd name="connsiteY52" fmla="*/ 819150 h 3859680"/>
              <a:gd name="connsiteX53" fmla="*/ 3187700 w 4838700"/>
              <a:gd name="connsiteY53" fmla="*/ 990600 h 3859680"/>
              <a:gd name="connsiteX54" fmla="*/ 3022600 w 4838700"/>
              <a:gd name="connsiteY54" fmla="*/ 152400 h 3859680"/>
              <a:gd name="connsiteX55" fmla="*/ 425450 w 4838700"/>
              <a:gd name="connsiteY55" fmla="*/ 0 h 3859680"/>
              <a:gd name="connsiteX56" fmla="*/ 266700 w 4838700"/>
              <a:gd name="connsiteY56" fmla="*/ 374650 h 3859680"/>
              <a:gd name="connsiteX0" fmla="*/ 266700 w 4838700"/>
              <a:gd name="connsiteY0" fmla="*/ 374650 h 3859680"/>
              <a:gd name="connsiteX1" fmla="*/ 0 w 4838700"/>
              <a:gd name="connsiteY1" fmla="*/ 482600 h 3859680"/>
              <a:gd name="connsiteX2" fmla="*/ 63500 w 4838700"/>
              <a:gd name="connsiteY2" fmla="*/ 692150 h 3859680"/>
              <a:gd name="connsiteX3" fmla="*/ 317500 w 4838700"/>
              <a:gd name="connsiteY3" fmla="*/ 615950 h 3859680"/>
              <a:gd name="connsiteX4" fmla="*/ 355600 w 4838700"/>
              <a:gd name="connsiteY4" fmla="*/ 666750 h 3859680"/>
              <a:gd name="connsiteX5" fmla="*/ 152400 w 4838700"/>
              <a:gd name="connsiteY5" fmla="*/ 908050 h 3859680"/>
              <a:gd name="connsiteX6" fmla="*/ 114300 w 4838700"/>
              <a:gd name="connsiteY6" fmla="*/ 977900 h 3859680"/>
              <a:gd name="connsiteX7" fmla="*/ 311150 w 4838700"/>
              <a:gd name="connsiteY7" fmla="*/ 1066800 h 3859680"/>
              <a:gd name="connsiteX8" fmla="*/ 501650 w 4838700"/>
              <a:gd name="connsiteY8" fmla="*/ 1517650 h 3859680"/>
              <a:gd name="connsiteX9" fmla="*/ 749300 w 4838700"/>
              <a:gd name="connsiteY9" fmla="*/ 1352550 h 3859680"/>
              <a:gd name="connsiteX10" fmla="*/ 571500 w 4838700"/>
              <a:gd name="connsiteY10" fmla="*/ 946150 h 3859680"/>
              <a:gd name="connsiteX11" fmla="*/ 615950 w 4838700"/>
              <a:gd name="connsiteY11" fmla="*/ 889000 h 3859680"/>
              <a:gd name="connsiteX12" fmla="*/ 939800 w 4838700"/>
              <a:gd name="connsiteY12" fmla="*/ 1314450 h 3859680"/>
              <a:gd name="connsiteX13" fmla="*/ 412750 w 4838700"/>
              <a:gd name="connsiteY13" fmla="*/ 1612900 h 3859680"/>
              <a:gd name="connsiteX14" fmla="*/ 488950 w 4838700"/>
              <a:gd name="connsiteY14" fmla="*/ 1733550 h 3859680"/>
              <a:gd name="connsiteX15" fmla="*/ 419100 w 4838700"/>
              <a:gd name="connsiteY15" fmla="*/ 1790700 h 3859680"/>
              <a:gd name="connsiteX16" fmla="*/ 552450 w 4838700"/>
              <a:gd name="connsiteY16" fmla="*/ 2038350 h 3859680"/>
              <a:gd name="connsiteX17" fmla="*/ 425450 w 4838700"/>
              <a:gd name="connsiteY17" fmla="*/ 2127250 h 3859680"/>
              <a:gd name="connsiteX18" fmla="*/ 419100 w 4838700"/>
              <a:gd name="connsiteY18" fmla="*/ 2641600 h 3859680"/>
              <a:gd name="connsiteX19" fmla="*/ 660400 w 4838700"/>
              <a:gd name="connsiteY19" fmla="*/ 2876550 h 3859680"/>
              <a:gd name="connsiteX20" fmla="*/ 590550 w 4838700"/>
              <a:gd name="connsiteY20" fmla="*/ 3060700 h 3859680"/>
              <a:gd name="connsiteX21" fmla="*/ 501650 w 4838700"/>
              <a:gd name="connsiteY21" fmla="*/ 3149600 h 3859680"/>
              <a:gd name="connsiteX22" fmla="*/ 374650 w 4838700"/>
              <a:gd name="connsiteY22" fmla="*/ 3225800 h 3859680"/>
              <a:gd name="connsiteX23" fmla="*/ 577850 w 4838700"/>
              <a:gd name="connsiteY23" fmla="*/ 3397250 h 3859680"/>
              <a:gd name="connsiteX24" fmla="*/ 331694 w 4838700"/>
              <a:gd name="connsiteY24" fmla="*/ 3700556 h 3859680"/>
              <a:gd name="connsiteX25" fmla="*/ 447488 w 4838700"/>
              <a:gd name="connsiteY25" fmla="*/ 3821953 h 3859680"/>
              <a:gd name="connsiteX26" fmla="*/ 751167 w 4838700"/>
              <a:gd name="connsiteY26" fmla="*/ 3859680 h 3859680"/>
              <a:gd name="connsiteX27" fmla="*/ 996950 w 4838700"/>
              <a:gd name="connsiteY27" fmla="*/ 3613150 h 3859680"/>
              <a:gd name="connsiteX28" fmla="*/ 1016000 w 4838700"/>
              <a:gd name="connsiteY28" fmla="*/ 3746500 h 3859680"/>
              <a:gd name="connsiteX29" fmla="*/ 1092200 w 4838700"/>
              <a:gd name="connsiteY29" fmla="*/ 3740150 h 3859680"/>
              <a:gd name="connsiteX30" fmla="*/ 1155700 w 4838700"/>
              <a:gd name="connsiteY30" fmla="*/ 3530600 h 3859680"/>
              <a:gd name="connsiteX31" fmla="*/ 1327150 w 4838700"/>
              <a:gd name="connsiteY31" fmla="*/ 3549650 h 3859680"/>
              <a:gd name="connsiteX32" fmla="*/ 1365250 w 4838700"/>
              <a:gd name="connsiteY32" fmla="*/ 3663950 h 3859680"/>
              <a:gd name="connsiteX33" fmla="*/ 1568450 w 4838700"/>
              <a:gd name="connsiteY33" fmla="*/ 3759200 h 3859680"/>
              <a:gd name="connsiteX34" fmla="*/ 1930400 w 4838700"/>
              <a:gd name="connsiteY34" fmla="*/ 3708400 h 3859680"/>
              <a:gd name="connsiteX35" fmla="*/ 1981200 w 4838700"/>
              <a:gd name="connsiteY35" fmla="*/ 3816350 h 3859680"/>
              <a:gd name="connsiteX36" fmla="*/ 2838450 w 4838700"/>
              <a:gd name="connsiteY36" fmla="*/ 3797300 h 3859680"/>
              <a:gd name="connsiteX37" fmla="*/ 3092450 w 4838700"/>
              <a:gd name="connsiteY37" fmla="*/ 3429000 h 3859680"/>
              <a:gd name="connsiteX38" fmla="*/ 3206750 w 4838700"/>
              <a:gd name="connsiteY38" fmla="*/ 3371850 h 3859680"/>
              <a:gd name="connsiteX39" fmla="*/ 3409950 w 4838700"/>
              <a:gd name="connsiteY39" fmla="*/ 3498850 h 3859680"/>
              <a:gd name="connsiteX40" fmla="*/ 3613150 w 4838700"/>
              <a:gd name="connsiteY40" fmla="*/ 3448050 h 3859680"/>
              <a:gd name="connsiteX41" fmla="*/ 3727450 w 4838700"/>
              <a:gd name="connsiteY41" fmla="*/ 3397250 h 3859680"/>
              <a:gd name="connsiteX42" fmla="*/ 3708400 w 4838700"/>
              <a:gd name="connsiteY42" fmla="*/ 3105150 h 3859680"/>
              <a:gd name="connsiteX43" fmla="*/ 3892550 w 4838700"/>
              <a:gd name="connsiteY43" fmla="*/ 2660650 h 3859680"/>
              <a:gd name="connsiteX44" fmla="*/ 3937000 w 4838700"/>
              <a:gd name="connsiteY44" fmla="*/ 2495550 h 3859680"/>
              <a:gd name="connsiteX45" fmla="*/ 4521200 w 4838700"/>
              <a:gd name="connsiteY45" fmla="*/ 2679700 h 3859680"/>
              <a:gd name="connsiteX46" fmla="*/ 4838700 w 4838700"/>
              <a:gd name="connsiteY46" fmla="*/ 2247900 h 3859680"/>
              <a:gd name="connsiteX47" fmla="*/ 3962400 w 4838700"/>
              <a:gd name="connsiteY47" fmla="*/ 1987550 h 3859680"/>
              <a:gd name="connsiteX48" fmla="*/ 3975100 w 4838700"/>
              <a:gd name="connsiteY48" fmla="*/ 1778000 h 3859680"/>
              <a:gd name="connsiteX49" fmla="*/ 4051300 w 4838700"/>
              <a:gd name="connsiteY49" fmla="*/ 1479550 h 3859680"/>
              <a:gd name="connsiteX50" fmla="*/ 4095750 w 4838700"/>
              <a:gd name="connsiteY50" fmla="*/ 869950 h 3859680"/>
              <a:gd name="connsiteX51" fmla="*/ 4095750 w 4838700"/>
              <a:gd name="connsiteY51" fmla="*/ 869950 h 3859680"/>
              <a:gd name="connsiteX52" fmla="*/ 4108450 w 4838700"/>
              <a:gd name="connsiteY52" fmla="*/ 819150 h 3859680"/>
              <a:gd name="connsiteX53" fmla="*/ 3187700 w 4838700"/>
              <a:gd name="connsiteY53" fmla="*/ 990600 h 3859680"/>
              <a:gd name="connsiteX54" fmla="*/ 3022600 w 4838700"/>
              <a:gd name="connsiteY54" fmla="*/ 152400 h 3859680"/>
              <a:gd name="connsiteX55" fmla="*/ 425450 w 4838700"/>
              <a:gd name="connsiteY55" fmla="*/ 0 h 3859680"/>
              <a:gd name="connsiteX56" fmla="*/ 266700 w 4838700"/>
              <a:gd name="connsiteY56" fmla="*/ 374650 h 3859680"/>
              <a:gd name="connsiteX0" fmla="*/ 266700 w 4838700"/>
              <a:gd name="connsiteY0" fmla="*/ 374650 h 3843805"/>
              <a:gd name="connsiteX1" fmla="*/ 0 w 4838700"/>
              <a:gd name="connsiteY1" fmla="*/ 482600 h 3843805"/>
              <a:gd name="connsiteX2" fmla="*/ 63500 w 4838700"/>
              <a:gd name="connsiteY2" fmla="*/ 692150 h 3843805"/>
              <a:gd name="connsiteX3" fmla="*/ 317500 w 4838700"/>
              <a:gd name="connsiteY3" fmla="*/ 615950 h 3843805"/>
              <a:gd name="connsiteX4" fmla="*/ 355600 w 4838700"/>
              <a:gd name="connsiteY4" fmla="*/ 666750 h 3843805"/>
              <a:gd name="connsiteX5" fmla="*/ 152400 w 4838700"/>
              <a:gd name="connsiteY5" fmla="*/ 908050 h 3843805"/>
              <a:gd name="connsiteX6" fmla="*/ 114300 w 4838700"/>
              <a:gd name="connsiteY6" fmla="*/ 977900 h 3843805"/>
              <a:gd name="connsiteX7" fmla="*/ 311150 w 4838700"/>
              <a:gd name="connsiteY7" fmla="*/ 1066800 h 3843805"/>
              <a:gd name="connsiteX8" fmla="*/ 501650 w 4838700"/>
              <a:gd name="connsiteY8" fmla="*/ 1517650 h 3843805"/>
              <a:gd name="connsiteX9" fmla="*/ 749300 w 4838700"/>
              <a:gd name="connsiteY9" fmla="*/ 1352550 h 3843805"/>
              <a:gd name="connsiteX10" fmla="*/ 571500 w 4838700"/>
              <a:gd name="connsiteY10" fmla="*/ 946150 h 3843805"/>
              <a:gd name="connsiteX11" fmla="*/ 615950 w 4838700"/>
              <a:gd name="connsiteY11" fmla="*/ 889000 h 3843805"/>
              <a:gd name="connsiteX12" fmla="*/ 939800 w 4838700"/>
              <a:gd name="connsiteY12" fmla="*/ 1314450 h 3843805"/>
              <a:gd name="connsiteX13" fmla="*/ 412750 w 4838700"/>
              <a:gd name="connsiteY13" fmla="*/ 1612900 h 3843805"/>
              <a:gd name="connsiteX14" fmla="*/ 488950 w 4838700"/>
              <a:gd name="connsiteY14" fmla="*/ 1733550 h 3843805"/>
              <a:gd name="connsiteX15" fmla="*/ 419100 w 4838700"/>
              <a:gd name="connsiteY15" fmla="*/ 1790700 h 3843805"/>
              <a:gd name="connsiteX16" fmla="*/ 552450 w 4838700"/>
              <a:gd name="connsiteY16" fmla="*/ 2038350 h 3843805"/>
              <a:gd name="connsiteX17" fmla="*/ 425450 w 4838700"/>
              <a:gd name="connsiteY17" fmla="*/ 2127250 h 3843805"/>
              <a:gd name="connsiteX18" fmla="*/ 419100 w 4838700"/>
              <a:gd name="connsiteY18" fmla="*/ 2641600 h 3843805"/>
              <a:gd name="connsiteX19" fmla="*/ 660400 w 4838700"/>
              <a:gd name="connsiteY19" fmla="*/ 2876550 h 3843805"/>
              <a:gd name="connsiteX20" fmla="*/ 590550 w 4838700"/>
              <a:gd name="connsiteY20" fmla="*/ 3060700 h 3843805"/>
              <a:gd name="connsiteX21" fmla="*/ 501650 w 4838700"/>
              <a:gd name="connsiteY21" fmla="*/ 3149600 h 3843805"/>
              <a:gd name="connsiteX22" fmla="*/ 374650 w 4838700"/>
              <a:gd name="connsiteY22" fmla="*/ 3225800 h 3843805"/>
              <a:gd name="connsiteX23" fmla="*/ 577850 w 4838700"/>
              <a:gd name="connsiteY23" fmla="*/ 3397250 h 3843805"/>
              <a:gd name="connsiteX24" fmla="*/ 331694 w 4838700"/>
              <a:gd name="connsiteY24" fmla="*/ 3700556 h 3843805"/>
              <a:gd name="connsiteX25" fmla="*/ 447488 w 4838700"/>
              <a:gd name="connsiteY25" fmla="*/ 3821953 h 3843805"/>
              <a:gd name="connsiteX26" fmla="*/ 782917 w 4838700"/>
              <a:gd name="connsiteY26" fmla="*/ 3843805 h 3843805"/>
              <a:gd name="connsiteX27" fmla="*/ 996950 w 4838700"/>
              <a:gd name="connsiteY27" fmla="*/ 3613150 h 3843805"/>
              <a:gd name="connsiteX28" fmla="*/ 1016000 w 4838700"/>
              <a:gd name="connsiteY28" fmla="*/ 3746500 h 3843805"/>
              <a:gd name="connsiteX29" fmla="*/ 1092200 w 4838700"/>
              <a:gd name="connsiteY29" fmla="*/ 3740150 h 3843805"/>
              <a:gd name="connsiteX30" fmla="*/ 1155700 w 4838700"/>
              <a:gd name="connsiteY30" fmla="*/ 3530600 h 3843805"/>
              <a:gd name="connsiteX31" fmla="*/ 1327150 w 4838700"/>
              <a:gd name="connsiteY31" fmla="*/ 3549650 h 3843805"/>
              <a:gd name="connsiteX32" fmla="*/ 1365250 w 4838700"/>
              <a:gd name="connsiteY32" fmla="*/ 3663950 h 3843805"/>
              <a:gd name="connsiteX33" fmla="*/ 1568450 w 4838700"/>
              <a:gd name="connsiteY33" fmla="*/ 3759200 h 3843805"/>
              <a:gd name="connsiteX34" fmla="*/ 1930400 w 4838700"/>
              <a:gd name="connsiteY34" fmla="*/ 3708400 h 3843805"/>
              <a:gd name="connsiteX35" fmla="*/ 1981200 w 4838700"/>
              <a:gd name="connsiteY35" fmla="*/ 3816350 h 3843805"/>
              <a:gd name="connsiteX36" fmla="*/ 2838450 w 4838700"/>
              <a:gd name="connsiteY36" fmla="*/ 3797300 h 3843805"/>
              <a:gd name="connsiteX37" fmla="*/ 3092450 w 4838700"/>
              <a:gd name="connsiteY37" fmla="*/ 3429000 h 3843805"/>
              <a:gd name="connsiteX38" fmla="*/ 3206750 w 4838700"/>
              <a:gd name="connsiteY38" fmla="*/ 3371850 h 3843805"/>
              <a:gd name="connsiteX39" fmla="*/ 3409950 w 4838700"/>
              <a:gd name="connsiteY39" fmla="*/ 3498850 h 3843805"/>
              <a:gd name="connsiteX40" fmla="*/ 3613150 w 4838700"/>
              <a:gd name="connsiteY40" fmla="*/ 3448050 h 3843805"/>
              <a:gd name="connsiteX41" fmla="*/ 3727450 w 4838700"/>
              <a:gd name="connsiteY41" fmla="*/ 3397250 h 3843805"/>
              <a:gd name="connsiteX42" fmla="*/ 3708400 w 4838700"/>
              <a:gd name="connsiteY42" fmla="*/ 3105150 h 3843805"/>
              <a:gd name="connsiteX43" fmla="*/ 3892550 w 4838700"/>
              <a:gd name="connsiteY43" fmla="*/ 2660650 h 3843805"/>
              <a:gd name="connsiteX44" fmla="*/ 3937000 w 4838700"/>
              <a:gd name="connsiteY44" fmla="*/ 2495550 h 3843805"/>
              <a:gd name="connsiteX45" fmla="*/ 4521200 w 4838700"/>
              <a:gd name="connsiteY45" fmla="*/ 2679700 h 3843805"/>
              <a:gd name="connsiteX46" fmla="*/ 4838700 w 4838700"/>
              <a:gd name="connsiteY46" fmla="*/ 2247900 h 3843805"/>
              <a:gd name="connsiteX47" fmla="*/ 3962400 w 4838700"/>
              <a:gd name="connsiteY47" fmla="*/ 1987550 h 3843805"/>
              <a:gd name="connsiteX48" fmla="*/ 3975100 w 4838700"/>
              <a:gd name="connsiteY48" fmla="*/ 1778000 h 3843805"/>
              <a:gd name="connsiteX49" fmla="*/ 4051300 w 4838700"/>
              <a:gd name="connsiteY49" fmla="*/ 1479550 h 3843805"/>
              <a:gd name="connsiteX50" fmla="*/ 4095750 w 4838700"/>
              <a:gd name="connsiteY50" fmla="*/ 869950 h 3843805"/>
              <a:gd name="connsiteX51" fmla="*/ 4095750 w 4838700"/>
              <a:gd name="connsiteY51" fmla="*/ 869950 h 3843805"/>
              <a:gd name="connsiteX52" fmla="*/ 4108450 w 4838700"/>
              <a:gd name="connsiteY52" fmla="*/ 819150 h 3843805"/>
              <a:gd name="connsiteX53" fmla="*/ 3187700 w 4838700"/>
              <a:gd name="connsiteY53" fmla="*/ 990600 h 3843805"/>
              <a:gd name="connsiteX54" fmla="*/ 3022600 w 4838700"/>
              <a:gd name="connsiteY54" fmla="*/ 152400 h 3843805"/>
              <a:gd name="connsiteX55" fmla="*/ 425450 w 4838700"/>
              <a:gd name="connsiteY55" fmla="*/ 0 h 3843805"/>
              <a:gd name="connsiteX56" fmla="*/ 266700 w 4838700"/>
              <a:gd name="connsiteY56" fmla="*/ 374650 h 3843805"/>
              <a:gd name="connsiteX0" fmla="*/ 266700 w 4838700"/>
              <a:gd name="connsiteY0" fmla="*/ 374650 h 3821953"/>
              <a:gd name="connsiteX1" fmla="*/ 0 w 4838700"/>
              <a:gd name="connsiteY1" fmla="*/ 482600 h 3821953"/>
              <a:gd name="connsiteX2" fmla="*/ 63500 w 4838700"/>
              <a:gd name="connsiteY2" fmla="*/ 692150 h 3821953"/>
              <a:gd name="connsiteX3" fmla="*/ 317500 w 4838700"/>
              <a:gd name="connsiteY3" fmla="*/ 615950 h 3821953"/>
              <a:gd name="connsiteX4" fmla="*/ 355600 w 4838700"/>
              <a:gd name="connsiteY4" fmla="*/ 666750 h 3821953"/>
              <a:gd name="connsiteX5" fmla="*/ 152400 w 4838700"/>
              <a:gd name="connsiteY5" fmla="*/ 908050 h 3821953"/>
              <a:gd name="connsiteX6" fmla="*/ 114300 w 4838700"/>
              <a:gd name="connsiteY6" fmla="*/ 977900 h 3821953"/>
              <a:gd name="connsiteX7" fmla="*/ 311150 w 4838700"/>
              <a:gd name="connsiteY7" fmla="*/ 1066800 h 3821953"/>
              <a:gd name="connsiteX8" fmla="*/ 501650 w 4838700"/>
              <a:gd name="connsiteY8" fmla="*/ 1517650 h 3821953"/>
              <a:gd name="connsiteX9" fmla="*/ 749300 w 4838700"/>
              <a:gd name="connsiteY9" fmla="*/ 1352550 h 3821953"/>
              <a:gd name="connsiteX10" fmla="*/ 571500 w 4838700"/>
              <a:gd name="connsiteY10" fmla="*/ 946150 h 3821953"/>
              <a:gd name="connsiteX11" fmla="*/ 615950 w 4838700"/>
              <a:gd name="connsiteY11" fmla="*/ 889000 h 3821953"/>
              <a:gd name="connsiteX12" fmla="*/ 939800 w 4838700"/>
              <a:gd name="connsiteY12" fmla="*/ 1314450 h 3821953"/>
              <a:gd name="connsiteX13" fmla="*/ 412750 w 4838700"/>
              <a:gd name="connsiteY13" fmla="*/ 1612900 h 3821953"/>
              <a:gd name="connsiteX14" fmla="*/ 488950 w 4838700"/>
              <a:gd name="connsiteY14" fmla="*/ 1733550 h 3821953"/>
              <a:gd name="connsiteX15" fmla="*/ 419100 w 4838700"/>
              <a:gd name="connsiteY15" fmla="*/ 1790700 h 3821953"/>
              <a:gd name="connsiteX16" fmla="*/ 552450 w 4838700"/>
              <a:gd name="connsiteY16" fmla="*/ 2038350 h 3821953"/>
              <a:gd name="connsiteX17" fmla="*/ 425450 w 4838700"/>
              <a:gd name="connsiteY17" fmla="*/ 2127250 h 3821953"/>
              <a:gd name="connsiteX18" fmla="*/ 419100 w 4838700"/>
              <a:gd name="connsiteY18" fmla="*/ 2641600 h 3821953"/>
              <a:gd name="connsiteX19" fmla="*/ 660400 w 4838700"/>
              <a:gd name="connsiteY19" fmla="*/ 2876550 h 3821953"/>
              <a:gd name="connsiteX20" fmla="*/ 590550 w 4838700"/>
              <a:gd name="connsiteY20" fmla="*/ 3060700 h 3821953"/>
              <a:gd name="connsiteX21" fmla="*/ 501650 w 4838700"/>
              <a:gd name="connsiteY21" fmla="*/ 3149600 h 3821953"/>
              <a:gd name="connsiteX22" fmla="*/ 374650 w 4838700"/>
              <a:gd name="connsiteY22" fmla="*/ 3225800 h 3821953"/>
              <a:gd name="connsiteX23" fmla="*/ 577850 w 4838700"/>
              <a:gd name="connsiteY23" fmla="*/ 3397250 h 3821953"/>
              <a:gd name="connsiteX24" fmla="*/ 331694 w 4838700"/>
              <a:gd name="connsiteY24" fmla="*/ 3700556 h 3821953"/>
              <a:gd name="connsiteX25" fmla="*/ 447488 w 4838700"/>
              <a:gd name="connsiteY25" fmla="*/ 3821953 h 3821953"/>
              <a:gd name="connsiteX26" fmla="*/ 779742 w 4838700"/>
              <a:gd name="connsiteY26" fmla="*/ 3815230 h 3821953"/>
              <a:gd name="connsiteX27" fmla="*/ 996950 w 4838700"/>
              <a:gd name="connsiteY27" fmla="*/ 3613150 h 3821953"/>
              <a:gd name="connsiteX28" fmla="*/ 1016000 w 4838700"/>
              <a:gd name="connsiteY28" fmla="*/ 3746500 h 3821953"/>
              <a:gd name="connsiteX29" fmla="*/ 1092200 w 4838700"/>
              <a:gd name="connsiteY29" fmla="*/ 3740150 h 3821953"/>
              <a:gd name="connsiteX30" fmla="*/ 1155700 w 4838700"/>
              <a:gd name="connsiteY30" fmla="*/ 3530600 h 3821953"/>
              <a:gd name="connsiteX31" fmla="*/ 1327150 w 4838700"/>
              <a:gd name="connsiteY31" fmla="*/ 3549650 h 3821953"/>
              <a:gd name="connsiteX32" fmla="*/ 1365250 w 4838700"/>
              <a:gd name="connsiteY32" fmla="*/ 3663950 h 3821953"/>
              <a:gd name="connsiteX33" fmla="*/ 1568450 w 4838700"/>
              <a:gd name="connsiteY33" fmla="*/ 3759200 h 3821953"/>
              <a:gd name="connsiteX34" fmla="*/ 1930400 w 4838700"/>
              <a:gd name="connsiteY34" fmla="*/ 3708400 h 3821953"/>
              <a:gd name="connsiteX35" fmla="*/ 1981200 w 4838700"/>
              <a:gd name="connsiteY35" fmla="*/ 3816350 h 3821953"/>
              <a:gd name="connsiteX36" fmla="*/ 2838450 w 4838700"/>
              <a:gd name="connsiteY36" fmla="*/ 3797300 h 3821953"/>
              <a:gd name="connsiteX37" fmla="*/ 3092450 w 4838700"/>
              <a:gd name="connsiteY37" fmla="*/ 3429000 h 3821953"/>
              <a:gd name="connsiteX38" fmla="*/ 3206750 w 4838700"/>
              <a:gd name="connsiteY38" fmla="*/ 3371850 h 3821953"/>
              <a:gd name="connsiteX39" fmla="*/ 3409950 w 4838700"/>
              <a:gd name="connsiteY39" fmla="*/ 3498850 h 3821953"/>
              <a:gd name="connsiteX40" fmla="*/ 3613150 w 4838700"/>
              <a:gd name="connsiteY40" fmla="*/ 3448050 h 3821953"/>
              <a:gd name="connsiteX41" fmla="*/ 3727450 w 4838700"/>
              <a:gd name="connsiteY41" fmla="*/ 3397250 h 3821953"/>
              <a:gd name="connsiteX42" fmla="*/ 3708400 w 4838700"/>
              <a:gd name="connsiteY42" fmla="*/ 3105150 h 3821953"/>
              <a:gd name="connsiteX43" fmla="*/ 3892550 w 4838700"/>
              <a:gd name="connsiteY43" fmla="*/ 2660650 h 3821953"/>
              <a:gd name="connsiteX44" fmla="*/ 3937000 w 4838700"/>
              <a:gd name="connsiteY44" fmla="*/ 2495550 h 3821953"/>
              <a:gd name="connsiteX45" fmla="*/ 4521200 w 4838700"/>
              <a:gd name="connsiteY45" fmla="*/ 2679700 h 3821953"/>
              <a:gd name="connsiteX46" fmla="*/ 4838700 w 4838700"/>
              <a:gd name="connsiteY46" fmla="*/ 2247900 h 3821953"/>
              <a:gd name="connsiteX47" fmla="*/ 3962400 w 4838700"/>
              <a:gd name="connsiteY47" fmla="*/ 1987550 h 3821953"/>
              <a:gd name="connsiteX48" fmla="*/ 3975100 w 4838700"/>
              <a:gd name="connsiteY48" fmla="*/ 1778000 h 3821953"/>
              <a:gd name="connsiteX49" fmla="*/ 4051300 w 4838700"/>
              <a:gd name="connsiteY49" fmla="*/ 1479550 h 3821953"/>
              <a:gd name="connsiteX50" fmla="*/ 4095750 w 4838700"/>
              <a:gd name="connsiteY50" fmla="*/ 869950 h 3821953"/>
              <a:gd name="connsiteX51" fmla="*/ 4095750 w 4838700"/>
              <a:gd name="connsiteY51" fmla="*/ 869950 h 3821953"/>
              <a:gd name="connsiteX52" fmla="*/ 4108450 w 4838700"/>
              <a:gd name="connsiteY52" fmla="*/ 819150 h 3821953"/>
              <a:gd name="connsiteX53" fmla="*/ 3187700 w 4838700"/>
              <a:gd name="connsiteY53" fmla="*/ 990600 h 3821953"/>
              <a:gd name="connsiteX54" fmla="*/ 3022600 w 4838700"/>
              <a:gd name="connsiteY54" fmla="*/ 152400 h 3821953"/>
              <a:gd name="connsiteX55" fmla="*/ 425450 w 4838700"/>
              <a:gd name="connsiteY55" fmla="*/ 0 h 3821953"/>
              <a:gd name="connsiteX56" fmla="*/ 266700 w 4838700"/>
              <a:gd name="connsiteY56" fmla="*/ 374650 h 3821953"/>
              <a:gd name="connsiteX0" fmla="*/ 266700 w 4838700"/>
              <a:gd name="connsiteY0" fmla="*/ 374650 h 3821953"/>
              <a:gd name="connsiteX1" fmla="*/ 0 w 4838700"/>
              <a:gd name="connsiteY1" fmla="*/ 482600 h 3821953"/>
              <a:gd name="connsiteX2" fmla="*/ 63500 w 4838700"/>
              <a:gd name="connsiteY2" fmla="*/ 692150 h 3821953"/>
              <a:gd name="connsiteX3" fmla="*/ 317500 w 4838700"/>
              <a:gd name="connsiteY3" fmla="*/ 615950 h 3821953"/>
              <a:gd name="connsiteX4" fmla="*/ 355600 w 4838700"/>
              <a:gd name="connsiteY4" fmla="*/ 666750 h 3821953"/>
              <a:gd name="connsiteX5" fmla="*/ 152400 w 4838700"/>
              <a:gd name="connsiteY5" fmla="*/ 908050 h 3821953"/>
              <a:gd name="connsiteX6" fmla="*/ 114300 w 4838700"/>
              <a:gd name="connsiteY6" fmla="*/ 977900 h 3821953"/>
              <a:gd name="connsiteX7" fmla="*/ 311150 w 4838700"/>
              <a:gd name="connsiteY7" fmla="*/ 1066800 h 3821953"/>
              <a:gd name="connsiteX8" fmla="*/ 501650 w 4838700"/>
              <a:gd name="connsiteY8" fmla="*/ 1517650 h 3821953"/>
              <a:gd name="connsiteX9" fmla="*/ 749300 w 4838700"/>
              <a:gd name="connsiteY9" fmla="*/ 1352550 h 3821953"/>
              <a:gd name="connsiteX10" fmla="*/ 571500 w 4838700"/>
              <a:gd name="connsiteY10" fmla="*/ 946150 h 3821953"/>
              <a:gd name="connsiteX11" fmla="*/ 615950 w 4838700"/>
              <a:gd name="connsiteY11" fmla="*/ 889000 h 3821953"/>
              <a:gd name="connsiteX12" fmla="*/ 939800 w 4838700"/>
              <a:gd name="connsiteY12" fmla="*/ 1314450 h 3821953"/>
              <a:gd name="connsiteX13" fmla="*/ 412750 w 4838700"/>
              <a:gd name="connsiteY13" fmla="*/ 1612900 h 3821953"/>
              <a:gd name="connsiteX14" fmla="*/ 488950 w 4838700"/>
              <a:gd name="connsiteY14" fmla="*/ 1733550 h 3821953"/>
              <a:gd name="connsiteX15" fmla="*/ 419100 w 4838700"/>
              <a:gd name="connsiteY15" fmla="*/ 1790700 h 3821953"/>
              <a:gd name="connsiteX16" fmla="*/ 552450 w 4838700"/>
              <a:gd name="connsiteY16" fmla="*/ 2038350 h 3821953"/>
              <a:gd name="connsiteX17" fmla="*/ 425450 w 4838700"/>
              <a:gd name="connsiteY17" fmla="*/ 2127250 h 3821953"/>
              <a:gd name="connsiteX18" fmla="*/ 419100 w 4838700"/>
              <a:gd name="connsiteY18" fmla="*/ 2641600 h 3821953"/>
              <a:gd name="connsiteX19" fmla="*/ 660400 w 4838700"/>
              <a:gd name="connsiteY19" fmla="*/ 2876550 h 3821953"/>
              <a:gd name="connsiteX20" fmla="*/ 590550 w 4838700"/>
              <a:gd name="connsiteY20" fmla="*/ 3060700 h 3821953"/>
              <a:gd name="connsiteX21" fmla="*/ 501650 w 4838700"/>
              <a:gd name="connsiteY21" fmla="*/ 3149600 h 3821953"/>
              <a:gd name="connsiteX22" fmla="*/ 374650 w 4838700"/>
              <a:gd name="connsiteY22" fmla="*/ 3225800 h 3821953"/>
              <a:gd name="connsiteX23" fmla="*/ 577850 w 4838700"/>
              <a:gd name="connsiteY23" fmla="*/ 3397250 h 3821953"/>
              <a:gd name="connsiteX24" fmla="*/ 331694 w 4838700"/>
              <a:gd name="connsiteY24" fmla="*/ 3700556 h 3821953"/>
              <a:gd name="connsiteX25" fmla="*/ 447488 w 4838700"/>
              <a:gd name="connsiteY25" fmla="*/ 3821953 h 3821953"/>
              <a:gd name="connsiteX26" fmla="*/ 770217 w 4838700"/>
              <a:gd name="connsiteY26" fmla="*/ 3821580 h 3821953"/>
              <a:gd name="connsiteX27" fmla="*/ 996950 w 4838700"/>
              <a:gd name="connsiteY27" fmla="*/ 3613150 h 3821953"/>
              <a:gd name="connsiteX28" fmla="*/ 1016000 w 4838700"/>
              <a:gd name="connsiteY28" fmla="*/ 3746500 h 3821953"/>
              <a:gd name="connsiteX29" fmla="*/ 1092200 w 4838700"/>
              <a:gd name="connsiteY29" fmla="*/ 3740150 h 3821953"/>
              <a:gd name="connsiteX30" fmla="*/ 1155700 w 4838700"/>
              <a:gd name="connsiteY30" fmla="*/ 3530600 h 3821953"/>
              <a:gd name="connsiteX31" fmla="*/ 1327150 w 4838700"/>
              <a:gd name="connsiteY31" fmla="*/ 3549650 h 3821953"/>
              <a:gd name="connsiteX32" fmla="*/ 1365250 w 4838700"/>
              <a:gd name="connsiteY32" fmla="*/ 3663950 h 3821953"/>
              <a:gd name="connsiteX33" fmla="*/ 1568450 w 4838700"/>
              <a:gd name="connsiteY33" fmla="*/ 3759200 h 3821953"/>
              <a:gd name="connsiteX34" fmla="*/ 1930400 w 4838700"/>
              <a:gd name="connsiteY34" fmla="*/ 3708400 h 3821953"/>
              <a:gd name="connsiteX35" fmla="*/ 1981200 w 4838700"/>
              <a:gd name="connsiteY35" fmla="*/ 3816350 h 3821953"/>
              <a:gd name="connsiteX36" fmla="*/ 2838450 w 4838700"/>
              <a:gd name="connsiteY36" fmla="*/ 3797300 h 3821953"/>
              <a:gd name="connsiteX37" fmla="*/ 3092450 w 4838700"/>
              <a:gd name="connsiteY37" fmla="*/ 3429000 h 3821953"/>
              <a:gd name="connsiteX38" fmla="*/ 3206750 w 4838700"/>
              <a:gd name="connsiteY38" fmla="*/ 3371850 h 3821953"/>
              <a:gd name="connsiteX39" fmla="*/ 3409950 w 4838700"/>
              <a:gd name="connsiteY39" fmla="*/ 3498850 h 3821953"/>
              <a:gd name="connsiteX40" fmla="*/ 3613150 w 4838700"/>
              <a:gd name="connsiteY40" fmla="*/ 3448050 h 3821953"/>
              <a:gd name="connsiteX41" fmla="*/ 3727450 w 4838700"/>
              <a:gd name="connsiteY41" fmla="*/ 3397250 h 3821953"/>
              <a:gd name="connsiteX42" fmla="*/ 3708400 w 4838700"/>
              <a:gd name="connsiteY42" fmla="*/ 3105150 h 3821953"/>
              <a:gd name="connsiteX43" fmla="*/ 3892550 w 4838700"/>
              <a:gd name="connsiteY43" fmla="*/ 2660650 h 3821953"/>
              <a:gd name="connsiteX44" fmla="*/ 3937000 w 4838700"/>
              <a:gd name="connsiteY44" fmla="*/ 2495550 h 3821953"/>
              <a:gd name="connsiteX45" fmla="*/ 4521200 w 4838700"/>
              <a:gd name="connsiteY45" fmla="*/ 2679700 h 3821953"/>
              <a:gd name="connsiteX46" fmla="*/ 4838700 w 4838700"/>
              <a:gd name="connsiteY46" fmla="*/ 2247900 h 3821953"/>
              <a:gd name="connsiteX47" fmla="*/ 3962400 w 4838700"/>
              <a:gd name="connsiteY47" fmla="*/ 1987550 h 3821953"/>
              <a:gd name="connsiteX48" fmla="*/ 3975100 w 4838700"/>
              <a:gd name="connsiteY48" fmla="*/ 1778000 h 3821953"/>
              <a:gd name="connsiteX49" fmla="*/ 4051300 w 4838700"/>
              <a:gd name="connsiteY49" fmla="*/ 1479550 h 3821953"/>
              <a:gd name="connsiteX50" fmla="*/ 4095750 w 4838700"/>
              <a:gd name="connsiteY50" fmla="*/ 869950 h 3821953"/>
              <a:gd name="connsiteX51" fmla="*/ 4095750 w 4838700"/>
              <a:gd name="connsiteY51" fmla="*/ 869950 h 3821953"/>
              <a:gd name="connsiteX52" fmla="*/ 4108450 w 4838700"/>
              <a:gd name="connsiteY52" fmla="*/ 819150 h 3821953"/>
              <a:gd name="connsiteX53" fmla="*/ 3187700 w 4838700"/>
              <a:gd name="connsiteY53" fmla="*/ 990600 h 3821953"/>
              <a:gd name="connsiteX54" fmla="*/ 3022600 w 4838700"/>
              <a:gd name="connsiteY54" fmla="*/ 152400 h 3821953"/>
              <a:gd name="connsiteX55" fmla="*/ 425450 w 4838700"/>
              <a:gd name="connsiteY55" fmla="*/ 0 h 3821953"/>
              <a:gd name="connsiteX56" fmla="*/ 266700 w 4838700"/>
              <a:gd name="connsiteY56" fmla="*/ 374650 h 3821953"/>
              <a:gd name="connsiteX0" fmla="*/ 266700 w 4838700"/>
              <a:gd name="connsiteY0" fmla="*/ 374650 h 3831105"/>
              <a:gd name="connsiteX1" fmla="*/ 0 w 4838700"/>
              <a:gd name="connsiteY1" fmla="*/ 482600 h 3831105"/>
              <a:gd name="connsiteX2" fmla="*/ 63500 w 4838700"/>
              <a:gd name="connsiteY2" fmla="*/ 692150 h 3831105"/>
              <a:gd name="connsiteX3" fmla="*/ 317500 w 4838700"/>
              <a:gd name="connsiteY3" fmla="*/ 615950 h 3831105"/>
              <a:gd name="connsiteX4" fmla="*/ 355600 w 4838700"/>
              <a:gd name="connsiteY4" fmla="*/ 666750 h 3831105"/>
              <a:gd name="connsiteX5" fmla="*/ 152400 w 4838700"/>
              <a:gd name="connsiteY5" fmla="*/ 908050 h 3831105"/>
              <a:gd name="connsiteX6" fmla="*/ 114300 w 4838700"/>
              <a:gd name="connsiteY6" fmla="*/ 977900 h 3831105"/>
              <a:gd name="connsiteX7" fmla="*/ 311150 w 4838700"/>
              <a:gd name="connsiteY7" fmla="*/ 1066800 h 3831105"/>
              <a:gd name="connsiteX8" fmla="*/ 501650 w 4838700"/>
              <a:gd name="connsiteY8" fmla="*/ 1517650 h 3831105"/>
              <a:gd name="connsiteX9" fmla="*/ 749300 w 4838700"/>
              <a:gd name="connsiteY9" fmla="*/ 1352550 h 3831105"/>
              <a:gd name="connsiteX10" fmla="*/ 571500 w 4838700"/>
              <a:gd name="connsiteY10" fmla="*/ 946150 h 3831105"/>
              <a:gd name="connsiteX11" fmla="*/ 615950 w 4838700"/>
              <a:gd name="connsiteY11" fmla="*/ 889000 h 3831105"/>
              <a:gd name="connsiteX12" fmla="*/ 939800 w 4838700"/>
              <a:gd name="connsiteY12" fmla="*/ 1314450 h 3831105"/>
              <a:gd name="connsiteX13" fmla="*/ 412750 w 4838700"/>
              <a:gd name="connsiteY13" fmla="*/ 1612900 h 3831105"/>
              <a:gd name="connsiteX14" fmla="*/ 488950 w 4838700"/>
              <a:gd name="connsiteY14" fmla="*/ 1733550 h 3831105"/>
              <a:gd name="connsiteX15" fmla="*/ 419100 w 4838700"/>
              <a:gd name="connsiteY15" fmla="*/ 1790700 h 3831105"/>
              <a:gd name="connsiteX16" fmla="*/ 552450 w 4838700"/>
              <a:gd name="connsiteY16" fmla="*/ 2038350 h 3831105"/>
              <a:gd name="connsiteX17" fmla="*/ 425450 w 4838700"/>
              <a:gd name="connsiteY17" fmla="*/ 2127250 h 3831105"/>
              <a:gd name="connsiteX18" fmla="*/ 419100 w 4838700"/>
              <a:gd name="connsiteY18" fmla="*/ 2641600 h 3831105"/>
              <a:gd name="connsiteX19" fmla="*/ 660400 w 4838700"/>
              <a:gd name="connsiteY19" fmla="*/ 2876550 h 3831105"/>
              <a:gd name="connsiteX20" fmla="*/ 590550 w 4838700"/>
              <a:gd name="connsiteY20" fmla="*/ 3060700 h 3831105"/>
              <a:gd name="connsiteX21" fmla="*/ 501650 w 4838700"/>
              <a:gd name="connsiteY21" fmla="*/ 3149600 h 3831105"/>
              <a:gd name="connsiteX22" fmla="*/ 374650 w 4838700"/>
              <a:gd name="connsiteY22" fmla="*/ 3225800 h 3831105"/>
              <a:gd name="connsiteX23" fmla="*/ 577850 w 4838700"/>
              <a:gd name="connsiteY23" fmla="*/ 3397250 h 3831105"/>
              <a:gd name="connsiteX24" fmla="*/ 331694 w 4838700"/>
              <a:gd name="connsiteY24" fmla="*/ 3700556 h 3831105"/>
              <a:gd name="connsiteX25" fmla="*/ 447488 w 4838700"/>
              <a:gd name="connsiteY25" fmla="*/ 3821953 h 3831105"/>
              <a:gd name="connsiteX26" fmla="*/ 763867 w 4838700"/>
              <a:gd name="connsiteY26" fmla="*/ 3831105 h 3831105"/>
              <a:gd name="connsiteX27" fmla="*/ 996950 w 4838700"/>
              <a:gd name="connsiteY27" fmla="*/ 3613150 h 3831105"/>
              <a:gd name="connsiteX28" fmla="*/ 1016000 w 4838700"/>
              <a:gd name="connsiteY28" fmla="*/ 3746500 h 3831105"/>
              <a:gd name="connsiteX29" fmla="*/ 1092200 w 4838700"/>
              <a:gd name="connsiteY29" fmla="*/ 3740150 h 3831105"/>
              <a:gd name="connsiteX30" fmla="*/ 1155700 w 4838700"/>
              <a:gd name="connsiteY30" fmla="*/ 3530600 h 3831105"/>
              <a:gd name="connsiteX31" fmla="*/ 1327150 w 4838700"/>
              <a:gd name="connsiteY31" fmla="*/ 3549650 h 3831105"/>
              <a:gd name="connsiteX32" fmla="*/ 1365250 w 4838700"/>
              <a:gd name="connsiteY32" fmla="*/ 3663950 h 3831105"/>
              <a:gd name="connsiteX33" fmla="*/ 1568450 w 4838700"/>
              <a:gd name="connsiteY33" fmla="*/ 3759200 h 3831105"/>
              <a:gd name="connsiteX34" fmla="*/ 1930400 w 4838700"/>
              <a:gd name="connsiteY34" fmla="*/ 3708400 h 3831105"/>
              <a:gd name="connsiteX35" fmla="*/ 1981200 w 4838700"/>
              <a:gd name="connsiteY35" fmla="*/ 3816350 h 3831105"/>
              <a:gd name="connsiteX36" fmla="*/ 2838450 w 4838700"/>
              <a:gd name="connsiteY36" fmla="*/ 3797300 h 3831105"/>
              <a:gd name="connsiteX37" fmla="*/ 3092450 w 4838700"/>
              <a:gd name="connsiteY37" fmla="*/ 3429000 h 3831105"/>
              <a:gd name="connsiteX38" fmla="*/ 3206750 w 4838700"/>
              <a:gd name="connsiteY38" fmla="*/ 3371850 h 3831105"/>
              <a:gd name="connsiteX39" fmla="*/ 3409950 w 4838700"/>
              <a:gd name="connsiteY39" fmla="*/ 3498850 h 3831105"/>
              <a:gd name="connsiteX40" fmla="*/ 3613150 w 4838700"/>
              <a:gd name="connsiteY40" fmla="*/ 3448050 h 3831105"/>
              <a:gd name="connsiteX41" fmla="*/ 3727450 w 4838700"/>
              <a:gd name="connsiteY41" fmla="*/ 3397250 h 3831105"/>
              <a:gd name="connsiteX42" fmla="*/ 3708400 w 4838700"/>
              <a:gd name="connsiteY42" fmla="*/ 3105150 h 3831105"/>
              <a:gd name="connsiteX43" fmla="*/ 3892550 w 4838700"/>
              <a:gd name="connsiteY43" fmla="*/ 2660650 h 3831105"/>
              <a:gd name="connsiteX44" fmla="*/ 3937000 w 4838700"/>
              <a:gd name="connsiteY44" fmla="*/ 2495550 h 3831105"/>
              <a:gd name="connsiteX45" fmla="*/ 4521200 w 4838700"/>
              <a:gd name="connsiteY45" fmla="*/ 2679700 h 3831105"/>
              <a:gd name="connsiteX46" fmla="*/ 4838700 w 4838700"/>
              <a:gd name="connsiteY46" fmla="*/ 2247900 h 3831105"/>
              <a:gd name="connsiteX47" fmla="*/ 3962400 w 4838700"/>
              <a:gd name="connsiteY47" fmla="*/ 1987550 h 3831105"/>
              <a:gd name="connsiteX48" fmla="*/ 3975100 w 4838700"/>
              <a:gd name="connsiteY48" fmla="*/ 1778000 h 3831105"/>
              <a:gd name="connsiteX49" fmla="*/ 4051300 w 4838700"/>
              <a:gd name="connsiteY49" fmla="*/ 1479550 h 3831105"/>
              <a:gd name="connsiteX50" fmla="*/ 4095750 w 4838700"/>
              <a:gd name="connsiteY50" fmla="*/ 869950 h 3831105"/>
              <a:gd name="connsiteX51" fmla="*/ 4095750 w 4838700"/>
              <a:gd name="connsiteY51" fmla="*/ 869950 h 3831105"/>
              <a:gd name="connsiteX52" fmla="*/ 4108450 w 4838700"/>
              <a:gd name="connsiteY52" fmla="*/ 819150 h 3831105"/>
              <a:gd name="connsiteX53" fmla="*/ 3187700 w 4838700"/>
              <a:gd name="connsiteY53" fmla="*/ 990600 h 3831105"/>
              <a:gd name="connsiteX54" fmla="*/ 3022600 w 4838700"/>
              <a:gd name="connsiteY54" fmla="*/ 152400 h 3831105"/>
              <a:gd name="connsiteX55" fmla="*/ 425450 w 4838700"/>
              <a:gd name="connsiteY55" fmla="*/ 0 h 3831105"/>
              <a:gd name="connsiteX56" fmla="*/ 266700 w 4838700"/>
              <a:gd name="connsiteY56" fmla="*/ 374650 h 3831105"/>
              <a:gd name="connsiteX0" fmla="*/ 266700 w 4838700"/>
              <a:gd name="connsiteY0" fmla="*/ 374650 h 3821953"/>
              <a:gd name="connsiteX1" fmla="*/ 0 w 4838700"/>
              <a:gd name="connsiteY1" fmla="*/ 482600 h 3821953"/>
              <a:gd name="connsiteX2" fmla="*/ 63500 w 4838700"/>
              <a:gd name="connsiteY2" fmla="*/ 692150 h 3821953"/>
              <a:gd name="connsiteX3" fmla="*/ 317500 w 4838700"/>
              <a:gd name="connsiteY3" fmla="*/ 615950 h 3821953"/>
              <a:gd name="connsiteX4" fmla="*/ 355600 w 4838700"/>
              <a:gd name="connsiteY4" fmla="*/ 666750 h 3821953"/>
              <a:gd name="connsiteX5" fmla="*/ 152400 w 4838700"/>
              <a:gd name="connsiteY5" fmla="*/ 908050 h 3821953"/>
              <a:gd name="connsiteX6" fmla="*/ 114300 w 4838700"/>
              <a:gd name="connsiteY6" fmla="*/ 977900 h 3821953"/>
              <a:gd name="connsiteX7" fmla="*/ 311150 w 4838700"/>
              <a:gd name="connsiteY7" fmla="*/ 1066800 h 3821953"/>
              <a:gd name="connsiteX8" fmla="*/ 501650 w 4838700"/>
              <a:gd name="connsiteY8" fmla="*/ 1517650 h 3821953"/>
              <a:gd name="connsiteX9" fmla="*/ 749300 w 4838700"/>
              <a:gd name="connsiteY9" fmla="*/ 1352550 h 3821953"/>
              <a:gd name="connsiteX10" fmla="*/ 571500 w 4838700"/>
              <a:gd name="connsiteY10" fmla="*/ 946150 h 3821953"/>
              <a:gd name="connsiteX11" fmla="*/ 615950 w 4838700"/>
              <a:gd name="connsiteY11" fmla="*/ 889000 h 3821953"/>
              <a:gd name="connsiteX12" fmla="*/ 939800 w 4838700"/>
              <a:gd name="connsiteY12" fmla="*/ 1314450 h 3821953"/>
              <a:gd name="connsiteX13" fmla="*/ 412750 w 4838700"/>
              <a:gd name="connsiteY13" fmla="*/ 1612900 h 3821953"/>
              <a:gd name="connsiteX14" fmla="*/ 488950 w 4838700"/>
              <a:gd name="connsiteY14" fmla="*/ 1733550 h 3821953"/>
              <a:gd name="connsiteX15" fmla="*/ 419100 w 4838700"/>
              <a:gd name="connsiteY15" fmla="*/ 1790700 h 3821953"/>
              <a:gd name="connsiteX16" fmla="*/ 552450 w 4838700"/>
              <a:gd name="connsiteY16" fmla="*/ 2038350 h 3821953"/>
              <a:gd name="connsiteX17" fmla="*/ 425450 w 4838700"/>
              <a:gd name="connsiteY17" fmla="*/ 2127250 h 3821953"/>
              <a:gd name="connsiteX18" fmla="*/ 419100 w 4838700"/>
              <a:gd name="connsiteY18" fmla="*/ 2641600 h 3821953"/>
              <a:gd name="connsiteX19" fmla="*/ 660400 w 4838700"/>
              <a:gd name="connsiteY19" fmla="*/ 2876550 h 3821953"/>
              <a:gd name="connsiteX20" fmla="*/ 590550 w 4838700"/>
              <a:gd name="connsiteY20" fmla="*/ 3060700 h 3821953"/>
              <a:gd name="connsiteX21" fmla="*/ 501650 w 4838700"/>
              <a:gd name="connsiteY21" fmla="*/ 3149600 h 3821953"/>
              <a:gd name="connsiteX22" fmla="*/ 374650 w 4838700"/>
              <a:gd name="connsiteY22" fmla="*/ 3225800 h 3821953"/>
              <a:gd name="connsiteX23" fmla="*/ 577850 w 4838700"/>
              <a:gd name="connsiteY23" fmla="*/ 3397250 h 3821953"/>
              <a:gd name="connsiteX24" fmla="*/ 331694 w 4838700"/>
              <a:gd name="connsiteY24" fmla="*/ 3700556 h 3821953"/>
              <a:gd name="connsiteX25" fmla="*/ 447488 w 4838700"/>
              <a:gd name="connsiteY25" fmla="*/ 3821953 h 3821953"/>
              <a:gd name="connsiteX26" fmla="*/ 767042 w 4838700"/>
              <a:gd name="connsiteY26" fmla="*/ 3821580 h 3821953"/>
              <a:gd name="connsiteX27" fmla="*/ 996950 w 4838700"/>
              <a:gd name="connsiteY27" fmla="*/ 3613150 h 3821953"/>
              <a:gd name="connsiteX28" fmla="*/ 1016000 w 4838700"/>
              <a:gd name="connsiteY28" fmla="*/ 3746500 h 3821953"/>
              <a:gd name="connsiteX29" fmla="*/ 1092200 w 4838700"/>
              <a:gd name="connsiteY29" fmla="*/ 3740150 h 3821953"/>
              <a:gd name="connsiteX30" fmla="*/ 1155700 w 4838700"/>
              <a:gd name="connsiteY30" fmla="*/ 3530600 h 3821953"/>
              <a:gd name="connsiteX31" fmla="*/ 1327150 w 4838700"/>
              <a:gd name="connsiteY31" fmla="*/ 3549650 h 3821953"/>
              <a:gd name="connsiteX32" fmla="*/ 1365250 w 4838700"/>
              <a:gd name="connsiteY32" fmla="*/ 3663950 h 3821953"/>
              <a:gd name="connsiteX33" fmla="*/ 1568450 w 4838700"/>
              <a:gd name="connsiteY33" fmla="*/ 3759200 h 3821953"/>
              <a:gd name="connsiteX34" fmla="*/ 1930400 w 4838700"/>
              <a:gd name="connsiteY34" fmla="*/ 3708400 h 3821953"/>
              <a:gd name="connsiteX35" fmla="*/ 1981200 w 4838700"/>
              <a:gd name="connsiteY35" fmla="*/ 3816350 h 3821953"/>
              <a:gd name="connsiteX36" fmla="*/ 2838450 w 4838700"/>
              <a:gd name="connsiteY36" fmla="*/ 3797300 h 3821953"/>
              <a:gd name="connsiteX37" fmla="*/ 3092450 w 4838700"/>
              <a:gd name="connsiteY37" fmla="*/ 3429000 h 3821953"/>
              <a:gd name="connsiteX38" fmla="*/ 3206750 w 4838700"/>
              <a:gd name="connsiteY38" fmla="*/ 3371850 h 3821953"/>
              <a:gd name="connsiteX39" fmla="*/ 3409950 w 4838700"/>
              <a:gd name="connsiteY39" fmla="*/ 3498850 h 3821953"/>
              <a:gd name="connsiteX40" fmla="*/ 3613150 w 4838700"/>
              <a:gd name="connsiteY40" fmla="*/ 3448050 h 3821953"/>
              <a:gd name="connsiteX41" fmla="*/ 3727450 w 4838700"/>
              <a:gd name="connsiteY41" fmla="*/ 3397250 h 3821953"/>
              <a:gd name="connsiteX42" fmla="*/ 3708400 w 4838700"/>
              <a:gd name="connsiteY42" fmla="*/ 3105150 h 3821953"/>
              <a:gd name="connsiteX43" fmla="*/ 3892550 w 4838700"/>
              <a:gd name="connsiteY43" fmla="*/ 2660650 h 3821953"/>
              <a:gd name="connsiteX44" fmla="*/ 3937000 w 4838700"/>
              <a:gd name="connsiteY44" fmla="*/ 2495550 h 3821953"/>
              <a:gd name="connsiteX45" fmla="*/ 4521200 w 4838700"/>
              <a:gd name="connsiteY45" fmla="*/ 2679700 h 3821953"/>
              <a:gd name="connsiteX46" fmla="*/ 4838700 w 4838700"/>
              <a:gd name="connsiteY46" fmla="*/ 2247900 h 3821953"/>
              <a:gd name="connsiteX47" fmla="*/ 3962400 w 4838700"/>
              <a:gd name="connsiteY47" fmla="*/ 1987550 h 3821953"/>
              <a:gd name="connsiteX48" fmla="*/ 3975100 w 4838700"/>
              <a:gd name="connsiteY48" fmla="*/ 1778000 h 3821953"/>
              <a:gd name="connsiteX49" fmla="*/ 4051300 w 4838700"/>
              <a:gd name="connsiteY49" fmla="*/ 1479550 h 3821953"/>
              <a:gd name="connsiteX50" fmla="*/ 4095750 w 4838700"/>
              <a:gd name="connsiteY50" fmla="*/ 869950 h 3821953"/>
              <a:gd name="connsiteX51" fmla="*/ 4095750 w 4838700"/>
              <a:gd name="connsiteY51" fmla="*/ 869950 h 3821953"/>
              <a:gd name="connsiteX52" fmla="*/ 4108450 w 4838700"/>
              <a:gd name="connsiteY52" fmla="*/ 819150 h 3821953"/>
              <a:gd name="connsiteX53" fmla="*/ 3187700 w 4838700"/>
              <a:gd name="connsiteY53" fmla="*/ 990600 h 3821953"/>
              <a:gd name="connsiteX54" fmla="*/ 3022600 w 4838700"/>
              <a:gd name="connsiteY54" fmla="*/ 152400 h 3821953"/>
              <a:gd name="connsiteX55" fmla="*/ 425450 w 4838700"/>
              <a:gd name="connsiteY55" fmla="*/ 0 h 3821953"/>
              <a:gd name="connsiteX56" fmla="*/ 266700 w 4838700"/>
              <a:gd name="connsiteY56" fmla="*/ 374650 h 3821953"/>
              <a:gd name="connsiteX0" fmla="*/ 266700 w 4838700"/>
              <a:gd name="connsiteY0" fmla="*/ 374650 h 3821953"/>
              <a:gd name="connsiteX1" fmla="*/ 0 w 4838700"/>
              <a:gd name="connsiteY1" fmla="*/ 482600 h 3821953"/>
              <a:gd name="connsiteX2" fmla="*/ 63500 w 4838700"/>
              <a:gd name="connsiteY2" fmla="*/ 692150 h 3821953"/>
              <a:gd name="connsiteX3" fmla="*/ 317500 w 4838700"/>
              <a:gd name="connsiteY3" fmla="*/ 615950 h 3821953"/>
              <a:gd name="connsiteX4" fmla="*/ 355600 w 4838700"/>
              <a:gd name="connsiteY4" fmla="*/ 666750 h 3821953"/>
              <a:gd name="connsiteX5" fmla="*/ 152400 w 4838700"/>
              <a:gd name="connsiteY5" fmla="*/ 908050 h 3821953"/>
              <a:gd name="connsiteX6" fmla="*/ 114300 w 4838700"/>
              <a:gd name="connsiteY6" fmla="*/ 977900 h 3821953"/>
              <a:gd name="connsiteX7" fmla="*/ 311150 w 4838700"/>
              <a:gd name="connsiteY7" fmla="*/ 1066800 h 3821953"/>
              <a:gd name="connsiteX8" fmla="*/ 501650 w 4838700"/>
              <a:gd name="connsiteY8" fmla="*/ 1517650 h 3821953"/>
              <a:gd name="connsiteX9" fmla="*/ 749300 w 4838700"/>
              <a:gd name="connsiteY9" fmla="*/ 1352550 h 3821953"/>
              <a:gd name="connsiteX10" fmla="*/ 571500 w 4838700"/>
              <a:gd name="connsiteY10" fmla="*/ 946150 h 3821953"/>
              <a:gd name="connsiteX11" fmla="*/ 615950 w 4838700"/>
              <a:gd name="connsiteY11" fmla="*/ 889000 h 3821953"/>
              <a:gd name="connsiteX12" fmla="*/ 939800 w 4838700"/>
              <a:gd name="connsiteY12" fmla="*/ 1314450 h 3821953"/>
              <a:gd name="connsiteX13" fmla="*/ 412750 w 4838700"/>
              <a:gd name="connsiteY13" fmla="*/ 1612900 h 3821953"/>
              <a:gd name="connsiteX14" fmla="*/ 488950 w 4838700"/>
              <a:gd name="connsiteY14" fmla="*/ 1733550 h 3821953"/>
              <a:gd name="connsiteX15" fmla="*/ 419100 w 4838700"/>
              <a:gd name="connsiteY15" fmla="*/ 1790700 h 3821953"/>
              <a:gd name="connsiteX16" fmla="*/ 552450 w 4838700"/>
              <a:gd name="connsiteY16" fmla="*/ 2038350 h 3821953"/>
              <a:gd name="connsiteX17" fmla="*/ 425450 w 4838700"/>
              <a:gd name="connsiteY17" fmla="*/ 2127250 h 3821953"/>
              <a:gd name="connsiteX18" fmla="*/ 419100 w 4838700"/>
              <a:gd name="connsiteY18" fmla="*/ 2641600 h 3821953"/>
              <a:gd name="connsiteX19" fmla="*/ 660400 w 4838700"/>
              <a:gd name="connsiteY19" fmla="*/ 2876550 h 3821953"/>
              <a:gd name="connsiteX20" fmla="*/ 590550 w 4838700"/>
              <a:gd name="connsiteY20" fmla="*/ 3060700 h 3821953"/>
              <a:gd name="connsiteX21" fmla="*/ 501650 w 4838700"/>
              <a:gd name="connsiteY21" fmla="*/ 3149600 h 3821953"/>
              <a:gd name="connsiteX22" fmla="*/ 374650 w 4838700"/>
              <a:gd name="connsiteY22" fmla="*/ 3225800 h 3821953"/>
              <a:gd name="connsiteX23" fmla="*/ 577850 w 4838700"/>
              <a:gd name="connsiteY23" fmla="*/ 3397250 h 3821953"/>
              <a:gd name="connsiteX24" fmla="*/ 331694 w 4838700"/>
              <a:gd name="connsiteY24" fmla="*/ 3700556 h 3821953"/>
              <a:gd name="connsiteX25" fmla="*/ 447488 w 4838700"/>
              <a:gd name="connsiteY25" fmla="*/ 3821953 h 3821953"/>
              <a:gd name="connsiteX26" fmla="*/ 767042 w 4838700"/>
              <a:gd name="connsiteY26" fmla="*/ 3821580 h 3821953"/>
              <a:gd name="connsiteX27" fmla="*/ 996950 w 4838700"/>
              <a:gd name="connsiteY27" fmla="*/ 3613150 h 3821953"/>
              <a:gd name="connsiteX28" fmla="*/ 1016000 w 4838700"/>
              <a:gd name="connsiteY28" fmla="*/ 3746500 h 3821953"/>
              <a:gd name="connsiteX29" fmla="*/ 1092200 w 4838700"/>
              <a:gd name="connsiteY29" fmla="*/ 3740150 h 3821953"/>
              <a:gd name="connsiteX30" fmla="*/ 1155700 w 4838700"/>
              <a:gd name="connsiteY30" fmla="*/ 3530600 h 3821953"/>
              <a:gd name="connsiteX31" fmla="*/ 1327150 w 4838700"/>
              <a:gd name="connsiteY31" fmla="*/ 3549650 h 3821953"/>
              <a:gd name="connsiteX32" fmla="*/ 1365250 w 4838700"/>
              <a:gd name="connsiteY32" fmla="*/ 3663950 h 3821953"/>
              <a:gd name="connsiteX33" fmla="*/ 1568450 w 4838700"/>
              <a:gd name="connsiteY33" fmla="*/ 3759200 h 3821953"/>
              <a:gd name="connsiteX34" fmla="*/ 1930400 w 4838700"/>
              <a:gd name="connsiteY34" fmla="*/ 3708400 h 3821953"/>
              <a:gd name="connsiteX35" fmla="*/ 1981200 w 4838700"/>
              <a:gd name="connsiteY35" fmla="*/ 3816350 h 3821953"/>
              <a:gd name="connsiteX36" fmla="*/ 2624232 w 4838700"/>
              <a:gd name="connsiteY36" fmla="*/ 3807264 h 3821953"/>
              <a:gd name="connsiteX37" fmla="*/ 2838450 w 4838700"/>
              <a:gd name="connsiteY37" fmla="*/ 3797300 h 3821953"/>
              <a:gd name="connsiteX38" fmla="*/ 3092450 w 4838700"/>
              <a:gd name="connsiteY38" fmla="*/ 3429000 h 3821953"/>
              <a:gd name="connsiteX39" fmla="*/ 3206750 w 4838700"/>
              <a:gd name="connsiteY39" fmla="*/ 3371850 h 3821953"/>
              <a:gd name="connsiteX40" fmla="*/ 3409950 w 4838700"/>
              <a:gd name="connsiteY40" fmla="*/ 3498850 h 3821953"/>
              <a:gd name="connsiteX41" fmla="*/ 3613150 w 4838700"/>
              <a:gd name="connsiteY41" fmla="*/ 3448050 h 3821953"/>
              <a:gd name="connsiteX42" fmla="*/ 3727450 w 4838700"/>
              <a:gd name="connsiteY42" fmla="*/ 3397250 h 3821953"/>
              <a:gd name="connsiteX43" fmla="*/ 3708400 w 4838700"/>
              <a:gd name="connsiteY43" fmla="*/ 3105150 h 3821953"/>
              <a:gd name="connsiteX44" fmla="*/ 3892550 w 4838700"/>
              <a:gd name="connsiteY44" fmla="*/ 2660650 h 3821953"/>
              <a:gd name="connsiteX45" fmla="*/ 3937000 w 4838700"/>
              <a:gd name="connsiteY45" fmla="*/ 2495550 h 3821953"/>
              <a:gd name="connsiteX46" fmla="*/ 4521200 w 4838700"/>
              <a:gd name="connsiteY46" fmla="*/ 2679700 h 3821953"/>
              <a:gd name="connsiteX47" fmla="*/ 4838700 w 4838700"/>
              <a:gd name="connsiteY47" fmla="*/ 2247900 h 3821953"/>
              <a:gd name="connsiteX48" fmla="*/ 3962400 w 4838700"/>
              <a:gd name="connsiteY48" fmla="*/ 1987550 h 3821953"/>
              <a:gd name="connsiteX49" fmla="*/ 3975100 w 4838700"/>
              <a:gd name="connsiteY49" fmla="*/ 1778000 h 3821953"/>
              <a:gd name="connsiteX50" fmla="*/ 4051300 w 4838700"/>
              <a:gd name="connsiteY50" fmla="*/ 1479550 h 3821953"/>
              <a:gd name="connsiteX51" fmla="*/ 4095750 w 4838700"/>
              <a:gd name="connsiteY51" fmla="*/ 869950 h 3821953"/>
              <a:gd name="connsiteX52" fmla="*/ 4095750 w 4838700"/>
              <a:gd name="connsiteY52" fmla="*/ 869950 h 3821953"/>
              <a:gd name="connsiteX53" fmla="*/ 4108450 w 4838700"/>
              <a:gd name="connsiteY53" fmla="*/ 819150 h 3821953"/>
              <a:gd name="connsiteX54" fmla="*/ 3187700 w 4838700"/>
              <a:gd name="connsiteY54" fmla="*/ 990600 h 3821953"/>
              <a:gd name="connsiteX55" fmla="*/ 3022600 w 4838700"/>
              <a:gd name="connsiteY55" fmla="*/ 152400 h 3821953"/>
              <a:gd name="connsiteX56" fmla="*/ 425450 w 4838700"/>
              <a:gd name="connsiteY56" fmla="*/ 0 h 3821953"/>
              <a:gd name="connsiteX57" fmla="*/ 266700 w 4838700"/>
              <a:gd name="connsiteY57" fmla="*/ 374650 h 3821953"/>
              <a:gd name="connsiteX0" fmla="*/ 266700 w 4838700"/>
              <a:gd name="connsiteY0" fmla="*/ 374650 h 3886639"/>
              <a:gd name="connsiteX1" fmla="*/ 0 w 4838700"/>
              <a:gd name="connsiteY1" fmla="*/ 482600 h 3886639"/>
              <a:gd name="connsiteX2" fmla="*/ 63500 w 4838700"/>
              <a:gd name="connsiteY2" fmla="*/ 692150 h 3886639"/>
              <a:gd name="connsiteX3" fmla="*/ 317500 w 4838700"/>
              <a:gd name="connsiteY3" fmla="*/ 615950 h 3886639"/>
              <a:gd name="connsiteX4" fmla="*/ 355600 w 4838700"/>
              <a:gd name="connsiteY4" fmla="*/ 666750 h 3886639"/>
              <a:gd name="connsiteX5" fmla="*/ 152400 w 4838700"/>
              <a:gd name="connsiteY5" fmla="*/ 908050 h 3886639"/>
              <a:gd name="connsiteX6" fmla="*/ 114300 w 4838700"/>
              <a:gd name="connsiteY6" fmla="*/ 977900 h 3886639"/>
              <a:gd name="connsiteX7" fmla="*/ 311150 w 4838700"/>
              <a:gd name="connsiteY7" fmla="*/ 1066800 h 3886639"/>
              <a:gd name="connsiteX8" fmla="*/ 501650 w 4838700"/>
              <a:gd name="connsiteY8" fmla="*/ 1517650 h 3886639"/>
              <a:gd name="connsiteX9" fmla="*/ 749300 w 4838700"/>
              <a:gd name="connsiteY9" fmla="*/ 1352550 h 3886639"/>
              <a:gd name="connsiteX10" fmla="*/ 571500 w 4838700"/>
              <a:gd name="connsiteY10" fmla="*/ 946150 h 3886639"/>
              <a:gd name="connsiteX11" fmla="*/ 615950 w 4838700"/>
              <a:gd name="connsiteY11" fmla="*/ 889000 h 3886639"/>
              <a:gd name="connsiteX12" fmla="*/ 939800 w 4838700"/>
              <a:gd name="connsiteY12" fmla="*/ 1314450 h 3886639"/>
              <a:gd name="connsiteX13" fmla="*/ 412750 w 4838700"/>
              <a:gd name="connsiteY13" fmla="*/ 1612900 h 3886639"/>
              <a:gd name="connsiteX14" fmla="*/ 488950 w 4838700"/>
              <a:gd name="connsiteY14" fmla="*/ 1733550 h 3886639"/>
              <a:gd name="connsiteX15" fmla="*/ 419100 w 4838700"/>
              <a:gd name="connsiteY15" fmla="*/ 1790700 h 3886639"/>
              <a:gd name="connsiteX16" fmla="*/ 552450 w 4838700"/>
              <a:gd name="connsiteY16" fmla="*/ 2038350 h 3886639"/>
              <a:gd name="connsiteX17" fmla="*/ 425450 w 4838700"/>
              <a:gd name="connsiteY17" fmla="*/ 2127250 h 3886639"/>
              <a:gd name="connsiteX18" fmla="*/ 419100 w 4838700"/>
              <a:gd name="connsiteY18" fmla="*/ 2641600 h 3886639"/>
              <a:gd name="connsiteX19" fmla="*/ 660400 w 4838700"/>
              <a:gd name="connsiteY19" fmla="*/ 2876550 h 3886639"/>
              <a:gd name="connsiteX20" fmla="*/ 590550 w 4838700"/>
              <a:gd name="connsiteY20" fmla="*/ 3060700 h 3886639"/>
              <a:gd name="connsiteX21" fmla="*/ 501650 w 4838700"/>
              <a:gd name="connsiteY21" fmla="*/ 3149600 h 3886639"/>
              <a:gd name="connsiteX22" fmla="*/ 374650 w 4838700"/>
              <a:gd name="connsiteY22" fmla="*/ 3225800 h 3886639"/>
              <a:gd name="connsiteX23" fmla="*/ 577850 w 4838700"/>
              <a:gd name="connsiteY23" fmla="*/ 3397250 h 3886639"/>
              <a:gd name="connsiteX24" fmla="*/ 331694 w 4838700"/>
              <a:gd name="connsiteY24" fmla="*/ 3700556 h 3886639"/>
              <a:gd name="connsiteX25" fmla="*/ 447488 w 4838700"/>
              <a:gd name="connsiteY25" fmla="*/ 3821953 h 3886639"/>
              <a:gd name="connsiteX26" fmla="*/ 767042 w 4838700"/>
              <a:gd name="connsiteY26" fmla="*/ 3821580 h 3886639"/>
              <a:gd name="connsiteX27" fmla="*/ 996950 w 4838700"/>
              <a:gd name="connsiteY27" fmla="*/ 3613150 h 3886639"/>
              <a:gd name="connsiteX28" fmla="*/ 1016000 w 4838700"/>
              <a:gd name="connsiteY28" fmla="*/ 3746500 h 3886639"/>
              <a:gd name="connsiteX29" fmla="*/ 1092200 w 4838700"/>
              <a:gd name="connsiteY29" fmla="*/ 3740150 h 3886639"/>
              <a:gd name="connsiteX30" fmla="*/ 1155700 w 4838700"/>
              <a:gd name="connsiteY30" fmla="*/ 3530600 h 3886639"/>
              <a:gd name="connsiteX31" fmla="*/ 1327150 w 4838700"/>
              <a:gd name="connsiteY31" fmla="*/ 3549650 h 3886639"/>
              <a:gd name="connsiteX32" fmla="*/ 1365250 w 4838700"/>
              <a:gd name="connsiteY32" fmla="*/ 3663950 h 3886639"/>
              <a:gd name="connsiteX33" fmla="*/ 1568450 w 4838700"/>
              <a:gd name="connsiteY33" fmla="*/ 3759200 h 3886639"/>
              <a:gd name="connsiteX34" fmla="*/ 1930400 w 4838700"/>
              <a:gd name="connsiteY34" fmla="*/ 3708400 h 3886639"/>
              <a:gd name="connsiteX35" fmla="*/ 1981200 w 4838700"/>
              <a:gd name="connsiteY35" fmla="*/ 3816350 h 3886639"/>
              <a:gd name="connsiteX36" fmla="*/ 2843307 w 4838700"/>
              <a:gd name="connsiteY36" fmla="*/ 3886639 h 3886639"/>
              <a:gd name="connsiteX37" fmla="*/ 2838450 w 4838700"/>
              <a:gd name="connsiteY37" fmla="*/ 3797300 h 3886639"/>
              <a:gd name="connsiteX38" fmla="*/ 3092450 w 4838700"/>
              <a:gd name="connsiteY38" fmla="*/ 3429000 h 3886639"/>
              <a:gd name="connsiteX39" fmla="*/ 3206750 w 4838700"/>
              <a:gd name="connsiteY39" fmla="*/ 3371850 h 3886639"/>
              <a:gd name="connsiteX40" fmla="*/ 3409950 w 4838700"/>
              <a:gd name="connsiteY40" fmla="*/ 3498850 h 3886639"/>
              <a:gd name="connsiteX41" fmla="*/ 3613150 w 4838700"/>
              <a:gd name="connsiteY41" fmla="*/ 3448050 h 3886639"/>
              <a:gd name="connsiteX42" fmla="*/ 3727450 w 4838700"/>
              <a:gd name="connsiteY42" fmla="*/ 3397250 h 3886639"/>
              <a:gd name="connsiteX43" fmla="*/ 3708400 w 4838700"/>
              <a:gd name="connsiteY43" fmla="*/ 3105150 h 3886639"/>
              <a:gd name="connsiteX44" fmla="*/ 3892550 w 4838700"/>
              <a:gd name="connsiteY44" fmla="*/ 2660650 h 3886639"/>
              <a:gd name="connsiteX45" fmla="*/ 3937000 w 4838700"/>
              <a:gd name="connsiteY45" fmla="*/ 2495550 h 3886639"/>
              <a:gd name="connsiteX46" fmla="*/ 4521200 w 4838700"/>
              <a:gd name="connsiteY46" fmla="*/ 2679700 h 3886639"/>
              <a:gd name="connsiteX47" fmla="*/ 4838700 w 4838700"/>
              <a:gd name="connsiteY47" fmla="*/ 2247900 h 3886639"/>
              <a:gd name="connsiteX48" fmla="*/ 3962400 w 4838700"/>
              <a:gd name="connsiteY48" fmla="*/ 1987550 h 3886639"/>
              <a:gd name="connsiteX49" fmla="*/ 3975100 w 4838700"/>
              <a:gd name="connsiteY49" fmla="*/ 1778000 h 3886639"/>
              <a:gd name="connsiteX50" fmla="*/ 4051300 w 4838700"/>
              <a:gd name="connsiteY50" fmla="*/ 1479550 h 3886639"/>
              <a:gd name="connsiteX51" fmla="*/ 4095750 w 4838700"/>
              <a:gd name="connsiteY51" fmla="*/ 869950 h 3886639"/>
              <a:gd name="connsiteX52" fmla="*/ 4095750 w 4838700"/>
              <a:gd name="connsiteY52" fmla="*/ 869950 h 3886639"/>
              <a:gd name="connsiteX53" fmla="*/ 4108450 w 4838700"/>
              <a:gd name="connsiteY53" fmla="*/ 819150 h 3886639"/>
              <a:gd name="connsiteX54" fmla="*/ 3187700 w 4838700"/>
              <a:gd name="connsiteY54" fmla="*/ 990600 h 3886639"/>
              <a:gd name="connsiteX55" fmla="*/ 3022600 w 4838700"/>
              <a:gd name="connsiteY55" fmla="*/ 152400 h 3886639"/>
              <a:gd name="connsiteX56" fmla="*/ 425450 w 4838700"/>
              <a:gd name="connsiteY56" fmla="*/ 0 h 3886639"/>
              <a:gd name="connsiteX57" fmla="*/ 266700 w 4838700"/>
              <a:gd name="connsiteY57" fmla="*/ 374650 h 3886639"/>
              <a:gd name="connsiteX0" fmla="*/ 266700 w 4838700"/>
              <a:gd name="connsiteY0" fmla="*/ 374650 h 3886639"/>
              <a:gd name="connsiteX1" fmla="*/ 0 w 4838700"/>
              <a:gd name="connsiteY1" fmla="*/ 482600 h 3886639"/>
              <a:gd name="connsiteX2" fmla="*/ 63500 w 4838700"/>
              <a:gd name="connsiteY2" fmla="*/ 692150 h 3886639"/>
              <a:gd name="connsiteX3" fmla="*/ 317500 w 4838700"/>
              <a:gd name="connsiteY3" fmla="*/ 615950 h 3886639"/>
              <a:gd name="connsiteX4" fmla="*/ 355600 w 4838700"/>
              <a:gd name="connsiteY4" fmla="*/ 666750 h 3886639"/>
              <a:gd name="connsiteX5" fmla="*/ 152400 w 4838700"/>
              <a:gd name="connsiteY5" fmla="*/ 908050 h 3886639"/>
              <a:gd name="connsiteX6" fmla="*/ 114300 w 4838700"/>
              <a:gd name="connsiteY6" fmla="*/ 977900 h 3886639"/>
              <a:gd name="connsiteX7" fmla="*/ 311150 w 4838700"/>
              <a:gd name="connsiteY7" fmla="*/ 1066800 h 3886639"/>
              <a:gd name="connsiteX8" fmla="*/ 501650 w 4838700"/>
              <a:gd name="connsiteY8" fmla="*/ 1517650 h 3886639"/>
              <a:gd name="connsiteX9" fmla="*/ 749300 w 4838700"/>
              <a:gd name="connsiteY9" fmla="*/ 1352550 h 3886639"/>
              <a:gd name="connsiteX10" fmla="*/ 571500 w 4838700"/>
              <a:gd name="connsiteY10" fmla="*/ 946150 h 3886639"/>
              <a:gd name="connsiteX11" fmla="*/ 615950 w 4838700"/>
              <a:gd name="connsiteY11" fmla="*/ 889000 h 3886639"/>
              <a:gd name="connsiteX12" fmla="*/ 939800 w 4838700"/>
              <a:gd name="connsiteY12" fmla="*/ 1314450 h 3886639"/>
              <a:gd name="connsiteX13" fmla="*/ 412750 w 4838700"/>
              <a:gd name="connsiteY13" fmla="*/ 1612900 h 3886639"/>
              <a:gd name="connsiteX14" fmla="*/ 488950 w 4838700"/>
              <a:gd name="connsiteY14" fmla="*/ 1733550 h 3886639"/>
              <a:gd name="connsiteX15" fmla="*/ 419100 w 4838700"/>
              <a:gd name="connsiteY15" fmla="*/ 1790700 h 3886639"/>
              <a:gd name="connsiteX16" fmla="*/ 552450 w 4838700"/>
              <a:gd name="connsiteY16" fmla="*/ 2038350 h 3886639"/>
              <a:gd name="connsiteX17" fmla="*/ 425450 w 4838700"/>
              <a:gd name="connsiteY17" fmla="*/ 2127250 h 3886639"/>
              <a:gd name="connsiteX18" fmla="*/ 419100 w 4838700"/>
              <a:gd name="connsiteY18" fmla="*/ 2641600 h 3886639"/>
              <a:gd name="connsiteX19" fmla="*/ 660400 w 4838700"/>
              <a:gd name="connsiteY19" fmla="*/ 2876550 h 3886639"/>
              <a:gd name="connsiteX20" fmla="*/ 590550 w 4838700"/>
              <a:gd name="connsiteY20" fmla="*/ 3060700 h 3886639"/>
              <a:gd name="connsiteX21" fmla="*/ 501650 w 4838700"/>
              <a:gd name="connsiteY21" fmla="*/ 3149600 h 3886639"/>
              <a:gd name="connsiteX22" fmla="*/ 374650 w 4838700"/>
              <a:gd name="connsiteY22" fmla="*/ 3225800 h 3886639"/>
              <a:gd name="connsiteX23" fmla="*/ 577850 w 4838700"/>
              <a:gd name="connsiteY23" fmla="*/ 3397250 h 3886639"/>
              <a:gd name="connsiteX24" fmla="*/ 331694 w 4838700"/>
              <a:gd name="connsiteY24" fmla="*/ 3700556 h 3886639"/>
              <a:gd name="connsiteX25" fmla="*/ 447488 w 4838700"/>
              <a:gd name="connsiteY25" fmla="*/ 3821953 h 3886639"/>
              <a:gd name="connsiteX26" fmla="*/ 767042 w 4838700"/>
              <a:gd name="connsiteY26" fmla="*/ 3821580 h 3886639"/>
              <a:gd name="connsiteX27" fmla="*/ 996950 w 4838700"/>
              <a:gd name="connsiteY27" fmla="*/ 3613150 h 3886639"/>
              <a:gd name="connsiteX28" fmla="*/ 1016000 w 4838700"/>
              <a:gd name="connsiteY28" fmla="*/ 3746500 h 3886639"/>
              <a:gd name="connsiteX29" fmla="*/ 1092200 w 4838700"/>
              <a:gd name="connsiteY29" fmla="*/ 3740150 h 3886639"/>
              <a:gd name="connsiteX30" fmla="*/ 1155700 w 4838700"/>
              <a:gd name="connsiteY30" fmla="*/ 3530600 h 3886639"/>
              <a:gd name="connsiteX31" fmla="*/ 1327150 w 4838700"/>
              <a:gd name="connsiteY31" fmla="*/ 3549650 h 3886639"/>
              <a:gd name="connsiteX32" fmla="*/ 1365250 w 4838700"/>
              <a:gd name="connsiteY32" fmla="*/ 3663950 h 3886639"/>
              <a:gd name="connsiteX33" fmla="*/ 1568450 w 4838700"/>
              <a:gd name="connsiteY33" fmla="*/ 3759200 h 3886639"/>
              <a:gd name="connsiteX34" fmla="*/ 1930400 w 4838700"/>
              <a:gd name="connsiteY34" fmla="*/ 3708400 h 3886639"/>
              <a:gd name="connsiteX35" fmla="*/ 1981200 w 4838700"/>
              <a:gd name="connsiteY35" fmla="*/ 3816350 h 3886639"/>
              <a:gd name="connsiteX36" fmla="*/ 2636932 w 4838700"/>
              <a:gd name="connsiteY36" fmla="*/ 3870764 h 3886639"/>
              <a:gd name="connsiteX37" fmla="*/ 2843307 w 4838700"/>
              <a:gd name="connsiteY37" fmla="*/ 3886639 h 3886639"/>
              <a:gd name="connsiteX38" fmla="*/ 2838450 w 4838700"/>
              <a:gd name="connsiteY38" fmla="*/ 3797300 h 3886639"/>
              <a:gd name="connsiteX39" fmla="*/ 3092450 w 4838700"/>
              <a:gd name="connsiteY39" fmla="*/ 3429000 h 3886639"/>
              <a:gd name="connsiteX40" fmla="*/ 3206750 w 4838700"/>
              <a:gd name="connsiteY40" fmla="*/ 3371850 h 3886639"/>
              <a:gd name="connsiteX41" fmla="*/ 3409950 w 4838700"/>
              <a:gd name="connsiteY41" fmla="*/ 3498850 h 3886639"/>
              <a:gd name="connsiteX42" fmla="*/ 3613150 w 4838700"/>
              <a:gd name="connsiteY42" fmla="*/ 3448050 h 3886639"/>
              <a:gd name="connsiteX43" fmla="*/ 3727450 w 4838700"/>
              <a:gd name="connsiteY43" fmla="*/ 3397250 h 3886639"/>
              <a:gd name="connsiteX44" fmla="*/ 3708400 w 4838700"/>
              <a:gd name="connsiteY44" fmla="*/ 3105150 h 3886639"/>
              <a:gd name="connsiteX45" fmla="*/ 3892550 w 4838700"/>
              <a:gd name="connsiteY45" fmla="*/ 2660650 h 3886639"/>
              <a:gd name="connsiteX46" fmla="*/ 3937000 w 4838700"/>
              <a:gd name="connsiteY46" fmla="*/ 2495550 h 3886639"/>
              <a:gd name="connsiteX47" fmla="*/ 4521200 w 4838700"/>
              <a:gd name="connsiteY47" fmla="*/ 2679700 h 3886639"/>
              <a:gd name="connsiteX48" fmla="*/ 4838700 w 4838700"/>
              <a:gd name="connsiteY48" fmla="*/ 2247900 h 3886639"/>
              <a:gd name="connsiteX49" fmla="*/ 3962400 w 4838700"/>
              <a:gd name="connsiteY49" fmla="*/ 1987550 h 3886639"/>
              <a:gd name="connsiteX50" fmla="*/ 3975100 w 4838700"/>
              <a:gd name="connsiteY50" fmla="*/ 1778000 h 3886639"/>
              <a:gd name="connsiteX51" fmla="*/ 4051300 w 4838700"/>
              <a:gd name="connsiteY51" fmla="*/ 1479550 h 3886639"/>
              <a:gd name="connsiteX52" fmla="*/ 4095750 w 4838700"/>
              <a:gd name="connsiteY52" fmla="*/ 869950 h 3886639"/>
              <a:gd name="connsiteX53" fmla="*/ 4095750 w 4838700"/>
              <a:gd name="connsiteY53" fmla="*/ 869950 h 3886639"/>
              <a:gd name="connsiteX54" fmla="*/ 4108450 w 4838700"/>
              <a:gd name="connsiteY54" fmla="*/ 819150 h 3886639"/>
              <a:gd name="connsiteX55" fmla="*/ 3187700 w 4838700"/>
              <a:gd name="connsiteY55" fmla="*/ 990600 h 3886639"/>
              <a:gd name="connsiteX56" fmla="*/ 3022600 w 4838700"/>
              <a:gd name="connsiteY56" fmla="*/ 152400 h 3886639"/>
              <a:gd name="connsiteX57" fmla="*/ 425450 w 4838700"/>
              <a:gd name="connsiteY57" fmla="*/ 0 h 3886639"/>
              <a:gd name="connsiteX58" fmla="*/ 266700 w 4838700"/>
              <a:gd name="connsiteY58" fmla="*/ 374650 h 3886639"/>
              <a:gd name="connsiteX0" fmla="*/ 266700 w 4838700"/>
              <a:gd name="connsiteY0" fmla="*/ 374650 h 3959664"/>
              <a:gd name="connsiteX1" fmla="*/ 0 w 4838700"/>
              <a:gd name="connsiteY1" fmla="*/ 482600 h 3959664"/>
              <a:gd name="connsiteX2" fmla="*/ 63500 w 4838700"/>
              <a:gd name="connsiteY2" fmla="*/ 692150 h 3959664"/>
              <a:gd name="connsiteX3" fmla="*/ 317500 w 4838700"/>
              <a:gd name="connsiteY3" fmla="*/ 615950 h 3959664"/>
              <a:gd name="connsiteX4" fmla="*/ 355600 w 4838700"/>
              <a:gd name="connsiteY4" fmla="*/ 666750 h 3959664"/>
              <a:gd name="connsiteX5" fmla="*/ 152400 w 4838700"/>
              <a:gd name="connsiteY5" fmla="*/ 908050 h 3959664"/>
              <a:gd name="connsiteX6" fmla="*/ 114300 w 4838700"/>
              <a:gd name="connsiteY6" fmla="*/ 977900 h 3959664"/>
              <a:gd name="connsiteX7" fmla="*/ 311150 w 4838700"/>
              <a:gd name="connsiteY7" fmla="*/ 1066800 h 3959664"/>
              <a:gd name="connsiteX8" fmla="*/ 501650 w 4838700"/>
              <a:gd name="connsiteY8" fmla="*/ 1517650 h 3959664"/>
              <a:gd name="connsiteX9" fmla="*/ 749300 w 4838700"/>
              <a:gd name="connsiteY9" fmla="*/ 1352550 h 3959664"/>
              <a:gd name="connsiteX10" fmla="*/ 571500 w 4838700"/>
              <a:gd name="connsiteY10" fmla="*/ 946150 h 3959664"/>
              <a:gd name="connsiteX11" fmla="*/ 615950 w 4838700"/>
              <a:gd name="connsiteY11" fmla="*/ 889000 h 3959664"/>
              <a:gd name="connsiteX12" fmla="*/ 939800 w 4838700"/>
              <a:gd name="connsiteY12" fmla="*/ 1314450 h 3959664"/>
              <a:gd name="connsiteX13" fmla="*/ 412750 w 4838700"/>
              <a:gd name="connsiteY13" fmla="*/ 1612900 h 3959664"/>
              <a:gd name="connsiteX14" fmla="*/ 488950 w 4838700"/>
              <a:gd name="connsiteY14" fmla="*/ 1733550 h 3959664"/>
              <a:gd name="connsiteX15" fmla="*/ 419100 w 4838700"/>
              <a:gd name="connsiteY15" fmla="*/ 1790700 h 3959664"/>
              <a:gd name="connsiteX16" fmla="*/ 552450 w 4838700"/>
              <a:gd name="connsiteY16" fmla="*/ 2038350 h 3959664"/>
              <a:gd name="connsiteX17" fmla="*/ 425450 w 4838700"/>
              <a:gd name="connsiteY17" fmla="*/ 2127250 h 3959664"/>
              <a:gd name="connsiteX18" fmla="*/ 419100 w 4838700"/>
              <a:gd name="connsiteY18" fmla="*/ 2641600 h 3959664"/>
              <a:gd name="connsiteX19" fmla="*/ 660400 w 4838700"/>
              <a:gd name="connsiteY19" fmla="*/ 2876550 h 3959664"/>
              <a:gd name="connsiteX20" fmla="*/ 590550 w 4838700"/>
              <a:gd name="connsiteY20" fmla="*/ 3060700 h 3959664"/>
              <a:gd name="connsiteX21" fmla="*/ 501650 w 4838700"/>
              <a:gd name="connsiteY21" fmla="*/ 3149600 h 3959664"/>
              <a:gd name="connsiteX22" fmla="*/ 374650 w 4838700"/>
              <a:gd name="connsiteY22" fmla="*/ 3225800 h 3959664"/>
              <a:gd name="connsiteX23" fmla="*/ 577850 w 4838700"/>
              <a:gd name="connsiteY23" fmla="*/ 3397250 h 3959664"/>
              <a:gd name="connsiteX24" fmla="*/ 331694 w 4838700"/>
              <a:gd name="connsiteY24" fmla="*/ 3700556 h 3959664"/>
              <a:gd name="connsiteX25" fmla="*/ 447488 w 4838700"/>
              <a:gd name="connsiteY25" fmla="*/ 3821953 h 3959664"/>
              <a:gd name="connsiteX26" fmla="*/ 767042 w 4838700"/>
              <a:gd name="connsiteY26" fmla="*/ 3821580 h 3959664"/>
              <a:gd name="connsiteX27" fmla="*/ 996950 w 4838700"/>
              <a:gd name="connsiteY27" fmla="*/ 3613150 h 3959664"/>
              <a:gd name="connsiteX28" fmla="*/ 1016000 w 4838700"/>
              <a:gd name="connsiteY28" fmla="*/ 3746500 h 3959664"/>
              <a:gd name="connsiteX29" fmla="*/ 1092200 w 4838700"/>
              <a:gd name="connsiteY29" fmla="*/ 3740150 h 3959664"/>
              <a:gd name="connsiteX30" fmla="*/ 1155700 w 4838700"/>
              <a:gd name="connsiteY30" fmla="*/ 3530600 h 3959664"/>
              <a:gd name="connsiteX31" fmla="*/ 1327150 w 4838700"/>
              <a:gd name="connsiteY31" fmla="*/ 3549650 h 3959664"/>
              <a:gd name="connsiteX32" fmla="*/ 1365250 w 4838700"/>
              <a:gd name="connsiteY32" fmla="*/ 3663950 h 3959664"/>
              <a:gd name="connsiteX33" fmla="*/ 1568450 w 4838700"/>
              <a:gd name="connsiteY33" fmla="*/ 3759200 h 3959664"/>
              <a:gd name="connsiteX34" fmla="*/ 1930400 w 4838700"/>
              <a:gd name="connsiteY34" fmla="*/ 3708400 h 3959664"/>
              <a:gd name="connsiteX35" fmla="*/ 1981200 w 4838700"/>
              <a:gd name="connsiteY35" fmla="*/ 3816350 h 3959664"/>
              <a:gd name="connsiteX36" fmla="*/ 2878232 w 4838700"/>
              <a:gd name="connsiteY36" fmla="*/ 3959664 h 3959664"/>
              <a:gd name="connsiteX37" fmla="*/ 2843307 w 4838700"/>
              <a:gd name="connsiteY37" fmla="*/ 3886639 h 3959664"/>
              <a:gd name="connsiteX38" fmla="*/ 2838450 w 4838700"/>
              <a:gd name="connsiteY38" fmla="*/ 3797300 h 3959664"/>
              <a:gd name="connsiteX39" fmla="*/ 3092450 w 4838700"/>
              <a:gd name="connsiteY39" fmla="*/ 3429000 h 3959664"/>
              <a:gd name="connsiteX40" fmla="*/ 3206750 w 4838700"/>
              <a:gd name="connsiteY40" fmla="*/ 3371850 h 3959664"/>
              <a:gd name="connsiteX41" fmla="*/ 3409950 w 4838700"/>
              <a:gd name="connsiteY41" fmla="*/ 3498850 h 3959664"/>
              <a:gd name="connsiteX42" fmla="*/ 3613150 w 4838700"/>
              <a:gd name="connsiteY42" fmla="*/ 3448050 h 3959664"/>
              <a:gd name="connsiteX43" fmla="*/ 3727450 w 4838700"/>
              <a:gd name="connsiteY43" fmla="*/ 3397250 h 3959664"/>
              <a:gd name="connsiteX44" fmla="*/ 3708400 w 4838700"/>
              <a:gd name="connsiteY44" fmla="*/ 3105150 h 3959664"/>
              <a:gd name="connsiteX45" fmla="*/ 3892550 w 4838700"/>
              <a:gd name="connsiteY45" fmla="*/ 2660650 h 3959664"/>
              <a:gd name="connsiteX46" fmla="*/ 3937000 w 4838700"/>
              <a:gd name="connsiteY46" fmla="*/ 2495550 h 3959664"/>
              <a:gd name="connsiteX47" fmla="*/ 4521200 w 4838700"/>
              <a:gd name="connsiteY47" fmla="*/ 2679700 h 3959664"/>
              <a:gd name="connsiteX48" fmla="*/ 4838700 w 4838700"/>
              <a:gd name="connsiteY48" fmla="*/ 2247900 h 3959664"/>
              <a:gd name="connsiteX49" fmla="*/ 3962400 w 4838700"/>
              <a:gd name="connsiteY49" fmla="*/ 1987550 h 3959664"/>
              <a:gd name="connsiteX50" fmla="*/ 3975100 w 4838700"/>
              <a:gd name="connsiteY50" fmla="*/ 1778000 h 3959664"/>
              <a:gd name="connsiteX51" fmla="*/ 4051300 w 4838700"/>
              <a:gd name="connsiteY51" fmla="*/ 1479550 h 3959664"/>
              <a:gd name="connsiteX52" fmla="*/ 4095750 w 4838700"/>
              <a:gd name="connsiteY52" fmla="*/ 869950 h 3959664"/>
              <a:gd name="connsiteX53" fmla="*/ 4095750 w 4838700"/>
              <a:gd name="connsiteY53" fmla="*/ 869950 h 3959664"/>
              <a:gd name="connsiteX54" fmla="*/ 4108450 w 4838700"/>
              <a:gd name="connsiteY54" fmla="*/ 819150 h 3959664"/>
              <a:gd name="connsiteX55" fmla="*/ 3187700 w 4838700"/>
              <a:gd name="connsiteY55" fmla="*/ 990600 h 3959664"/>
              <a:gd name="connsiteX56" fmla="*/ 3022600 w 4838700"/>
              <a:gd name="connsiteY56" fmla="*/ 152400 h 3959664"/>
              <a:gd name="connsiteX57" fmla="*/ 425450 w 4838700"/>
              <a:gd name="connsiteY57" fmla="*/ 0 h 3959664"/>
              <a:gd name="connsiteX58" fmla="*/ 266700 w 4838700"/>
              <a:gd name="connsiteY58" fmla="*/ 374650 h 3959664"/>
              <a:gd name="connsiteX0" fmla="*/ 266700 w 4838700"/>
              <a:gd name="connsiteY0" fmla="*/ 374650 h 3953314"/>
              <a:gd name="connsiteX1" fmla="*/ 0 w 4838700"/>
              <a:gd name="connsiteY1" fmla="*/ 482600 h 3953314"/>
              <a:gd name="connsiteX2" fmla="*/ 63500 w 4838700"/>
              <a:gd name="connsiteY2" fmla="*/ 692150 h 3953314"/>
              <a:gd name="connsiteX3" fmla="*/ 317500 w 4838700"/>
              <a:gd name="connsiteY3" fmla="*/ 615950 h 3953314"/>
              <a:gd name="connsiteX4" fmla="*/ 355600 w 4838700"/>
              <a:gd name="connsiteY4" fmla="*/ 666750 h 3953314"/>
              <a:gd name="connsiteX5" fmla="*/ 152400 w 4838700"/>
              <a:gd name="connsiteY5" fmla="*/ 908050 h 3953314"/>
              <a:gd name="connsiteX6" fmla="*/ 114300 w 4838700"/>
              <a:gd name="connsiteY6" fmla="*/ 977900 h 3953314"/>
              <a:gd name="connsiteX7" fmla="*/ 311150 w 4838700"/>
              <a:gd name="connsiteY7" fmla="*/ 1066800 h 3953314"/>
              <a:gd name="connsiteX8" fmla="*/ 501650 w 4838700"/>
              <a:gd name="connsiteY8" fmla="*/ 1517650 h 3953314"/>
              <a:gd name="connsiteX9" fmla="*/ 749300 w 4838700"/>
              <a:gd name="connsiteY9" fmla="*/ 1352550 h 3953314"/>
              <a:gd name="connsiteX10" fmla="*/ 571500 w 4838700"/>
              <a:gd name="connsiteY10" fmla="*/ 946150 h 3953314"/>
              <a:gd name="connsiteX11" fmla="*/ 615950 w 4838700"/>
              <a:gd name="connsiteY11" fmla="*/ 889000 h 3953314"/>
              <a:gd name="connsiteX12" fmla="*/ 939800 w 4838700"/>
              <a:gd name="connsiteY12" fmla="*/ 1314450 h 3953314"/>
              <a:gd name="connsiteX13" fmla="*/ 412750 w 4838700"/>
              <a:gd name="connsiteY13" fmla="*/ 1612900 h 3953314"/>
              <a:gd name="connsiteX14" fmla="*/ 488950 w 4838700"/>
              <a:gd name="connsiteY14" fmla="*/ 1733550 h 3953314"/>
              <a:gd name="connsiteX15" fmla="*/ 419100 w 4838700"/>
              <a:gd name="connsiteY15" fmla="*/ 1790700 h 3953314"/>
              <a:gd name="connsiteX16" fmla="*/ 552450 w 4838700"/>
              <a:gd name="connsiteY16" fmla="*/ 2038350 h 3953314"/>
              <a:gd name="connsiteX17" fmla="*/ 425450 w 4838700"/>
              <a:gd name="connsiteY17" fmla="*/ 2127250 h 3953314"/>
              <a:gd name="connsiteX18" fmla="*/ 419100 w 4838700"/>
              <a:gd name="connsiteY18" fmla="*/ 2641600 h 3953314"/>
              <a:gd name="connsiteX19" fmla="*/ 660400 w 4838700"/>
              <a:gd name="connsiteY19" fmla="*/ 2876550 h 3953314"/>
              <a:gd name="connsiteX20" fmla="*/ 590550 w 4838700"/>
              <a:gd name="connsiteY20" fmla="*/ 3060700 h 3953314"/>
              <a:gd name="connsiteX21" fmla="*/ 501650 w 4838700"/>
              <a:gd name="connsiteY21" fmla="*/ 3149600 h 3953314"/>
              <a:gd name="connsiteX22" fmla="*/ 374650 w 4838700"/>
              <a:gd name="connsiteY22" fmla="*/ 3225800 h 3953314"/>
              <a:gd name="connsiteX23" fmla="*/ 577850 w 4838700"/>
              <a:gd name="connsiteY23" fmla="*/ 3397250 h 3953314"/>
              <a:gd name="connsiteX24" fmla="*/ 331694 w 4838700"/>
              <a:gd name="connsiteY24" fmla="*/ 3700556 h 3953314"/>
              <a:gd name="connsiteX25" fmla="*/ 447488 w 4838700"/>
              <a:gd name="connsiteY25" fmla="*/ 3821953 h 3953314"/>
              <a:gd name="connsiteX26" fmla="*/ 767042 w 4838700"/>
              <a:gd name="connsiteY26" fmla="*/ 3821580 h 3953314"/>
              <a:gd name="connsiteX27" fmla="*/ 996950 w 4838700"/>
              <a:gd name="connsiteY27" fmla="*/ 3613150 h 3953314"/>
              <a:gd name="connsiteX28" fmla="*/ 1016000 w 4838700"/>
              <a:gd name="connsiteY28" fmla="*/ 3746500 h 3953314"/>
              <a:gd name="connsiteX29" fmla="*/ 1092200 w 4838700"/>
              <a:gd name="connsiteY29" fmla="*/ 3740150 h 3953314"/>
              <a:gd name="connsiteX30" fmla="*/ 1155700 w 4838700"/>
              <a:gd name="connsiteY30" fmla="*/ 3530600 h 3953314"/>
              <a:gd name="connsiteX31" fmla="*/ 1327150 w 4838700"/>
              <a:gd name="connsiteY31" fmla="*/ 3549650 h 3953314"/>
              <a:gd name="connsiteX32" fmla="*/ 1365250 w 4838700"/>
              <a:gd name="connsiteY32" fmla="*/ 3663950 h 3953314"/>
              <a:gd name="connsiteX33" fmla="*/ 1568450 w 4838700"/>
              <a:gd name="connsiteY33" fmla="*/ 3759200 h 3953314"/>
              <a:gd name="connsiteX34" fmla="*/ 1930400 w 4838700"/>
              <a:gd name="connsiteY34" fmla="*/ 3708400 h 3953314"/>
              <a:gd name="connsiteX35" fmla="*/ 1981200 w 4838700"/>
              <a:gd name="connsiteY35" fmla="*/ 3816350 h 3953314"/>
              <a:gd name="connsiteX36" fmla="*/ 2862357 w 4838700"/>
              <a:gd name="connsiteY36" fmla="*/ 3953314 h 3953314"/>
              <a:gd name="connsiteX37" fmla="*/ 2843307 w 4838700"/>
              <a:gd name="connsiteY37" fmla="*/ 3886639 h 3953314"/>
              <a:gd name="connsiteX38" fmla="*/ 2838450 w 4838700"/>
              <a:gd name="connsiteY38" fmla="*/ 3797300 h 3953314"/>
              <a:gd name="connsiteX39" fmla="*/ 3092450 w 4838700"/>
              <a:gd name="connsiteY39" fmla="*/ 3429000 h 3953314"/>
              <a:gd name="connsiteX40" fmla="*/ 3206750 w 4838700"/>
              <a:gd name="connsiteY40" fmla="*/ 3371850 h 3953314"/>
              <a:gd name="connsiteX41" fmla="*/ 3409950 w 4838700"/>
              <a:gd name="connsiteY41" fmla="*/ 3498850 h 3953314"/>
              <a:gd name="connsiteX42" fmla="*/ 3613150 w 4838700"/>
              <a:gd name="connsiteY42" fmla="*/ 3448050 h 3953314"/>
              <a:gd name="connsiteX43" fmla="*/ 3727450 w 4838700"/>
              <a:gd name="connsiteY43" fmla="*/ 3397250 h 3953314"/>
              <a:gd name="connsiteX44" fmla="*/ 3708400 w 4838700"/>
              <a:gd name="connsiteY44" fmla="*/ 3105150 h 3953314"/>
              <a:gd name="connsiteX45" fmla="*/ 3892550 w 4838700"/>
              <a:gd name="connsiteY45" fmla="*/ 2660650 h 3953314"/>
              <a:gd name="connsiteX46" fmla="*/ 3937000 w 4838700"/>
              <a:gd name="connsiteY46" fmla="*/ 2495550 h 3953314"/>
              <a:gd name="connsiteX47" fmla="*/ 4521200 w 4838700"/>
              <a:gd name="connsiteY47" fmla="*/ 2679700 h 3953314"/>
              <a:gd name="connsiteX48" fmla="*/ 4838700 w 4838700"/>
              <a:gd name="connsiteY48" fmla="*/ 2247900 h 3953314"/>
              <a:gd name="connsiteX49" fmla="*/ 3962400 w 4838700"/>
              <a:gd name="connsiteY49" fmla="*/ 1987550 h 3953314"/>
              <a:gd name="connsiteX50" fmla="*/ 3975100 w 4838700"/>
              <a:gd name="connsiteY50" fmla="*/ 1778000 h 3953314"/>
              <a:gd name="connsiteX51" fmla="*/ 4051300 w 4838700"/>
              <a:gd name="connsiteY51" fmla="*/ 1479550 h 3953314"/>
              <a:gd name="connsiteX52" fmla="*/ 4095750 w 4838700"/>
              <a:gd name="connsiteY52" fmla="*/ 869950 h 3953314"/>
              <a:gd name="connsiteX53" fmla="*/ 4095750 w 4838700"/>
              <a:gd name="connsiteY53" fmla="*/ 869950 h 3953314"/>
              <a:gd name="connsiteX54" fmla="*/ 4108450 w 4838700"/>
              <a:gd name="connsiteY54" fmla="*/ 819150 h 3953314"/>
              <a:gd name="connsiteX55" fmla="*/ 3187700 w 4838700"/>
              <a:gd name="connsiteY55" fmla="*/ 990600 h 3953314"/>
              <a:gd name="connsiteX56" fmla="*/ 3022600 w 4838700"/>
              <a:gd name="connsiteY56" fmla="*/ 152400 h 3953314"/>
              <a:gd name="connsiteX57" fmla="*/ 425450 w 4838700"/>
              <a:gd name="connsiteY57" fmla="*/ 0 h 3953314"/>
              <a:gd name="connsiteX58" fmla="*/ 266700 w 4838700"/>
              <a:gd name="connsiteY58" fmla="*/ 374650 h 3953314"/>
              <a:gd name="connsiteX0" fmla="*/ 266700 w 4838700"/>
              <a:gd name="connsiteY0" fmla="*/ 374650 h 3943789"/>
              <a:gd name="connsiteX1" fmla="*/ 0 w 4838700"/>
              <a:gd name="connsiteY1" fmla="*/ 482600 h 3943789"/>
              <a:gd name="connsiteX2" fmla="*/ 63500 w 4838700"/>
              <a:gd name="connsiteY2" fmla="*/ 692150 h 3943789"/>
              <a:gd name="connsiteX3" fmla="*/ 317500 w 4838700"/>
              <a:gd name="connsiteY3" fmla="*/ 615950 h 3943789"/>
              <a:gd name="connsiteX4" fmla="*/ 355600 w 4838700"/>
              <a:gd name="connsiteY4" fmla="*/ 666750 h 3943789"/>
              <a:gd name="connsiteX5" fmla="*/ 152400 w 4838700"/>
              <a:gd name="connsiteY5" fmla="*/ 908050 h 3943789"/>
              <a:gd name="connsiteX6" fmla="*/ 114300 w 4838700"/>
              <a:gd name="connsiteY6" fmla="*/ 977900 h 3943789"/>
              <a:gd name="connsiteX7" fmla="*/ 311150 w 4838700"/>
              <a:gd name="connsiteY7" fmla="*/ 1066800 h 3943789"/>
              <a:gd name="connsiteX8" fmla="*/ 501650 w 4838700"/>
              <a:gd name="connsiteY8" fmla="*/ 1517650 h 3943789"/>
              <a:gd name="connsiteX9" fmla="*/ 749300 w 4838700"/>
              <a:gd name="connsiteY9" fmla="*/ 1352550 h 3943789"/>
              <a:gd name="connsiteX10" fmla="*/ 571500 w 4838700"/>
              <a:gd name="connsiteY10" fmla="*/ 946150 h 3943789"/>
              <a:gd name="connsiteX11" fmla="*/ 615950 w 4838700"/>
              <a:gd name="connsiteY11" fmla="*/ 889000 h 3943789"/>
              <a:gd name="connsiteX12" fmla="*/ 939800 w 4838700"/>
              <a:gd name="connsiteY12" fmla="*/ 1314450 h 3943789"/>
              <a:gd name="connsiteX13" fmla="*/ 412750 w 4838700"/>
              <a:gd name="connsiteY13" fmla="*/ 1612900 h 3943789"/>
              <a:gd name="connsiteX14" fmla="*/ 488950 w 4838700"/>
              <a:gd name="connsiteY14" fmla="*/ 1733550 h 3943789"/>
              <a:gd name="connsiteX15" fmla="*/ 419100 w 4838700"/>
              <a:gd name="connsiteY15" fmla="*/ 1790700 h 3943789"/>
              <a:gd name="connsiteX16" fmla="*/ 552450 w 4838700"/>
              <a:gd name="connsiteY16" fmla="*/ 2038350 h 3943789"/>
              <a:gd name="connsiteX17" fmla="*/ 425450 w 4838700"/>
              <a:gd name="connsiteY17" fmla="*/ 2127250 h 3943789"/>
              <a:gd name="connsiteX18" fmla="*/ 419100 w 4838700"/>
              <a:gd name="connsiteY18" fmla="*/ 2641600 h 3943789"/>
              <a:gd name="connsiteX19" fmla="*/ 660400 w 4838700"/>
              <a:gd name="connsiteY19" fmla="*/ 2876550 h 3943789"/>
              <a:gd name="connsiteX20" fmla="*/ 590550 w 4838700"/>
              <a:gd name="connsiteY20" fmla="*/ 3060700 h 3943789"/>
              <a:gd name="connsiteX21" fmla="*/ 501650 w 4838700"/>
              <a:gd name="connsiteY21" fmla="*/ 3149600 h 3943789"/>
              <a:gd name="connsiteX22" fmla="*/ 374650 w 4838700"/>
              <a:gd name="connsiteY22" fmla="*/ 3225800 h 3943789"/>
              <a:gd name="connsiteX23" fmla="*/ 577850 w 4838700"/>
              <a:gd name="connsiteY23" fmla="*/ 3397250 h 3943789"/>
              <a:gd name="connsiteX24" fmla="*/ 331694 w 4838700"/>
              <a:gd name="connsiteY24" fmla="*/ 3700556 h 3943789"/>
              <a:gd name="connsiteX25" fmla="*/ 447488 w 4838700"/>
              <a:gd name="connsiteY25" fmla="*/ 3821953 h 3943789"/>
              <a:gd name="connsiteX26" fmla="*/ 767042 w 4838700"/>
              <a:gd name="connsiteY26" fmla="*/ 3821580 h 3943789"/>
              <a:gd name="connsiteX27" fmla="*/ 996950 w 4838700"/>
              <a:gd name="connsiteY27" fmla="*/ 3613150 h 3943789"/>
              <a:gd name="connsiteX28" fmla="*/ 1016000 w 4838700"/>
              <a:gd name="connsiteY28" fmla="*/ 3746500 h 3943789"/>
              <a:gd name="connsiteX29" fmla="*/ 1092200 w 4838700"/>
              <a:gd name="connsiteY29" fmla="*/ 3740150 h 3943789"/>
              <a:gd name="connsiteX30" fmla="*/ 1155700 w 4838700"/>
              <a:gd name="connsiteY30" fmla="*/ 3530600 h 3943789"/>
              <a:gd name="connsiteX31" fmla="*/ 1327150 w 4838700"/>
              <a:gd name="connsiteY31" fmla="*/ 3549650 h 3943789"/>
              <a:gd name="connsiteX32" fmla="*/ 1365250 w 4838700"/>
              <a:gd name="connsiteY32" fmla="*/ 3663950 h 3943789"/>
              <a:gd name="connsiteX33" fmla="*/ 1568450 w 4838700"/>
              <a:gd name="connsiteY33" fmla="*/ 3759200 h 3943789"/>
              <a:gd name="connsiteX34" fmla="*/ 1930400 w 4838700"/>
              <a:gd name="connsiteY34" fmla="*/ 3708400 h 3943789"/>
              <a:gd name="connsiteX35" fmla="*/ 1981200 w 4838700"/>
              <a:gd name="connsiteY35" fmla="*/ 3816350 h 3943789"/>
              <a:gd name="connsiteX36" fmla="*/ 2862357 w 4838700"/>
              <a:gd name="connsiteY36" fmla="*/ 3943789 h 3943789"/>
              <a:gd name="connsiteX37" fmla="*/ 2843307 w 4838700"/>
              <a:gd name="connsiteY37" fmla="*/ 3886639 h 3943789"/>
              <a:gd name="connsiteX38" fmla="*/ 2838450 w 4838700"/>
              <a:gd name="connsiteY38" fmla="*/ 3797300 h 3943789"/>
              <a:gd name="connsiteX39" fmla="*/ 3092450 w 4838700"/>
              <a:gd name="connsiteY39" fmla="*/ 3429000 h 3943789"/>
              <a:gd name="connsiteX40" fmla="*/ 3206750 w 4838700"/>
              <a:gd name="connsiteY40" fmla="*/ 3371850 h 3943789"/>
              <a:gd name="connsiteX41" fmla="*/ 3409950 w 4838700"/>
              <a:gd name="connsiteY41" fmla="*/ 3498850 h 3943789"/>
              <a:gd name="connsiteX42" fmla="*/ 3613150 w 4838700"/>
              <a:gd name="connsiteY42" fmla="*/ 3448050 h 3943789"/>
              <a:gd name="connsiteX43" fmla="*/ 3727450 w 4838700"/>
              <a:gd name="connsiteY43" fmla="*/ 3397250 h 3943789"/>
              <a:gd name="connsiteX44" fmla="*/ 3708400 w 4838700"/>
              <a:gd name="connsiteY44" fmla="*/ 3105150 h 3943789"/>
              <a:gd name="connsiteX45" fmla="*/ 3892550 w 4838700"/>
              <a:gd name="connsiteY45" fmla="*/ 2660650 h 3943789"/>
              <a:gd name="connsiteX46" fmla="*/ 3937000 w 4838700"/>
              <a:gd name="connsiteY46" fmla="*/ 2495550 h 3943789"/>
              <a:gd name="connsiteX47" fmla="*/ 4521200 w 4838700"/>
              <a:gd name="connsiteY47" fmla="*/ 2679700 h 3943789"/>
              <a:gd name="connsiteX48" fmla="*/ 4838700 w 4838700"/>
              <a:gd name="connsiteY48" fmla="*/ 2247900 h 3943789"/>
              <a:gd name="connsiteX49" fmla="*/ 3962400 w 4838700"/>
              <a:gd name="connsiteY49" fmla="*/ 1987550 h 3943789"/>
              <a:gd name="connsiteX50" fmla="*/ 3975100 w 4838700"/>
              <a:gd name="connsiteY50" fmla="*/ 1778000 h 3943789"/>
              <a:gd name="connsiteX51" fmla="*/ 4051300 w 4838700"/>
              <a:gd name="connsiteY51" fmla="*/ 1479550 h 3943789"/>
              <a:gd name="connsiteX52" fmla="*/ 4095750 w 4838700"/>
              <a:gd name="connsiteY52" fmla="*/ 869950 h 3943789"/>
              <a:gd name="connsiteX53" fmla="*/ 4095750 w 4838700"/>
              <a:gd name="connsiteY53" fmla="*/ 869950 h 3943789"/>
              <a:gd name="connsiteX54" fmla="*/ 4108450 w 4838700"/>
              <a:gd name="connsiteY54" fmla="*/ 819150 h 3943789"/>
              <a:gd name="connsiteX55" fmla="*/ 3187700 w 4838700"/>
              <a:gd name="connsiteY55" fmla="*/ 990600 h 3943789"/>
              <a:gd name="connsiteX56" fmla="*/ 3022600 w 4838700"/>
              <a:gd name="connsiteY56" fmla="*/ 152400 h 3943789"/>
              <a:gd name="connsiteX57" fmla="*/ 425450 w 4838700"/>
              <a:gd name="connsiteY57" fmla="*/ 0 h 3943789"/>
              <a:gd name="connsiteX58" fmla="*/ 266700 w 4838700"/>
              <a:gd name="connsiteY58" fmla="*/ 374650 h 3943789"/>
              <a:gd name="connsiteX0" fmla="*/ 266700 w 4838700"/>
              <a:gd name="connsiteY0" fmla="*/ 374650 h 3978714"/>
              <a:gd name="connsiteX1" fmla="*/ 0 w 4838700"/>
              <a:gd name="connsiteY1" fmla="*/ 482600 h 3978714"/>
              <a:gd name="connsiteX2" fmla="*/ 63500 w 4838700"/>
              <a:gd name="connsiteY2" fmla="*/ 692150 h 3978714"/>
              <a:gd name="connsiteX3" fmla="*/ 317500 w 4838700"/>
              <a:gd name="connsiteY3" fmla="*/ 615950 h 3978714"/>
              <a:gd name="connsiteX4" fmla="*/ 355600 w 4838700"/>
              <a:gd name="connsiteY4" fmla="*/ 666750 h 3978714"/>
              <a:gd name="connsiteX5" fmla="*/ 152400 w 4838700"/>
              <a:gd name="connsiteY5" fmla="*/ 908050 h 3978714"/>
              <a:gd name="connsiteX6" fmla="*/ 114300 w 4838700"/>
              <a:gd name="connsiteY6" fmla="*/ 977900 h 3978714"/>
              <a:gd name="connsiteX7" fmla="*/ 311150 w 4838700"/>
              <a:gd name="connsiteY7" fmla="*/ 1066800 h 3978714"/>
              <a:gd name="connsiteX8" fmla="*/ 501650 w 4838700"/>
              <a:gd name="connsiteY8" fmla="*/ 1517650 h 3978714"/>
              <a:gd name="connsiteX9" fmla="*/ 749300 w 4838700"/>
              <a:gd name="connsiteY9" fmla="*/ 1352550 h 3978714"/>
              <a:gd name="connsiteX10" fmla="*/ 571500 w 4838700"/>
              <a:gd name="connsiteY10" fmla="*/ 946150 h 3978714"/>
              <a:gd name="connsiteX11" fmla="*/ 615950 w 4838700"/>
              <a:gd name="connsiteY11" fmla="*/ 889000 h 3978714"/>
              <a:gd name="connsiteX12" fmla="*/ 939800 w 4838700"/>
              <a:gd name="connsiteY12" fmla="*/ 1314450 h 3978714"/>
              <a:gd name="connsiteX13" fmla="*/ 412750 w 4838700"/>
              <a:gd name="connsiteY13" fmla="*/ 1612900 h 3978714"/>
              <a:gd name="connsiteX14" fmla="*/ 488950 w 4838700"/>
              <a:gd name="connsiteY14" fmla="*/ 1733550 h 3978714"/>
              <a:gd name="connsiteX15" fmla="*/ 419100 w 4838700"/>
              <a:gd name="connsiteY15" fmla="*/ 1790700 h 3978714"/>
              <a:gd name="connsiteX16" fmla="*/ 552450 w 4838700"/>
              <a:gd name="connsiteY16" fmla="*/ 2038350 h 3978714"/>
              <a:gd name="connsiteX17" fmla="*/ 425450 w 4838700"/>
              <a:gd name="connsiteY17" fmla="*/ 2127250 h 3978714"/>
              <a:gd name="connsiteX18" fmla="*/ 419100 w 4838700"/>
              <a:gd name="connsiteY18" fmla="*/ 2641600 h 3978714"/>
              <a:gd name="connsiteX19" fmla="*/ 660400 w 4838700"/>
              <a:gd name="connsiteY19" fmla="*/ 2876550 h 3978714"/>
              <a:gd name="connsiteX20" fmla="*/ 590550 w 4838700"/>
              <a:gd name="connsiteY20" fmla="*/ 3060700 h 3978714"/>
              <a:gd name="connsiteX21" fmla="*/ 501650 w 4838700"/>
              <a:gd name="connsiteY21" fmla="*/ 3149600 h 3978714"/>
              <a:gd name="connsiteX22" fmla="*/ 374650 w 4838700"/>
              <a:gd name="connsiteY22" fmla="*/ 3225800 h 3978714"/>
              <a:gd name="connsiteX23" fmla="*/ 577850 w 4838700"/>
              <a:gd name="connsiteY23" fmla="*/ 3397250 h 3978714"/>
              <a:gd name="connsiteX24" fmla="*/ 331694 w 4838700"/>
              <a:gd name="connsiteY24" fmla="*/ 3700556 h 3978714"/>
              <a:gd name="connsiteX25" fmla="*/ 447488 w 4838700"/>
              <a:gd name="connsiteY25" fmla="*/ 3821953 h 3978714"/>
              <a:gd name="connsiteX26" fmla="*/ 767042 w 4838700"/>
              <a:gd name="connsiteY26" fmla="*/ 3821580 h 3978714"/>
              <a:gd name="connsiteX27" fmla="*/ 996950 w 4838700"/>
              <a:gd name="connsiteY27" fmla="*/ 3613150 h 3978714"/>
              <a:gd name="connsiteX28" fmla="*/ 1016000 w 4838700"/>
              <a:gd name="connsiteY28" fmla="*/ 3746500 h 3978714"/>
              <a:gd name="connsiteX29" fmla="*/ 1092200 w 4838700"/>
              <a:gd name="connsiteY29" fmla="*/ 3740150 h 3978714"/>
              <a:gd name="connsiteX30" fmla="*/ 1155700 w 4838700"/>
              <a:gd name="connsiteY30" fmla="*/ 3530600 h 3978714"/>
              <a:gd name="connsiteX31" fmla="*/ 1327150 w 4838700"/>
              <a:gd name="connsiteY31" fmla="*/ 3549650 h 3978714"/>
              <a:gd name="connsiteX32" fmla="*/ 1365250 w 4838700"/>
              <a:gd name="connsiteY32" fmla="*/ 3663950 h 3978714"/>
              <a:gd name="connsiteX33" fmla="*/ 1568450 w 4838700"/>
              <a:gd name="connsiteY33" fmla="*/ 3759200 h 3978714"/>
              <a:gd name="connsiteX34" fmla="*/ 1930400 w 4838700"/>
              <a:gd name="connsiteY34" fmla="*/ 3708400 h 3978714"/>
              <a:gd name="connsiteX35" fmla="*/ 1981200 w 4838700"/>
              <a:gd name="connsiteY35" fmla="*/ 3816350 h 3978714"/>
              <a:gd name="connsiteX36" fmla="*/ 2871882 w 4838700"/>
              <a:gd name="connsiteY36" fmla="*/ 3978714 h 3978714"/>
              <a:gd name="connsiteX37" fmla="*/ 2843307 w 4838700"/>
              <a:gd name="connsiteY37" fmla="*/ 3886639 h 3978714"/>
              <a:gd name="connsiteX38" fmla="*/ 2838450 w 4838700"/>
              <a:gd name="connsiteY38" fmla="*/ 3797300 h 3978714"/>
              <a:gd name="connsiteX39" fmla="*/ 3092450 w 4838700"/>
              <a:gd name="connsiteY39" fmla="*/ 3429000 h 3978714"/>
              <a:gd name="connsiteX40" fmla="*/ 3206750 w 4838700"/>
              <a:gd name="connsiteY40" fmla="*/ 3371850 h 3978714"/>
              <a:gd name="connsiteX41" fmla="*/ 3409950 w 4838700"/>
              <a:gd name="connsiteY41" fmla="*/ 3498850 h 3978714"/>
              <a:gd name="connsiteX42" fmla="*/ 3613150 w 4838700"/>
              <a:gd name="connsiteY42" fmla="*/ 3448050 h 3978714"/>
              <a:gd name="connsiteX43" fmla="*/ 3727450 w 4838700"/>
              <a:gd name="connsiteY43" fmla="*/ 3397250 h 3978714"/>
              <a:gd name="connsiteX44" fmla="*/ 3708400 w 4838700"/>
              <a:gd name="connsiteY44" fmla="*/ 3105150 h 3978714"/>
              <a:gd name="connsiteX45" fmla="*/ 3892550 w 4838700"/>
              <a:gd name="connsiteY45" fmla="*/ 2660650 h 3978714"/>
              <a:gd name="connsiteX46" fmla="*/ 3937000 w 4838700"/>
              <a:gd name="connsiteY46" fmla="*/ 2495550 h 3978714"/>
              <a:gd name="connsiteX47" fmla="*/ 4521200 w 4838700"/>
              <a:gd name="connsiteY47" fmla="*/ 2679700 h 3978714"/>
              <a:gd name="connsiteX48" fmla="*/ 4838700 w 4838700"/>
              <a:gd name="connsiteY48" fmla="*/ 2247900 h 3978714"/>
              <a:gd name="connsiteX49" fmla="*/ 3962400 w 4838700"/>
              <a:gd name="connsiteY49" fmla="*/ 1987550 h 3978714"/>
              <a:gd name="connsiteX50" fmla="*/ 3975100 w 4838700"/>
              <a:gd name="connsiteY50" fmla="*/ 1778000 h 3978714"/>
              <a:gd name="connsiteX51" fmla="*/ 4051300 w 4838700"/>
              <a:gd name="connsiteY51" fmla="*/ 1479550 h 3978714"/>
              <a:gd name="connsiteX52" fmla="*/ 4095750 w 4838700"/>
              <a:gd name="connsiteY52" fmla="*/ 869950 h 3978714"/>
              <a:gd name="connsiteX53" fmla="*/ 4095750 w 4838700"/>
              <a:gd name="connsiteY53" fmla="*/ 869950 h 3978714"/>
              <a:gd name="connsiteX54" fmla="*/ 4108450 w 4838700"/>
              <a:gd name="connsiteY54" fmla="*/ 819150 h 3978714"/>
              <a:gd name="connsiteX55" fmla="*/ 3187700 w 4838700"/>
              <a:gd name="connsiteY55" fmla="*/ 990600 h 3978714"/>
              <a:gd name="connsiteX56" fmla="*/ 3022600 w 4838700"/>
              <a:gd name="connsiteY56" fmla="*/ 152400 h 3978714"/>
              <a:gd name="connsiteX57" fmla="*/ 425450 w 4838700"/>
              <a:gd name="connsiteY57" fmla="*/ 0 h 3978714"/>
              <a:gd name="connsiteX58" fmla="*/ 266700 w 4838700"/>
              <a:gd name="connsiteY58" fmla="*/ 374650 h 3978714"/>
              <a:gd name="connsiteX0" fmla="*/ 266700 w 4838700"/>
              <a:gd name="connsiteY0" fmla="*/ 374650 h 3978714"/>
              <a:gd name="connsiteX1" fmla="*/ 0 w 4838700"/>
              <a:gd name="connsiteY1" fmla="*/ 482600 h 3978714"/>
              <a:gd name="connsiteX2" fmla="*/ 63500 w 4838700"/>
              <a:gd name="connsiteY2" fmla="*/ 692150 h 3978714"/>
              <a:gd name="connsiteX3" fmla="*/ 317500 w 4838700"/>
              <a:gd name="connsiteY3" fmla="*/ 615950 h 3978714"/>
              <a:gd name="connsiteX4" fmla="*/ 355600 w 4838700"/>
              <a:gd name="connsiteY4" fmla="*/ 666750 h 3978714"/>
              <a:gd name="connsiteX5" fmla="*/ 152400 w 4838700"/>
              <a:gd name="connsiteY5" fmla="*/ 908050 h 3978714"/>
              <a:gd name="connsiteX6" fmla="*/ 114300 w 4838700"/>
              <a:gd name="connsiteY6" fmla="*/ 977900 h 3978714"/>
              <a:gd name="connsiteX7" fmla="*/ 311150 w 4838700"/>
              <a:gd name="connsiteY7" fmla="*/ 1066800 h 3978714"/>
              <a:gd name="connsiteX8" fmla="*/ 501650 w 4838700"/>
              <a:gd name="connsiteY8" fmla="*/ 1517650 h 3978714"/>
              <a:gd name="connsiteX9" fmla="*/ 749300 w 4838700"/>
              <a:gd name="connsiteY9" fmla="*/ 1352550 h 3978714"/>
              <a:gd name="connsiteX10" fmla="*/ 571500 w 4838700"/>
              <a:gd name="connsiteY10" fmla="*/ 946150 h 3978714"/>
              <a:gd name="connsiteX11" fmla="*/ 615950 w 4838700"/>
              <a:gd name="connsiteY11" fmla="*/ 889000 h 3978714"/>
              <a:gd name="connsiteX12" fmla="*/ 939800 w 4838700"/>
              <a:gd name="connsiteY12" fmla="*/ 1314450 h 3978714"/>
              <a:gd name="connsiteX13" fmla="*/ 412750 w 4838700"/>
              <a:gd name="connsiteY13" fmla="*/ 1612900 h 3978714"/>
              <a:gd name="connsiteX14" fmla="*/ 488950 w 4838700"/>
              <a:gd name="connsiteY14" fmla="*/ 1733550 h 3978714"/>
              <a:gd name="connsiteX15" fmla="*/ 419100 w 4838700"/>
              <a:gd name="connsiteY15" fmla="*/ 1790700 h 3978714"/>
              <a:gd name="connsiteX16" fmla="*/ 552450 w 4838700"/>
              <a:gd name="connsiteY16" fmla="*/ 2038350 h 3978714"/>
              <a:gd name="connsiteX17" fmla="*/ 425450 w 4838700"/>
              <a:gd name="connsiteY17" fmla="*/ 2127250 h 3978714"/>
              <a:gd name="connsiteX18" fmla="*/ 419100 w 4838700"/>
              <a:gd name="connsiteY18" fmla="*/ 2641600 h 3978714"/>
              <a:gd name="connsiteX19" fmla="*/ 660400 w 4838700"/>
              <a:gd name="connsiteY19" fmla="*/ 2876550 h 3978714"/>
              <a:gd name="connsiteX20" fmla="*/ 590550 w 4838700"/>
              <a:gd name="connsiteY20" fmla="*/ 3060700 h 3978714"/>
              <a:gd name="connsiteX21" fmla="*/ 501650 w 4838700"/>
              <a:gd name="connsiteY21" fmla="*/ 3149600 h 3978714"/>
              <a:gd name="connsiteX22" fmla="*/ 374650 w 4838700"/>
              <a:gd name="connsiteY22" fmla="*/ 3225800 h 3978714"/>
              <a:gd name="connsiteX23" fmla="*/ 577850 w 4838700"/>
              <a:gd name="connsiteY23" fmla="*/ 3397250 h 3978714"/>
              <a:gd name="connsiteX24" fmla="*/ 331694 w 4838700"/>
              <a:gd name="connsiteY24" fmla="*/ 3700556 h 3978714"/>
              <a:gd name="connsiteX25" fmla="*/ 447488 w 4838700"/>
              <a:gd name="connsiteY25" fmla="*/ 3821953 h 3978714"/>
              <a:gd name="connsiteX26" fmla="*/ 767042 w 4838700"/>
              <a:gd name="connsiteY26" fmla="*/ 3821580 h 3978714"/>
              <a:gd name="connsiteX27" fmla="*/ 996950 w 4838700"/>
              <a:gd name="connsiteY27" fmla="*/ 3613150 h 3978714"/>
              <a:gd name="connsiteX28" fmla="*/ 1016000 w 4838700"/>
              <a:gd name="connsiteY28" fmla="*/ 3746500 h 3978714"/>
              <a:gd name="connsiteX29" fmla="*/ 1092200 w 4838700"/>
              <a:gd name="connsiteY29" fmla="*/ 3740150 h 3978714"/>
              <a:gd name="connsiteX30" fmla="*/ 1155700 w 4838700"/>
              <a:gd name="connsiteY30" fmla="*/ 3530600 h 3978714"/>
              <a:gd name="connsiteX31" fmla="*/ 1327150 w 4838700"/>
              <a:gd name="connsiteY31" fmla="*/ 3549650 h 3978714"/>
              <a:gd name="connsiteX32" fmla="*/ 1365250 w 4838700"/>
              <a:gd name="connsiteY32" fmla="*/ 3663950 h 3978714"/>
              <a:gd name="connsiteX33" fmla="*/ 1568450 w 4838700"/>
              <a:gd name="connsiteY33" fmla="*/ 3759200 h 3978714"/>
              <a:gd name="connsiteX34" fmla="*/ 1930400 w 4838700"/>
              <a:gd name="connsiteY34" fmla="*/ 3708400 h 3978714"/>
              <a:gd name="connsiteX35" fmla="*/ 1981200 w 4838700"/>
              <a:gd name="connsiteY35" fmla="*/ 3816350 h 3978714"/>
              <a:gd name="connsiteX36" fmla="*/ 2506757 w 4838700"/>
              <a:gd name="connsiteY36" fmla="*/ 3915213 h 3978714"/>
              <a:gd name="connsiteX37" fmla="*/ 2871882 w 4838700"/>
              <a:gd name="connsiteY37" fmla="*/ 3978714 h 3978714"/>
              <a:gd name="connsiteX38" fmla="*/ 2843307 w 4838700"/>
              <a:gd name="connsiteY38" fmla="*/ 3886639 h 3978714"/>
              <a:gd name="connsiteX39" fmla="*/ 2838450 w 4838700"/>
              <a:gd name="connsiteY39" fmla="*/ 3797300 h 3978714"/>
              <a:gd name="connsiteX40" fmla="*/ 3092450 w 4838700"/>
              <a:gd name="connsiteY40" fmla="*/ 3429000 h 3978714"/>
              <a:gd name="connsiteX41" fmla="*/ 3206750 w 4838700"/>
              <a:gd name="connsiteY41" fmla="*/ 3371850 h 3978714"/>
              <a:gd name="connsiteX42" fmla="*/ 3409950 w 4838700"/>
              <a:gd name="connsiteY42" fmla="*/ 3498850 h 3978714"/>
              <a:gd name="connsiteX43" fmla="*/ 3613150 w 4838700"/>
              <a:gd name="connsiteY43" fmla="*/ 3448050 h 3978714"/>
              <a:gd name="connsiteX44" fmla="*/ 3727450 w 4838700"/>
              <a:gd name="connsiteY44" fmla="*/ 3397250 h 3978714"/>
              <a:gd name="connsiteX45" fmla="*/ 3708400 w 4838700"/>
              <a:gd name="connsiteY45" fmla="*/ 3105150 h 3978714"/>
              <a:gd name="connsiteX46" fmla="*/ 3892550 w 4838700"/>
              <a:gd name="connsiteY46" fmla="*/ 2660650 h 3978714"/>
              <a:gd name="connsiteX47" fmla="*/ 3937000 w 4838700"/>
              <a:gd name="connsiteY47" fmla="*/ 2495550 h 3978714"/>
              <a:gd name="connsiteX48" fmla="*/ 4521200 w 4838700"/>
              <a:gd name="connsiteY48" fmla="*/ 2679700 h 3978714"/>
              <a:gd name="connsiteX49" fmla="*/ 4838700 w 4838700"/>
              <a:gd name="connsiteY49" fmla="*/ 2247900 h 3978714"/>
              <a:gd name="connsiteX50" fmla="*/ 3962400 w 4838700"/>
              <a:gd name="connsiteY50" fmla="*/ 1987550 h 3978714"/>
              <a:gd name="connsiteX51" fmla="*/ 3975100 w 4838700"/>
              <a:gd name="connsiteY51" fmla="*/ 1778000 h 3978714"/>
              <a:gd name="connsiteX52" fmla="*/ 4051300 w 4838700"/>
              <a:gd name="connsiteY52" fmla="*/ 1479550 h 3978714"/>
              <a:gd name="connsiteX53" fmla="*/ 4095750 w 4838700"/>
              <a:gd name="connsiteY53" fmla="*/ 869950 h 3978714"/>
              <a:gd name="connsiteX54" fmla="*/ 4095750 w 4838700"/>
              <a:gd name="connsiteY54" fmla="*/ 869950 h 3978714"/>
              <a:gd name="connsiteX55" fmla="*/ 4108450 w 4838700"/>
              <a:gd name="connsiteY55" fmla="*/ 819150 h 3978714"/>
              <a:gd name="connsiteX56" fmla="*/ 3187700 w 4838700"/>
              <a:gd name="connsiteY56" fmla="*/ 990600 h 3978714"/>
              <a:gd name="connsiteX57" fmla="*/ 3022600 w 4838700"/>
              <a:gd name="connsiteY57" fmla="*/ 152400 h 3978714"/>
              <a:gd name="connsiteX58" fmla="*/ 425450 w 4838700"/>
              <a:gd name="connsiteY58" fmla="*/ 0 h 3978714"/>
              <a:gd name="connsiteX59" fmla="*/ 266700 w 4838700"/>
              <a:gd name="connsiteY59" fmla="*/ 374650 h 3978714"/>
              <a:gd name="connsiteX0" fmla="*/ 266700 w 4838700"/>
              <a:gd name="connsiteY0" fmla="*/ 374650 h 3997763"/>
              <a:gd name="connsiteX1" fmla="*/ 0 w 4838700"/>
              <a:gd name="connsiteY1" fmla="*/ 482600 h 3997763"/>
              <a:gd name="connsiteX2" fmla="*/ 63500 w 4838700"/>
              <a:gd name="connsiteY2" fmla="*/ 692150 h 3997763"/>
              <a:gd name="connsiteX3" fmla="*/ 317500 w 4838700"/>
              <a:gd name="connsiteY3" fmla="*/ 615950 h 3997763"/>
              <a:gd name="connsiteX4" fmla="*/ 355600 w 4838700"/>
              <a:gd name="connsiteY4" fmla="*/ 666750 h 3997763"/>
              <a:gd name="connsiteX5" fmla="*/ 152400 w 4838700"/>
              <a:gd name="connsiteY5" fmla="*/ 908050 h 3997763"/>
              <a:gd name="connsiteX6" fmla="*/ 114300 w 4838700"/>
              <a:gd name="connsiteY6" fmla="*/ 977900 h 3997763"/>
              <a:gd name="connsiteX7" fmla="*/ 311150 w 4838700"/>
              <a:gd name="connsiteY7" fmla="*/ 1066800 h 3997763"/>
              <a:gd name="connsiteX8" fmla="*/ 501650 w 4838700"/>
              <a:gd name="connsiteY8" fmla="*/ 1517650 h 3997763"/>
              <a:gd name="connsiteX9" fmla="*/ 749300 w 4838700"/>
              <a:gd name="connsiteY9" fmla="*/ 1352550 h 3997763"/>
              <a:gd name="connsiteX10" fmla="*/ 571500 w 4838700"/>
              <a:gd name="connsiteY10" fmla="*/ 946150 h 3997763"/>
              <a:gd name="connsiteX11" fmla="*/ 615950 w 4838700"/>
              <a:gd name="connsiteY11" fmla="*/ 889000 h 3997763"/>
              <a:gd name="connsiteX12" fmla="*/ 939800 w 4838700"/>
              <a:gd name="connsiteY12" fmla="*/ 1314450 h 3997763"/>
              <a:gd name="connsiteX13" fmla="*/ 412750 w 4838700"/>
              <a:gd name="connsiteY13" fmla="*/ 1612900 h 3997763"/>
              <a:gd name="connsiteX14" fmla="*/ 488950 w 4838700"/>
              <a:gd name="connsiteY14" fmla="*/ 1733550 h 3997763"/>
              <a:gd name="connsiteX15" fmla="*/ 419100 w 4838700"/>
              <a:gd name="connsiteY15" fmla="*/ 1790700 h 3997763"/>
              <a:gd name="connsiteX16" fmla="*/ 552450 w 4838700"/>
              <a:gd name="connsiteY16" fmla="*/ 2038350 h 3997763"/>
              <a:gd name="connsiteX17" fmla="*/ 425450 w 4838700"/>
              <a:gd name="connsiteY17" fmla="*/ 2127250 h 3997763"/>
              <a:gd name="connsiteX18" fmla="*/ 419100 w 4838700"/>
              <a:gd name="connsiteY18" fmla="*/ 2641600 h 3997763"/>
              <a:gd name="connsiteX19" fmla="*/ 660400 w 4838700"/>
              <a:gd name="connsiteY19" fmla="*/ 2876550 h 3997763"/>
              <a:gd name="connsiteX20" fmla="*/ 590550 w 4838700"/>
              <a:gd name="connsiteY20" fmla="*/ 3060700 h 3997763"/>
              <a:gd name="connsiteX21" fmla="*/ 501650 w 4838700"/>
              <a:gd name="connsiteY21" fmla="*/ 3149600 h 3997763"/>
              <a:gd name="connsiteX22" fmla="*/ 374650 w 4838700"/>
              <a:gd name="connsiteY22" fmla="*/ 3225800 h 3997763"/>
              <a:gd name="connsiteX23" fmla="*/ 577850 w 4838700"/>
              <a:gd name="connsiteY23" fmla="*/ 3397250 h 3997763"/>
              <a:gd name="connsiteX24" fmla="*/ 331694 w 4838700"/>
              <a:gd name="connsiteY24" fmla="*/ 3700556 h 3997763"/>
              <a:gd name="connsiteX25" fmla="*/ 447488 w 4838700"/>
              <a:gd name="connsiteY25" fmla="*/ 3821953 h 3997763"/>
              <a:gd name="connsiteX26" fmla="*/ 767042 w 4838700"/>
              <a:gd name="connsiteY26" fmla="*/ 3821580 h 3997763"/>
              <a:gd name="connsiteX27" fmla="*/ 996950 w 4838700"/>
              <a:gd name="connsiteY27" fmla="*/ 3613150 h 3997763"/>
              <a:gd name="connsiteX28" fmla="*/ 1016000 w 4838700"/>
              <a:gd name="connsiteY28" fmla="*/ 3746500 h 3997763"/>
              <a:gd name="connsiteX29" fmla="*/ 1092200 w 4838700"/>
              <a:gd name="connsiteY29" fmla="*/ 3740150 h 3997763"/>
              <a:gd name="connsiteX30" fmla="*/ 1155700 w 4838700"/>
              <a:gd name="connsiteY30" fmla="*/ 3530600 h 3997763"/>
              <a:gd name="connsiteX31" fmla="*/ 1327150 w 4838700"/>
              <a:gd name="connsiteY31" fmla="*/ 3549650 h 3997763"/>
              <a:gd name="connsiteX32" fmla="*/ 1365250 w 4838700"/>
              <a:gd name="connsiteY32" fmla="*/ 3663950 h 3997763"/>
              <a:gd name="connsiteX33" fmla="*/ 1568450 w 4838700"/>
              <a:gd name="connsiteY33" fmla="*/ 3759200 h 3997763"/>
              <a:gd name="connsiteX34" fmla="*/ 1930400 w 4838700"/>
              <a:gd name="connsiteY34" fmla="*/ 3708400 h 3997763"/>
              <a:gd name="connsiteX35" fmla="*/ 1981200 w 4838700"/>
              <a:gd name="connsiteY35" fmla="*/ 3816350 h 3997763"/>
              <a:gd name="connsiteX36" fmla="*/ 2741707 w 4838700"/>
              <a:gd name="connsiteY36" fmla="*/ 3997763 h 3997763"/>
              <a:gd name="connsiteX37" fmla="*/ 2871882 w 4838700"/>
              <a:gd name="connsiteY37" fmla="*/ 3978714 h 3997763"/>
              <a:gd name="connsiteX38" fmla="*/ 2843307 w 4838700"/>
              <a:gd name="connsiteY38" fmla="*/ 3886639 h 3997763"/>
              <a:gd name="connsiteX39" fmla="*/ 2838450 w 4838700"/>
              <a:gd name="connsiteY39" fmla="*/ 3797300 h 3997763"/>
              <a:gd name="connsiteX40" fmla="*/ 3092450 w 4838700"/>
              <a:gd name="connsiteY40" fmla="*/ 3429000 h 3997763"/>
              <a:gd name="connsiteX41" fmla="*/ 3206750 w 4838700"/>
              <a:gd name="connsiteY41" fmla="*/ 3371850 h 3997763"/>
              <a:gd name="connsiteX42" fmla="*/ 3409950 w 4838700"/>
              <a:gd name="connsiteY42" fmla="*/ 3498850 h 3997763"/>
              <a:gd name="connsiteX43" fmla="*/ 3613150 w 4838700"/>
              <a:gd name="connsiteY43" fmla="*/ 3448050 h 3997763"/>
              <a:gd name="connsiteX44" fmla="*/ 3727450 w 4838700"/>
              <a:gd name="connsiteY44" fmla="*/ 3397250 h 3997763"/>
              <a:gd name="connsiteX45" fmla="*/ 3708400 w 4838700"/>
              <a:gd name="connsiteY45" fmla="*/ 3105150 h 3997763"/>
              <a:gd name="connsiteX46" fmla="*/ 3892550 w 4838700"/>
              <a:gd name="connsiteY46" fmla="*/ 2660650 h 3997763"/>
              <a:gd name="connsiteX47" fmla="*/ 3937000 w 4838700"/>
              <a:gd name="connsiteY47" fmla="*/ 2495550 h 3997763"/>
              <a:gd name="connsiteX48" fmla="*/ 4521200 w 4838700"/>
              <a:gd name="connsiteY48" fmla="*/ 2679700 h 3997763"/>
              <a:gd name="connsiteX49" fmla="*/ 4838700 w 4838700"/>
              <a:gd name="connsiteY49" fmla="*/ 2247900 h 3997763"/>
              <a:gd name="connsiteX50" fmla="*/ 3962400 w 4838700"/>
              <a:gd name="connsiteY50" fmla="*/ 1987550 h 3997763"/>
              <a:gd name="connsiteX51" fmla="*/ 3975100 w 4838700"/>
              <a:gd name="connsiteY51" fmla="*/ 1778000 h 3997763"/>
              <a:gd name="connsiteX52" fmla="*/ 4051300 w 4838700"/>
              <a:gd name="connsiteY52" fmla="*/ 1479550 h 3997763"/>
              <a:gd name="connsiteX53" fmla="*/ 4095750 w 4838700"/>
              <a:gd name="connsiteY53" fmla="*/ 869950 h 3997763"/>
              <a:gd name="connsiteX54" fmla="*/ 4095750 w 4838700"/>
              <a:gd name="connsiteY54" fmla="*/ 869950 h 3997763"/>
              <a:gd name="connsiteX55" fmla="*/ 4108450 w 4838700"/>
              <a:gd name="connsiteY55" fmla="*/ 819150 h 3997763"/>
              <a:gd name="connsiteX56" fmla="*/ 3187700 w 4838700"/>
              <a:gd name="connsiteY56" fmla="*/ 990600 h 3997763"/>
              <a:gd name="connsiteX57" fmla="*/ 3022600 w 4838700"/>
              <a:gd name="connsiteY57" fmla="*/ 152400 h 3997763"/>
              <a:gd name="connsiteX58" fmla="*/ 425450 w 4838700"/>
              <a:gd name="connsiteY58" fmla="*/ 0 h 3997763"/>
              <a:gd name="connsiteX59" fmla="*/ 266700 w 4838700"/>
              <a:gd name="connsiteY59" fmla="*/ 374650 h 3997763"/>
              <a:gd name="connsiteX0" fmla="*/ 266700 w 4838700"/>
              <a:gd name="connsiteY0" fmla="*/ 374650 h 3997763"/>
              <a:gd name="connsiteX1" fmla="*/ 0 w 4838700"/>
              <a:gd name="connsiteY1" fmla="*/ 482600 h 3997763"/>
              <a:gd name="connsiteX2" fmla="*/ 63500 w 4838700"/>
              <a:gd name="connsiteY2" fmla="*/ 692150 h 3997763"/>
              <a:gd name="connsiteX3" fmla="*/ 317500 w 4838700"/>
              <a:gd name="connsiteY3" fmla="*/ 615950 h 3997763"/>
              <a:gd name="connsiteX4" fmla="*/ 355600 w 4838700"/>
              <a:gd name="connsiteY4" fmla="*/ 666750 h 3997763"/>
              <a:gd name="connsiteX5" fmla="*/ 152400 w 4838700"/>
              <a:gd name="connsiteY5" fmla="*/ 908050 h 3997763"/>
              <a:gd name="connsiteX6" fmla="*/ 114300 w 4838700"/>
              <a:gd name="connsiteY6" fmla="*/ 977900 h 3997763"/>
              <a:gd name="connsiteX7" fmla="*/ 311150 w 4838700"/>
              <a:gd name="connsiteY7" fmla="*/ 1066800 h 3997763"/>
              <a:gd name="connsiteX8" fmla="*/ 501650 w 4838700"/>
              <a:gd name="connsiteY8" fmla="*/ 1517650 h 3997763"/>
              <a:gd name="connsiteX9" fmla="*/ 749300 w 4838700"/>
              <a:gd name="connsiteY9" fmla="*/ 1352550 h 3997763"/>
              <a:gd name="connsiteX10" fmla="*/ 571500 w 4838700"/>
              <a:gd name="connsiteY10" fmla="*/ 946150 h 3997763"/>
              <a:gd name="connsiteX11" fmla="*/ 615950 w 4838700"/>
              <a:gd name="connsiteY11" fmla="*/ 889000 h 3997763"/>
              <a:gd name="connsiteX12" fmla="*/ 939800 w 4838700"/>
              <a:gd name="connsiteY12" fmla="*/ 1314450 h 3997763"/>
              <a:gd name="connsiteX13" fmla="*/ 412750 w 4838700"/>
              <a:gd name="connsiteY13" fmla="*/ 1612900 h 3997763"/>
              <a:gd name="connsiteX14" fmla="*/ 488950 w 4838700"/>
              <a:gd name="connsiteY14" fmla="*/ 1733550 h 3997763"/>
              <a:gd name="connsiteX15" fmla="*/ 419100 w 4838700"/>
              <a:gd name="connsiteY15" fmla="*/ 1790700 h 3997763"/>
              <a:gd name="connsiteX16" fmla="*/ 552450 w 4838700"/>
              <a:gd name="connsiteY16" fmla="*/ 2038350 h 3997763"/>
              <a:gd name="connsiteX17" fmla="*/ 425450 w 4838700"/>
              <a:gd name="connsiteY17" fmla="*/ 2127250 h 3997763"/>
              <a:gd name="connsiteX18" fmla="*/ 419100 w 4838700"/>
              <a:gd name="connsiteY18" fmla="*/ 2641600 h 3997763"/>
              <a:gd name="connsiteX19" fmla="*/ 660400 w 4838700"/>
              <a:gd name="connsiteY19" fmla="*/ 2876550 h 3997763"/>
              <a:gd name="connsiteX20" fmla="*/ 590550 w 4838700"/>
              <a:gd name="connsiteY20" fmla="*/ 3060700 h 3997763"/>
              <a:gd name="connsiteX21" fmla="*/ 501650 w 4838700"/>
              <a:gd name="connsiteY21" fmla="*/ 3149600 h 3997763"/>
              <a:gd name="connsiteX22" fmla="*/ 374650 w 4838700"/>
              <a:gd name="connsiteY22" fmla="*/ 3225800 h 3997763"/>
              <a:gd name="connsiteX23" fmla="*/ 577850 w 4838700"/>
              <a:gd name="connsiteY23" fmla="*/ 3397250 h 3997763"/>
              <a:gd name="connsiteX24" fmla="*/ 331694 w 4838700"/>
              <a:gd name="connsiteY24" fmla="*/ 3700556 h 3997763"/>
              <a:gd name="connsiteX25" fmla="*/ 447488 w 4838700"/>
              <a:gd name="connsiteY25" fmla="*/ 3821953 h 3997763"/>
              <a:gd name="connsiteX26" fmla="*/ 767042 w 4838700"/>
              <a:gd name="connsiteY26" fmla="*/ 3821580 h 3997763"/>
              <a:gd name="connsiteX27" fmla="*/ 996950 w 4838700"/>
              <a:gd name="connsiteY27" fmla="*/ 3613150 h 3997763"/>
              <a:gd name="connsiteX28" fmla="*/ 1016000 w 4838700"/>
              <a:gd name="connsiteY28" fmla="*/ 3746500 h 3997763"/>
              <a:gd name="connsiteX29" fmla="*/ 1092200 w 4838700"/>
              <a:gd name="connsiteY29" fmla="*/ 3740150 h 3997763"/>
              <a:gd name="connsiteX30" fmla="*/ 1155700 w 4838700"/>
              <a:gd name="connsiteY30" fmla="*/ 3530600 h 3997763"/>
              <a:gd name="connsiteX31" fmla="*/ 1327150 w 4838700"/>
              <a:gd name="connsiteY31" fmla="*/ 3549650 h 3997763"/>
              <a:gd name="connsiteX32" fmla="*/ 1365250 w 4838700"/>
              <a:gd name="connsiteY32" fmla="*/ 3663950 h 3997763"/>
              <a:gd name="connsiteX33" fmla="*/ 1568450 w 4838700"/>
              <a:gd name="connsiteY33" fmla="*/ 3759200 h 3997763"/>
              <a:gd name="connsiteX34" fmla="*/ 1930400 w 4838700"/>
              <a:gd name="connsiteY34" fmla="*/ 3708400 h 3997763"/>
              <a:gd name="connsiteX35" fmla="*/ 1981200 w 4838700"/>
              <a:gd name="connsiteY35" fmla="*/ 3816350 h 3997763"/>
              <a:gd name="connsiteX36" fmla="*/ 2401982 w 4838700"/>
              <a:gd name="connsiteY36" fmla="*/ 3918388 h 3997763"/>
              <a:gd name="connsiteX37" fmla="*/ 2741707 w 4838700"/>
              <a:gd name="connsiteY37" fmla="*/ 3997763 h 3997763"/>
              <a:gd name="connsiteX38" fmla="*/ 2871882 w 4838700"/>
              <a:gd name="connsiteY38" fmla="*/ 3978714 h 3997763"/>
              <a:gd name="connsiteX39" fmla="*/ 2843307 w 4838700"/>
              <a:gd name="connsiteY39" fmla="*/ 3886639 h 3997763"/>
              <a:gd name="connsiteX40" fmla="*/ 2838450 w 4838700"/>
              <a:gd name="connsiteY40" fmla="*/ 3797300 h 3997763"/>
              <a:gd name="connsiteX41" fmla="*/ 3092450 w 4838700"/>
              <a:gd name="connsiteY41" fmla="*/ 3429000 h 3997763"/>
              <a:gd name="connsiteX42" fmla="*/ 3206750 w 4838700"/>
              <a:gd name="connsiteY42" fmla="*/ 3371850 h 3997763"/>
              <a:gd name="connsiteX43" fmla="*/ 3409950 w 4838700"/>
              <a:gd name="connsiteY43" fmla="*/ 3498850 h 3997763"/>
              <a:gd name="connsiteX44" fmla="*/ 3613150 w 4838700"/>
              <a:gd name="connsiteY44" fmla="*/ 3448050 h 3997763"/>
              <a:gd name="connsiteX45" fmla="*/ 3727450 w 4838700"/>
              <a:gd name="connsiteY45" fmla="*/ 3397250 h 3997763"/>
              <a:gd name="connsiteX46" fmla="*/ 3708400 w 4838700"/>
              <a:gd name="connsiteY46" fmla="*/ 3105150 h 3997763"/>
              <a:gd name="connsiteX47" fmla="*/ 3892550 w 4838700"/>
              <a:gd name="connsiteY47" fmla="*/ 2660650 h 3997763"/>
              <a:gd name="connsiteX48" fmla="*/ 3937000 w 4838700"/>
              <a:gd name="connsiteY48" fmla="*/ 2495550 h 3997763"/>
              <a:gd name="connsiteX49" fmla="*/ 4521200 w 4838700"/>
              <a:gd name="connsiteY49" fmla="*/ 2679700 h 3997763"/>
              <a:gd name="connsiteX50" fmla="*/ 4838700 w 4838700"/>
              <a:gd name="connsiteY50" fmla="*/ 2247900 h 3997763"/>
              <a:gd name="connsiteX51" fmla="*/ 3962400 w 4838700"/>
              <a:gd name="connsiteY51" fmla="*/ 1987550 h 3997763"/>
              <a:gd name="connsiteX52" fmla="*/ 3975100 w 4838700"/>
              <a:gd name="connsiteY52" fmla="*/ 1778000 h 3997763"/>
              <a:gd name="connsiteX53" fmla="*/ 4051300 w 4838700"/>
              <a:gd name="connsiteY53" fmla="*/ 1479550 h 3997763"/>
              <a:gd name="connsiteX54" fmla="*/ 4095750 w 4838700"/>
              <a:gd name="connsiteY54" fmla="*/ 869950 h 3997763"/>
              <a:gd name="connsiteX55" fmla="*/ 4095750 w 4838700"/>
              <a:gd name="connsiteY55" fmla="*/ 869950 h 3997763"/>
              <a:gd name="connsiteX56" fmla="*/ 4108450 w 4838700"/>
              <a:gd name="connsiteY56" fmla="*/ 819150 h 3997763"/>
              <a:gd name="connsiteX57" fmla="*/ 3187700 w 4838700"/>
              <a:gd name="connsiteY57" fmla="*/ 990600 h 3997763"/>
              <a:gd name="connsiteX58" fmla="*/ 3022600 w 4838700"/>
              <a:gd name="connsiteY58" fmla="*/ 152400 h 3997763"/>
              <a:gd name="connsiteX59" fmla="*/ 425450 w 4838700"/>
              <a:gd name="connsiteY59" fmla="*/ 0 h 3997763"/>
              <a:gd name="connsiteX60" fmla="*/ 266700 w 4838700"/>
              <a:gd name="connsiteY60" fmla="*/ 374650 h 3997763"/>
              <a:gd name="connsiteX0" fmla="*/ 266700 w 4838700"/>
              <a:gd name="connsiteY0" fmla="*/ 374650 h 3997763"/>
              <a:gd name="connsiteX1" fmla="*/ 0 w 4838700"/>
              <a:gd name="connsiteY1" fmla="*/ 482600 h 3997763"/>
              <a:gd name="connsiteX2" fmla="*/ 63500 w 4838700"/>
              <a:gd name="connsiteY2" fmla="*/ 692150 h 3997763"/>
              <a:gd name="connsiteX3" fmla="*/ 317500 w 4838700"/>
              <a:gd name="connsiteY3" fmla="*/ 615950 h 3997763"/>
              <a:gd name="connsiteX4" fmla="*/ 355600 w 4838700"/>
              <a:gd name="connsiteY4" fmla="*/ 666750 h 3997763"/>
              <a:gd name="connsiteX5" fmla="*/ 152400 w 4838700"/>
              <a:gd name="connsiteY5" fmla="*/ 908050 h 3997763"/>
              <a:gd name="connsiteX6" fmla="*/ 114300 w 4838700"/>
              <a:gd name="connsiteY6" fmla="*/ 977900 h 3997763"/>
              <a:gd name="connsiteX7" fmla="*/ 311150 w 4838700"/>
              <a:gd name="connsiteY7" fmla="*/ 1066800 h 3997763"/>
              <a:gd name="connsiteX8" fmla="*/ 501650 w 4838700"/>
              <a:gd name="connsiteY8" fmla="*/ 1517650 h 3997763"/>
              <a:gd name="connsiteX9" fmla="*/ 749300 w 4838700"/>
              <a:gd name="connsiteY9" fmla="*/ 1352550 h 3997763"/>
              <a:gd name="connsiteX10" fmla="*/ 571500 w 4838700"/>
              <a:gd name="connsiteY10" fmla="*/ 946150 h 3997763"/>
              <a:gd name="connsiteX11" fmla="*/ 615950 w 4838700"/>
              <a:gd name="connsiteY11" fmla="*/ 889000 h 3997763"/>
              <a:gd name="connsiteX12" fmla="*/ 939800 w 4838700"/>
              <a:gd name="connsiteY12" fmla="*/ 1314450 h 3997763"/>
              <a:gd name="connsiteX13" fmla="*/ 412750 w 4838700"/>
              <a:gd name="connsiteY13" fmla="*/ 1612900 h 3997763"/>
              <a:gd name="connsiteX14" fmla="*/ 488950 w 4838700"/>
              <a:gd name="connsiteY14" fmla="*/ 1733550 h 3997763"/>
              <a:gd name="connsiteX15" fmla="*/ 419100 w 4838700"/>
              <a:gd name="connsiteY15" fmla="*/ 1790700 h 3997763"/>
              <a:gd name="connsiteX16" fmla="*/ 552450 w 4838700"/>
              <a:gd name="connsiteY16" fmla="*/ 2038350 h 3997763"/>
              <a:gd name="connsiteX17" fmla="*/ 425450 w 4838700"/>
              <a:gd name="connsiteY17" fmla="*/ 2127250 h 3997763"/>
              <a:gd name="connsiteX18" fmla="*/ 419100 w 4838700"/>
              <a:gd name="connsiteY18" fmla="*/ 2641600 h 3997763"/>
              <a:gd name="connsiteX19" fmla="*/ 660400 w 4838700"/>
              <a:gd name="connsiteY19" fmla="*/ 2876550 h 3997763"/>
              <a:gd name="connsiteX20" fmla="*/ 590550 w 4838700"/>
              <a:gd name="connsiteY20" fmla="*/ 3060700 h 3997763"/>
              <a:gd name="connsiteX21" fmla="*/ 501650 w 4838700"/>
              <a:gd name="connsiteY21" fmla="*/ 3149600 h 3997763"/>
              <a:gd name="connsiteX22" fmla="*/ 374650 w 4838700"/>
              <a:gd name="connsiteY22" fmla="*/ 3225800 h 3997763"/>
              <a:gd name="connsiteX23" fmla="*/ 577850 w 4838700"/>
              <a:gd name="connsiteY23" fmla="*/ 3397250 h 3997763"/>
              <a:gd name="connsiteX24" fmla="*/ 331694 w 4838700"/>
              <a:gd name="connsiteY24" fmla="*/ 3700556 h 3997763"/>
              <a:gd name="connsiteX25" fmla="*/ 447488 w 4838700"/>
              <a:gd name="connsiteY25" fmla="*/ 3821953 h 3997763"/>
              <a:gd name="connsiteX26" fmla="*/ 767042 w 4838700"/>
              <a:gd name="connsiteY26" fmla="*/ 3821580 h 3997763"/>
              <a:gd name="connsiteX27" fmla="*/ 996950 w 4838700"/>
              <a:gd name="connsiteY27" fmla="*/ 3613150 h 3997763"/>
              <a:gd name="connsiteX28" fmla="*/ 1016000 w 4838700"/>
              <a:gd name="connsiteY28" fmla="*/ 3746500 h 3997763"/>
              <a:gd name="connsiteX29" fmla="*/ 1092200 w 4838700"/>
              <a:gd name="connsiteY29" fmla="*/ 3740150 h 3997763"/>
              <a:gd name="connsiteX30" fmla="*/ 1155700 w 4838700"/>
              <a:gd name="connsiteY30" fmla="*/ 3530600 h 3997763"/>
              <a:gd name="connsiteX31" fmla="*/ 1327150 w 4838700"/>
              <a:gd name="connsiteY31" fmla="*/ 3549650 h 3997763"/>
              <a:gd name="connsiteX32" fmla="*/ 1365250 w 4838700"/>
              <a:gd name="connsiteY32" fmla="*/ 3663950 h 3997763"/>
              <a:gd name="connsiteX33" fmla="*/ 1568450 w 4838700"/>
              <a:gd name="connsiteY33" fmla="*/ 3759200 h 3997763"/>
              <a:gd name="connsiteX34" fmla="*/ 1930400 w 4838700"/>
              <a:gd name="connsiteY34" fmla="*/ 3708400 h 3997763"/>
              <a:gd name="connsiteX35" fmla="*/ 1981200 w 4838700"/>
              <a:gd name="connsiteY35" fmla="*/ 3816350 h 3997763"/>
              <a:gd name="connsiteX36" fmla="*/ 2678207 w 4838700"/>
              <a:gd name="connsiteY36" fmla="*/ 3953313 h 3997763"/>
              <a:gd name="connsiteX37" fmla="*/ 2741707 w 4838700"/>
              <a:gd name="connsiteY37" fmla="*/ 3997763 h 3997763"/>
              <a:gd name="connsiteX38" fmla="*/ 2871882 w 4838700"/>
              <a:gd name="connsiteY38" fmla="*/ 3978714 h 3997763"/>
              <a:gd name="connsiteX39" fmla="*/ 2843307 w 4838700"/>
              <a:gd name="connsiteY39" fmla="*/ 3886639 h 3997763"/>
              <a:gd name="connsiteX40" fmla="*/ 2838450 w 4838700"/>
              <a:gd name="connsiteY40" fmla="*/ 3797300 h 3997763"/>
              <a:gd name="connsiteX41" fmla="*/ 3092450 w 4838700"/>
              <a:gd name="connsiteY41" fmla="*/ 3429000 h 3997763"/>
              <a:gd name="connsiteX42" fmla="*/ 3206750 w 4838700"/>
              <a:gd name="connsiteY42" fmla="*/ 3371850 h 3997763"/>
              <a:gd name="connsiteX43" fmla="*/ 3409950 w 4838700"/>
              <a:gd name="connsiteY43" fmla="*/ 3498850 h 3997763"/>
              <a:gd name="connsiteX44" fmla="*/ 3613150 w 4838700"/>
              <a:gd name="connsiteY44" fmla="*/ 3448050 h 3997763"/>
              <a:gd name="connsiteX45" fmla="*/ 3727450 w 4838700"/>
              <a:gd name="connsiteY45" fmla="*/ 3397250 h 3997763"/>
              <a:gd name="connsiteX46" fmla="*/ 3708400 w 4838700"/>
              <a:gd name="connsiteY46" fmla="*/ 3105150 h 3997763"/>
              <a:gd name="connsiteX47" fmla="*/ 3892550 w 4838700"/>
              <a:gd name="connsiteY47" fmla="*/ 2660650 h 3997763"/>
              <a:gd name="connsiteX48" fmla="*/ 3937000 w 4838700"/>
              <a:gd name="connsiteY48" fmla="*/ 2495550 h 3997763"/>
              <a:gd name="connsiteX49" fmla="*/ 4521200 w 4838700"/>
              <a:gd name="connsiteY49" fmla="*/ 2679700 h 3997763"/>
              <a:gd name="connsiteX50" fmla="*/ 4838700 w 4838700"/>
              <a:gd name="connsiteY50" fmla="*/ 2247900 h 3997763"/>
              <a:gd name="connsiteX51" fmla="*/ 3962400 w 4838700"/>
              <a:gd name="connsiteY51" fmla="*/ 1987550 h 3997763"/>
              <a:gd name="connsiteX52" fmla="*/ 3975100 w 4838700"/>
              <a:gd name="connsiteY52" fmla="*/ 1778000 h 3997763"/>
              <a:gd name="connsiteX53" fmla="*/ 4051300 w 4838700"/>
              <a:gd name="connsiteY53" fmla="*/ 1479550 h 3997763"/>
              <a:gd name="connsiteX54" fmla="*/ 4095750 w 4838700"/>
              <a:gd name="connsiteY54" fmla="*/ 869950 h 3997763"/>
              <a:gd name="connsiteX55" fmla="*/ 4095750 w 4838700"/>
              <a:gd name="connsiteY55" fmla="*/ 869950 h 3997763"/>
              <a:gd name="connsiteX56" fmla="*/ 4108450 w 4838700"/>
              <a:gd name="connsiteY56" fmla="*/ 819150 h 3997763"/>
              <a:gd name="connsiteX57" fmla="*/ 3187700 w 4838700"/>
              <a:gd name="connsiteY57" fmla="*/ 990600 h 3997763"/>
              <a:gd name="connsiteX58" fmla="*/ 3022600 w 4838700"/>
              <a:gd name="connsiteY58" fmla="*/ 152400 h 3997763"/>
              <a:gd name="connsiteX59" fmla="*/ 425450 w 4838700"/>
              <a:gd name="connsiteY59" fmla="*/ 0 h 3997763"/>
              <a:gd name="connsiteX60" fmla="*/ 266700 w 4838700"/>
              <a:gd name="connsiteY60" fmla="*/ 374650 h 3997763"/>
              <a:gd name="connsiteX0" fmla="*/ 266700 w 4838700"/>
              <a:gd name="connsiteY0" fmla="*/ 374650 h 3997763"/>
              <a:gd name="connsiteX1" fmla="*/ 0 w 4838700"/>
              <a:gd name="connsiteY1" fmla="*/ 482600 h 3997763"/>
              <a:gd name="connsiteX2" fmla="*/ 63500 w 4838700"/>
              <a:gd name="connsiteY2" fmla="*/ 692150 h 3997763"/>
              <a:gd name="connsiteX3" fmla="*/ 317500 w 4838700"/>
              <a:gd name="connsiteY3" fmla="*/ 615950 h 3997763"/>
              <a:gd name="connsiteX4" fmla="*/ 355600 w 4838700"/>
              <a:gd name="connsiteY4" fmla="*/ 666750 h 3997763"/>
              <a:gd name="connsiteX5" fmla="*/ 152400 w 4838700"/>
              <a:gd name="connsiteY5" fmla="*/ 908050 h 3997763"/>
              <a:gd name="connsiteX6" fmla="*/ 114300 w 4838700"/>
              <a:gd name="connsiteY6" fmla="*/ 977900 h 3997763"/>
              <a:gd name="connsiteX7" fmla="*/ 311150 w 4838700"/>
              <a:gd name="connsiteY7" fmla="*/ 1066800 h 3997763"/>
              <a:gd name="connsiteX8" fmla="*/ 501650 w 4838700"/>
              <a:gd name="connsiteY8" fmla="*/ 1517650 h 3997763"/>
              <a:gd name="connsiteX9" fmla="*/ 749300 w 4838700"/>
              <a:gd name="connsiteY9" fmla="*/ 1352550 h 3997763"/>
              <a:gd name="connsiteX10" fmla="*/ 571500 w 4838700"/>
              <a:gd name="connsiteY10" fmla="*/ 946150 h 3997763"/>
              <a:gd name="connsiteX11" fmla="*/ 615950 w 4838700"/>
              <a:gd name="connsiteY11" fmla="*/ 889000 h 3997763"/>
              <a:gd name="connsiteX12" fmla="*/ 939800 w 4838700"/>
              <a:gd name="connsiteY12" fmla="*/ 1314450 h 3997763"/>
              <a:gd name="connsiteX13" fmla="*/ 412750 w 4838700"/>
              <a:gd name="connsiteY13" fmla="*/ 1612900 h 3997763"/>
              <a:gd name="connsiteX14" fmla="*/ 488950 w 4838700"/>
              <a:gd name="connsiteY14" fmla="*/ 1733550 h 3997763"/>
              <a:gd name="connsiteX15" fmla="*/ 419100 w 4838700"/>
              <a:gd name="connsiteY15" fmla="*/ 1790700 h 3997763"/>
              <a:gd name="connsiteX16" fmla="*/ 552450 w 4838700"/>
              <a:gd name="connsiteY16" fmla="*/ 2038350 h 3997763"/>
              <a:gd name="connsiteX17" fmla="*/ 425450 w 4838700"/>
              <a:gd name="connsiteY17" fmla="*/ 2127250 h 3997763"/>
              <a:gd name="connsiteX18" fmla="*/ 419100 w 4838700"/>
              <a:gd name="connsiteY18" fmla="*/ 2641600 h 3997763"/>
              <a:gd name="connsiteX19" fmla="*/ 660400 w 4838700"/>
              <a:gd name="connsiteY19" fmla="*/ 2876550 h 3997763"/>
              <a:gd name="connsiteX20" fmla="*/ 590550 w 4838700"/>
              <a:gd name="connsiteY20" fmla="*/ 3060700 h 3997763"/>
              <a:gd name="connsiteX21" fmla="*/ 501650 w 4838700"/>
              <a:gd name="connsiteY21" fmla="*/ 3149600 h 3997763"/>
              <a:gd name="connsiteX22" fmla="*/ 374650 w 4838700"/>
              <a:gd name="connsiteY22" fmla="*/ 3225800 h 3997763"/>
              <a:gd name="connsiteX23" fmla="*/ 577850 w 4838700"/>
              <a:gd name="connsiteY23" fmla="*/ 3397250 h 3997763"/>
              <a:gd name="connsiteX24" fmla="*/ 331694 w 4838700"/>
              <a:gd name="connsiteY24" fmla="*/ 3700556 h 3997763"/>
              <a:gd name="connsiteX25" fmla="*/ 447488 w 4838700"/>
              <a:gd name="connsiteY25" fmla="*/ 3821953 h 3997763"/>
              <a:gd name="connsiteX26" fmla="*/ 767042 w 4838700"/>
              <a:gd name="connsiteY26" fmla="*/ 3821580 h 3997763"/>
              <a:gd name="connsiteX27" fmla="*/ 996950 w 4838700"/>
              <a:gd name="connsiteY27" fmla="*/ 3613150 h 3997763"/>
              <a:gd name="connsiteX28" fmla="*/ 1016000 w 4838700"/>
              <a:gd name="connsiteY28" fmla="*/ 3746500 h 3997763"/>
              <a:gd name="connsiteX29" fmla="*/ 1092200 w 4838700"/>
              <a:gd name="connsiteY29" fmla="*/ 3740150 h 3997763"/>
              <a:gd name="connsiteX30" fmla="*/ 1155700 w 4838700"/>
              <a:gd name="connsiteY30" fmla="*/ 3530600 h 3997763"/>
              <a:gd name="connsiteX31" fmla="*/ 1327150 w 4838700"/>
              <a:gd name="connsiteY31" fmla="*/ 3549650 h 3997763"/>
              <a:gd name="connsiteX32" fmla="*/ 1365250 w 4838700"/>
              <a:gd name="connsiteY32" fmla="*/ 3663950 h 3997763"/>
              <a:gd name="connsiteX33" fmla="*/ 1568450 w 4838700"/>
              <a:gd name="connsiteY33" fmla="*/ 3759200 h 3997763"/>
              <a:gd name="connsiteX34" fmla="*/ 1930400 w 4838700"/>
              <a:gd name="connsiteY34" fmla="*/ 3708400 h 3997763"/>
              <a:gd name="connsiteX35" fmla="*/ 1981200 w 4838700"/>
              <a:gd name="connsiteY35" fmla="*/ 3816350 h 3997763"/>
              <a:gd name="connsiteX36" fmla="*/ 2351182 w 4838700"/>
              <a:gd name="connsiteY36" fmla="*/ 3886638 h 3997763"/>
              <a:gd name="connsiteX37" fmla="*/ 2678207 w 4838700"/>
              <a:gd name="connsiteY37" fmla="*/ 3953313 h 3997763"/>
              <a:gd name="connsiteX38" fmla="*/ 2741707 w 4838700"/>
              <a:gd name="connsiteY38" fmla="*/ 3997763 h 3997763"/>
              <a:gd name="connsiteX39" fmla="*/ 2871882 w 4838700"/>
              <a:gd name="connsiteY39" fmla="*/ 3978714 h 3997763"/>
              <a:gd name="connsiteX40" fmla="*/ 2843307 w 4838700"/>
              <a:gd name="connsiteY40" fmla="*/ 3886639 h 3997763"/>
              <a:gd name="connsiteX41" fmla="*/ 2838450 w 4838700"/>
              <a:gd name="connsiteY41" fmla="*/ 3797300 h 3997763"/>
              <a:gd name="connsiteX42" fmla="*/ 3092450 w 4838700"/>
              <a:gd name="connsiteY42" fmla="*/ 3429000 h 3997763"/>
              <a:gd name="connsiteX43" fmla="*/ 3206750 w 4838700"/>
              <a:gd name="connsiteY43" fmla="*/ 3371850 h 3997763"/>
              <a:gd name="connsiteX44" fmla="*/ 3409950 w 4838700"/>
              <a:gd name="connsiteY44" fmla="*/ 3498850 h 3997763"/>
              <a:gd name="connsiteX45" fmla="*/ 3613150 w 4838700"/>
              <a:gd name="connsiteY45" fmla="*/ 3448050 h 3997763"/>
              <a:gd name="connsiteX46" fmla="*/ 3727450 w 4838700"/>
              <a:gd name="connsiteY46" fmla="*/ 3397250 h 3997763"/>
              <a:gd name="connsiteX47" fmla="*/ 3708400 w 4838700"/>
              <a:gd name="connsiteY47" fmla="*/ 3105150 h 3997763"/>
              <a:gd name="connsiteX48" fmla="*/ 3892550 w 4838700"/>
              <a:gd name="connsiteY48" fmla="*/ 2660650 h 3997763"/>
              <a:gd name="connsiteX49" fmla="*/ 3937000 w 4838700"/>
              <a:gd name="connsiteY49" fmla="*/ 2495550 h 3997763"/>
              <a:gd name="connsiteX50" fmla="*/ 4521200 w 4838700"/>
              <a:gd name="connsiteY50" fmla="*/ 2679700 h 3997763"/>
              <a:gd name="connsiteX51" fmla="*/ 4838700 w 4838700"/>
              <a:gd name="connsiteY51" fmla="*/ 2247900 h 3997763"/>
              <a:gd name="connsiteX52" fmla="*/ 3962400 w 4838700"/>
              <a:gd name="connsiteY52" fmla="*/ 1987550 h 3997763"/>
              <a:gd name="connsiteX53" fmla="*/ 3975100 w 4838700"/>
              <a:gd name="connsiteY53" fmla="*/ 1778000 h 3997763"/>
              <a:gd name="connsiteX54" fmla="*/ 4051300 w 4838700"/>
              <a:gd name="connsiteY54" fmla="*/ 1479550 h 3997763"/>
              <a:gd name="connsiteX55" fmla="*/ 4095750 w 4838700"/>
              <a:gd name="connsiteY55" fmla="*/ 869950 h 3997763"/>
              <a:gd name="connsiteX56" fmla="*/ 4095750 w 4838700"/>
              <a:gd name="connsiteY56" fmla="*/ 869950 h 3997763"/>
              <a:gd name="connsiteX57" fmla="*/ 4108450 w 4838700"/>
              <a:gd name="connsiteY57" fmla="*/ 819150 h 3997763"/>
              <a:gd name="connsiteX58" fmla="*/ 3187700 w 4838700"/>
              <a:gd name="connsiteY58" fmla="*/ 990600 h 3997763"/>
              <a:gd name="connsiteX59" fmla="*/ 3022600 w 4838700"/>
              <a:gd name="connsiteY59" fmla="*/ 152400 h 3997763"/>
              <a:gd name="connsiteX60" fmla="*/ 425450 w 4838700"/>
              <a:gd name="connsiteY60" fmla="*/ 0 h 3997763"/>
              <a:gd name="connsiteX61" fmla="*/ 266700 w 4838700"/>
              <a:gd name="connsiteY61" fmla="*/ 374650 h 3997763"/>
              <a:gd name="connsiteX0" fmla="*/ 266700 w 4838700"/>
              <a:gd name="connsiteY0" fmla="*/ 374650 h 3997763"/>
              <a:gd name="connsiteX1" fmla="*/ 0 w 4838700"/>
              <a:gd name="connsiteY1" fmla="*/ 482600 h 3997763"/>
              <a:gd name="connsiteX2" fmla="*/ 63500 w 4838700"/>
              <a:gd name="connsiteY2" fmla="*/ 692150 h 3997763"/>
              <a:gd name="connsiteX3" fmla="*/ 317500 w 4838700"/>
              <a:gd name="connsiteY3" fmla="*/ 615950 h 3997763"/>
              <a:gd name="connsiteX4" fmla="*/ 355600 w 4838700"/>
              <a:gd name="connsiteY4" fmla="*/ 666750 h 3997763"/>
              <a:gd name="connsiteX5" fmla="*/ 152400 w 4838700"/>
              <a:gd name="connsiteY5" fmla="*/ 908050 h 3997763"/>
              <a:gd name="connsiteX6" fmla="*/ 114300 w 4838700"/>
              <a:gd name="connsiteY6" fmla="*/ 977900 h 3997763"/>
              <a:gd name="connsiteX7" fmla="*/ 311150 w 4838700"/>
              <a:gd name="connsiteY7" fmla="*/ 1066800 h 3997763"/>
              <a:gd name="connsiteX8" fmla="*/ 501650 w 4838700"/>
              <a:gd name="connsiteY8" fmla="*/ 1517650 h 3997763"/>
              <a:gd name="connsiteX9" fmla="*/ 749300 w 4838700"/>
              <a:gd name="connsiteY9" fmla="*/ 1352550 h 3997763"/>
              <a:gd name="connsiteX10" fmla="*/ 571500 w 4838700"/>
              <a:gd name="connsiteY10" fmla="*/ 946150 h 3997763"/>
              <a:gd name="connsiteX11" fmla="*/ 615950 w 4838700"/>
              <a:gd name="connsiteY11" fmla="*/ 889000 h 3997763"/>
              <a:gd name="connsiteX12" fmla="*/ 939800 w 4838700"/>
              <a:gd name="connsiteY12" fmla="*/ 1314450 h 3997763"/>
              <a:gd name="connsiteX13" fmla="*/ 412750 w 4838700"/>
              <a:gd name="connsiteY13" fmla="*/ 1612900 h 3997763"/>
              <a:gd name="connsiteX14" fmla="*/ 488950 w 4838700"/>
              <a:gd name="connsiteY14" fmla="*/ 1733550 h 3997763"/>
              <a:gd name="connsiteX15" fmla="*/ 419100 w 4838700"/>
              <a:gd name="connsiteY15" fmla="*/ 1790700 h 3997763"/>
              <a:gd name="connsiteX16" fmla="*/ 552450 w 4838700"/>
              <a:gd name="connsiteY16" fmla="*/ 2038350 h 3997763"/>
              <a:gd name="connsiteX17" fmla="*/ 425450 w 4838700"/>
              <a:gd name="connsiteY17" fmla="*/ 2127250 h 3997763"/>
              <a:gd name="connsiteX18" fmla="*/ 419100 w 4838700"/>
              <a:gd name="connsiteY18" fmla="*/ 2641600 h 3997763"/>
              <a:gd name="connsiteX19" fmla="*/ 660400 w 4838700"/>
              <a:gd name="connsiteY19" fmla="*/ 2876550 h 3997763"/>
              <a:gd name="connsiteX20" fmla="*/ 590550 w 4838700"/>
              <a:gd name="connsiteY20" fmla="*/ 3060700 h 3997763"/>
              <a:gd name="connsiteX21" fmla="*/ 501650 w 4838700"/>
              <a:gd name="connsiteY21" fmla="*/ 3149600 h 3997763"/>
              <a:gd name="connsiteX22" fmla="*/ 374650 w 4838700"/>
              <a:gd name="connsiteY22" fmla="*/ 3225800 h 3997763"/>
              <a:gd name="connsiteX23" fmla="*/ 577850 w 4838700"/>
              <a:gd name="connsiteY23" fmla="*/ 3397250 h 3997763"/>
              <a:gd name="connsiteX24" fmla="*/ 331694 w 4838700"/>
              <a:gd name="connsiteY24" fmla="*/ 3700556 h 3997763"/>
              <a:gd name="connsiteX25" fmla="*/ 447488 w 4838700"/>
              <a:gd name="connsiteY25" fmla="*/ 3821953 h 3997763"/>
              <a:gd name="connsiteX26" fmla="*/ 767042 w 4838700"/>
              <a:gd name="connsiteY26" fmla="*/ 3821580 h 3997763"/>
              <a:gd name="connsiteX27" fmla="*/ 996950 w 4838700"/>
              <a:gd name="connsiteY27" fmla="*/ 3613150 h 3997763"/>
              <a:gd name="connsiteX28" fmla="*/ 1016000 w 4838700"/>
              <a:gd name="connsiteY28" fmla="*/ 3746500 h 3997763"/>
              <a:gd name="connsiteX29" fmla="*/ 1092200 w 4838700"/>
              <a:gd name="connsiteY29" fmla="*/ 3740150 h 3997763"/>
              <a:gd name="connsiteX30" fmla="*/ 1155700 w 4838700"/>
              <a:gd name="connsiteY30" fmla="*/ 3530600 h 3997763"/>
              <a:gd name="connsiteX31" fmla="*/ 1327150 w 4838700"/>
              <a:gd name="connsiteY31" fmla="*/ 3549650 h 3997763"/>
              <a:gd name="connsiteX32" fmla="*/ 1365250 w 4838700"/>
              <a:gd name="connsiteY32" fmla="*/ 3663950 h 3997763"/>
              <a:gd name="connsiteX33" fmla="*/ 1568450 w 4838700"/>
              <a:gd name="connsiteY33" fmla="*/ 3759200 h 3997763"/>
              <a:gd name="connsiteX34" fmla="*/ 1930400 w 4838700"/>
              <a:gd name="connsiteY34" fmla="*/ 3708400 h 3997763"/>
              <a:gd name="connsiteX35" fmla="*/ 1981200 w 4838700"/>
              <a:gd name="connsiteY35" fmla="*/ 3816350 h 3997763"/>
              <a:gd name="connsiteX36" fmla="*/ 2608357 w 4838700"/>
              <a:gd name="connsiteY36" fmla="*/ 3950138 h 3997763"/>
              <a:gd name="connsiteX37" fmla="*/ 2678207 w 4838700"/>
              <a:gd name="connsiteY37" fmla="*/ 3953313 h 3997763"/>
              <a:gd name="connsiteX38" fmla="*/ 2741707 w 4838700"/>
              <a:gd name="connsiteY38" fmla="*/ 3997763 h 3997763"/>
              <a:gd name="connsiteX39" fmla="*/ 2871882 w 4838700"/>
              <a:gd name="connsiteY39" fmla="*/ 3978714 h 3997763"/>
              <a:gd name="connsiteX40" fmla="*/ 2843307 w 4838700"/>
              <a:gd name="connsiteY40" fmla="*/ 3886639 h 3997763"/>
              <a:gd name="connsiteX41" fmla="*/ 2838450 w 4838700"/>
              <a:gd name="connsiteY41" fmla="*/ 3797300 h 3997763"/>
              <a:gd name="connsiteX42" fmla="*/ 3092450 w 4838700"/>
              <a:gd name="connsiteY42" fmla="*/ 3429000 h 3997763"/>
              <a:gd name="connsiteX43" fmla="*/ 3206750 w 4838700"/>
              <a:gd name="connsiteY43" fmla="*/ 3371850 h 3997763"/>
              <a:gd name="connsiteX44" fmla="*/ 3409950 w 4838700"/>
              <a:gd name="connsiteY44" fmla="*/ 3498850 h 3997763"/>
              <a:gd name="connsiteX45" fmla="*/ 3613150 w 4838700"/>
              <a:gd name="connsiteY45" fmla="*/ 3448050 h 3997763"/>
              <a:gd name="connsiteX46" fmla="*/ 3727450 w 4838700"/>
              <a:gd name="connsiteY46" fmla="*/ 3397250 h 3997763"/>
              <a:gd name="connsiteX47" fmla="*/ 3708400 w 4838700"/>
              <a:gd name="connsiteY47" fmla="*/ 3105150 h 3997763"/>
              <a:gd name="connsiteX48" fmla="*/ 3892550 w 4838700"/>
              <a:gd name="connsiteY48" fmla="*/ 2660650 h 3997763"/>
              <a:gd name="connsiteX49" fmla="*/ 3937000 w 4838700"/>
              <a:gd name="connsiteY49" fmla="*/ 2495550 h 3997763"/>
              <a:gd name="connsiteX50" fmla="*/ 4521200 w 4838700"/>
              <a:gd name="connsiteY50" fmla="*/ 2679700 h 3997763"/>
              <a:gd name="connsiteX51" fmla="*/ 4838700 w 4838700"/>
              <a:gd name="connsiteY51" fmla="*/ 2247900 h 3997763"/>
              <a:gd name="connsiteX52" fmla="*/ 3962400 w 4838700"/>
              <a:gd name="connsiteY52" fmla="*/ 1987550 h 3997763"/>
              <a:gd name="connsiteX53" fmla="*/ 3975100 w 4838700"/>
              <a:gd name="connsiteY53" fmla="*/ 1778000 h 3997763"/>
              <a:gd name="connsiteX54" fmla="*/ 4051300 w 4838700"/>
              <a:gd name="connsiteY54" fmla="*/ 1479550 h 3997763"/>
              <a:gd name="connsiteX55" fmla="*/ 4095750 w 4838700"/>
              <a:gd name="connsiteY55" fmla="*/ 869950 h 3997763"/>
              <a:gd name="connsiteX56" fmla="*/ 4095750 w 4838700"/>
              <a:gd name="connsiteY56" fmla="*/ 869950 h 3997763"/>
              <a:gd name="connsiteX57" fmla="*/ 4108450 w 4838700"/>
              <a:gd name="connsiteY57" fmla="*/ 819150 h 3997763"/>
              <a:gd name="connsiteX58" fmla="*/ 3187700 w 4838700"/>
              <a:gd name="connsiteY58" fmla="*/ 990600 h 3997763"/>
              <a:gd name="connsiteX59" fmla="*/ 3022600 w 4838700"/>
              <a:gd name="connsiteY59" fmla="*/ 152400 h 3997763"/>
              <a:gd name="connsiteX60" fmla="*/ 425450 w 4838700"/>
              <a:gd name="connsiteY60" fmla="*/ 0 h 3997763"/>
              <a:gd name="connsiteX61" fmla="*/ 266700 w 4838700"/>
              <a:gd name="connsiteY61" fmla="*/ 374650 h 3997763"/>
              <a:gd name="connsiteX0" fmla="*/ 266700 w 4838700"/>
              <a:gd name="connsiteY0" fmla="*/ 374650 h 3997763"/>
              <a:gd name="connsiteX1" fmla="*/ 0 w 4838700"/>
              <a:gd name="connsiteY1" fmla="*/ 482600 h 3997763"/>
              <a:gd name="connsiteX2" fmla="*/ 63500 w 4838700"/>
              <a:gd name="connsiteY2" fmla="*/ 692150 h 3997763"/>
              <a:gd name="connsiteX3" fmla="*/ 317500 w 4838700"/>
              <a:gd name="connsiteY3" fmla="*/ 615950 h 3997763"/>
              <a:gd name="connsiteX4" fmla="*/ 355600 w 4838700"/>
              <a:gd name="connsiteY4" fmla="*/ 666750 h 3997763"/>
              <a:gd name="connsiteX5" fmla="*/ 152400 w 4838700"/>
              <a:gd name="connsiteY5" fmla="*/ 908050 h 3997763"/>
              <a:gd name="connsiteX6" fmla="*/ 114300 w 4838700"/>
              <a:gd name="connsiteY6" fmla="*/ 977900 h 3997763"/>
              <a:gd name="connsiteX7" fmla="*/ 311150 w 4838700"/>
              <a:gd name="connsiteY7" fmla="*/ 1066800 h 3997763"/>
              <a:gd name="connsiteX8" fmla="*/ 501650 w 4838700"/>
              <a:gd name="connsiteY8" fmla="*/ 1517650 h 3997763"/>
              <a:gd name="connsiteX9" fmla="*/ 749300 w 4838700"/>
              <a:gd name="connsiteY9" fmla="*/ 1352550 h 3997763"/>
              <a:gd name="connsiteX10" fmla="*/ 571500 w 4838700"/>
              <a:gd name="connsiteY10" fmla="*/ 946150 h 3997763"/>
              <a:gd name="connsiteX11" fmla="*/ 615950 w 4838700"/>
              <a:gd name="connsiteY11" fmla="*/ 889000 h 3997763"/>
              <a:gd name="connsiteX12" fmla="*/ 939800 w 4838700"/>
              <a:gd name="connsiteY12" fmla="*/ 1314450 h 3997763"/>
              <a:gd name="connsiteX13" fmla="*/ 412750 w 4838700"/>
              <a:gd name="connsiteY13" fmla="*/ 1612900 h 3997763"/>
              <a:gd name="connsiteX14" fmla="*/ 488950 w 4838700"/>
              <a:gd name="connsiteY14" fmla="*/ 1733550 h 3997763"/>
              <a:gd name="connsiteX15" fmla="*/ 419100 w 4838700"/>
              <a:gd name="connsiteY15" fmla="*/ 1790700 h 3997763"/>
              <a:gd name="connsiteX16" fmla="*/ 552450 w 4838700"/>
              <a:gd name="connsiteY16" fmla="*/ 2038350 h 3997763"/>
              <a:gd name="connsiteX17" fmla="*/ 425450 w 4838700"/>
              <a:gd name="connsiteY17" fmla="*/ 2127250 h 3997763"/>
              <a:gd name="connsiteX18" fmla="*/ 419100 w 4838700"/>
              <a:gd name="connsiteY18" fmla="*/ 2641600 h 3997763"/>
              <a:gd name="connsiteX19" fmla="*/ 660400 w 4838700"/>
              <a:gd name="connsiteY19" fmla="*/ 2876550 h 3997763"/>
              <a:gd name="connsiteX20" fmla="*/ 590550 w 4838700"/>
              <a:gd name="connsiteY20" fmla="*/ 3060700 h 3997763"/>
              <a:gd name="connsiteX21" fmla="*/ 501650 w 4838700"/>
              <a:gd name="connsiteY21" fmla="*/ 3149600 h 3997763"/>
              <a:gd name="connsiteX22" fmla="*/ 374650 w 4838700"/>
              <a:gd name="connsiteY22" fmla="*/ 3225800 h 3997763"/>
              <a:gd name="connsiteX23" fmla="*/ 577850 w 4838700"/>
              <a:gd name="connsiteY23" fmla="*/ 3397250 h 3997763"/>
              <a:gd name="connsiteX24" fmla="*/ 331694 w 4838700"/>
              <a:gd name="connsiteY24" fmla="*/ 3700556 h 3997763"/>
              <a:gd name="connsiteX25" fmla="*/ 447488 w 4838700"/>
              <a:gd name="connsiteY25" fmla="*/ 3821953 h 3997763"/>
              <a:gd name="connsiteX26" fmla="*/ 767042 w 4838700"/>
              <a:gd name="connsiteY26" fmla="*/ 3821580 h 3997763"/>
              <a:gd name="connsiteX27" fmla="*/ 996950 w 4838700"/>
              <a:gd name="connsiteY27" fmla="*/ 3613150 h 3997763"/>
              <a:gd name="connsiteX28" fmla="*/ 1016000 w 4838700"/>
              <a:gd name="connsiteY28" fmla="*/ 3746500 h 3997763"/>
              <a:gd name="connsiteX29" fmla="*/ 1092200 w 4838700"/>
              <a:gd name="connsiteY29" fmla="*/ 3740150 h 3997763"/>
              <a:gd name="connsiteX30" fmla="*/ 1155700 w 4838700"/>
              <a:gd name="connsiteY30" fmla="*/ 3530600 h 3997763"/>
              <a:gd name="connsiteX31" fmla="*/ 1327150 w 4838700"/>
              <a:gd name="connsiteY31" fmla="*/ 3549650 h 3997763"/>
              <a:gd name="connsiteX32" fmla="*/ 1365250 w 4838700"/>
              <a:gd name="connsiteY32" fmla="*/ 3663950 h 3997763"/>
              <a:gd name="connsiteX33" fmla="*/ 1568450 w 4838700"/>
              <a:gd name="connsiteY33" fmla="*/ 3759200 h 3997763"/>
              <a:gd name="connsiteX34" fmla="*/ 1930400 w 4838700"/>
              <a:gd name="connsiteY34" fmla="*/ 3708400 h 3997763"/>
              <a:gd name="connsiteX35" fmla="*/ 1981200 w 4838700"/>
              <a:gd name="connsiteY35" fmla="*/ 3816350 h 3997763"/>
              <a:gd name="connsiteX36" fmla="*/ 2354357 w 4838700"/>
              <a:gd name="connsiteY36" fmla="*/ 3896163 h 3997763"/>
              <a:gd name="connsiteX37" fmla="*/ 2608357 w 4838700"/>
              <a:gd name="connsiteY37" fmla="*/ 3950138 h 3997763"/>
              <a:gd name="connsiteX38" fmla="*/ 2678207 w 4838700"/>
              <a:gd name="connsiteY38" fmla="*/ 3953313 h 3997763"/>
              <a:gd name="connsiteX39" fmla="*/ 2741707 w 4838700"/>
              <a:gd name="connsiteY39" fmla="*/ 3997763 h 3997763"/>
              <a:gd name="connsiteX40" fmla="*/ 2871882 w 4838700"/>
              <a:gd name="connsiteY40" fmla="*/ 3978714 h 3997763"/>
              <a:gd name="connsiteX41" fmla="*/ 2843307 w 4838700"/>
              <a:gd name="connsiteY41" fmla="*/ 3886639 h 3997763"/>
              <a:gd name="connsiteX42" fmla="*/ 2838450 w 4838700"/>
              <a:gd name="connsiteY42" fmla="*/ 3797300 h 3997763"/>
              <a:gd name="connsiteX43" fmla="*/ 3092450 w 4838700"/>
              <a:gd name="connsiteY43" fmla="*/ 3429000 h 3997763"/>
              <a:gd name="connsiteX44" fmla="*/ 3206750 w 4838700"/>
              <a:gd name="connsiteY44" fmla="*/ 3371850 h 3997763"/>
              <a:gd name="connsiteX45" fmla="*/ 3409950 w 4838700"/>
              <a:gd name="connsiteY45" fmla="*/ 3498850 h 3997763"/>
              <a:gd name="connsiteX46" fmla="*/ 3613150 w 4838700"/>
              <a:gd name="connsiteY46" fmla="*/ 3448050 h 3997763"/>
              <a:gd name="connsiteX47" fmla="*/ 3727450 w 4838700"/>
              <a:gd name="connsiteY47" fmla="*/ 3397250 h 3997763"/>
              <a:gd name="connsiteX48" fmla="*/ 3708400 w 4838700"/>
              <a:gd name="connsiteY48" fmla="*/ 3105150 h 3997763"/>
              <a:gd name="connsiteX49" fmla="*/ 3892550 w 4838700"/>
              <a:gd name="connsiteY49" fmla="*/ 2660650 h 3997763"/>
              <a:gd name="connsiteX50" fmla="*/ 3937000 w 4838700"/>
              <a:gd name="connsiteY50" fmla="*/ 2495550 h 3997763"/>
              <a:gd name="connsiteX51" fmla="*/ 4521200 w 4838700"/>
              <a:gd name="connsiteY51" fmla="*/ 2679700 h 3997763"/>
              <a:gd name="connsiteX52" fmla="*/ 4838700 w 4838700"/>
              <a:gd name="connsiteY52" fmla="*/ 2247900 h 3997763"/>
              <a:gd name="connsiteX53" fmla="*/ 3962400 w 4838700"/>
              <a:gd name="connsiteY53" fmla="*/ 1987550 h 3997763"/>
              <a:gd name="connsiteX54" fmla="*/ 3975100 w 4838700"/>
              <a:gd name="connsiteY54" fmla="*/ 1778000 h 3997763"/>
              <a:gd name="connsiteX55" fmla="*/ 4051300 w 4838700"/>
              <a:gd name="connsiteY55" fmla="*/ 1479550 h 3997763"/>
              <a:gd name="connsiteX56" fmla="*/ 4095750 w 4838700"/>
              <a:gd name="connsiteY56" fmla="*/ 869950 h 3997763"/>
              <a:gd name="connsiteX57" fmla="*/ 4095750 w 4838700"/>
              <a:gd name="connsiteY57" fmla="*/ 869950 h 3997763"/>
              <a:gd name="connsiteX58" fmla="*/ 4108450 w 4838700"/>
              <a:gd name="connsiteY58" fmla="*/ 819150 h 3997763"/>
              <a:gd name="connsiteX59" fmla="*/ 3187700 w 4838700"/>
              <a:gd name="connsiteY59" fmla="*/ 990600 h 3997763"/>
              <a:gd name="connsiteX60" fmla="*/ 3022600 w 4838700"/>
              <a:gd name="connsiteY60" fmla="*/ 152400 h 3997763"/>
              <a:gd name="connsiteX61" fmla="*/ 425450 w 4838700"/>
              <a:gd name="connsiteY61" fmla="*/ 0 h 3997763"/>
              <a:gd name="connsiteX62" fmla="*/ 266700 w 4838700"/>
              <a:gd name="connsiteY62" fmla="*/ 374650 h 3997763"/>
              <a:gd name="connsiteX0" fmla="*/ 266700 w 4838700"/>
              <a:gd name="connsiteY0" fmla="*/ 374650 h 4035863"/>
              <a:gd name="connsiteX1" fmla="*/ 0 w 4838700"/>
              <a:gd name="connsiteY1" fmla="*/ 482600 h 4035863"/>
              <a:gd name="connsiteX2" fmla="*/ 63500 w 4838700"/>
              <a:gd name="connsiteY2" fmla="*/ 692150 h 4035863"/>
              <a:gd name="connsiteX3" fmla="*/ 317500 w 4838700"/>
              <a:gd name="connsiteY3" fmla="*/ 615950 h 4035863"/>
              <a:gd name="connsiteX4" fmla="*/ 355600 w 4838700"/>
              <a:gd name="connsiteY4" fmla="*/ 666750 h 4035863"/>
              <a:gd name="connsiteX5" fmla="*/ 152400 w 4838700"/>
              <a:gd name="connsiteY5" fmla="*/ 908050 h 4035863"/>
              <a:gd name="connsiteX6" fmla="*/ 114300 w 4838700"/>
              <a:gd name="connsiteY6" fmla="*/ 977900 h 4035863"/>
              <a:gd name="connsiteX7" fmla="*/ 311150 w 4838700"/>
              <a:gd name="connsiteY7" fmla="*/ 1066800 h 4035863"/>
              <a:gd name="connsiteX8" fmla="*/ 501650 w 4838700"/>
              <a:gd name="connsiteY8" fmla="*/ 1517650 h 4035863"/>
              <a:gd name="connsiteX9" fmla="*/ 749300 w 4838700"/>
              <a:gd name="connsiteY9" fmla="*/ 1352550 h 4035863"/>
              <a:gd name="connsiteX10" fmla="*/ 571500 w 4838700"/>
              <a:gd name="connsiteY10" fmla="*/ 946150 h 4035863"/>
              <a:gd name="connsiteX11" fmla="*/ 615950 w 4838700"/>
              <a:gd name="connsiteY11" fmla="*/ 889000 h 4035863"/>
              <a:gd name="connsiteX12" fmla="*/ 939800 w 4838700"/>
              <a:gd name="connsiteY12" fmla="*/ 1314450 h 4035863"/>
              <a:gd name="connsiteX13" fmla="*/ 412750 w 4838700"/>
              <a:gd name="connsiteY13" fmla="*/ 1612900 h 4035863"/>
              <a:gd name="connsiteX14" fmla="*/ 488950 w 4838700"/>
              <a:gd name="connsiteY14" fmla="*/ 1733550 h 4035863"/>
              <a:gd name="connsiteX15" fmla="*/ 419100 w 4838700"/>
              <a:gd name="connsiteY15" fmla="*/ 1790700 h 4035863"/>
              <a:gd name="connsiteX16" fmla="*/ 552450 w 4838700"/>
              <a:gd name="connsiteY16" fmla="*/ 2038350 h 4035863"/>
              <a:gd name="connsiteX17" fmla="*/ 425450 w 4838700"/>
              <a:gd name="connsiteY17" fmla="*/ 2127250 h 4035863"/>
              <a:gd name="connsiteX18" fmla="*/ 419100 w 4838700"/>
              <a:gd name="connsiteY18" fmla="*/ 2641600 h 4035863"/>
              <a:gd name="connsiteX19" fmla="*/ 660400 w 4838700"/>
              <a:gd name="connsiteY19" fmla="*/ 2876550 h 4035863"/>
              <a:gd name="connsiteX20" fmla="*/ 590550 w 4838700"/>
              <a:gd name="connsiteY20" fmla="*/ 3060700 h 4035863"/>
              <a:gd name="connsiteX21" fmla="*/ 501650 w 4838700"/>
              <a:gd name="connsiteY21" fmla="*/ 3149600 h 4035863"/>
              <a:gd name="connsiteX22" fmla="*/ 374650 w 4838700"/>
              <a:gd name="connsiteY22" fmla="*/ 3225800 h 4035863"/>
              <a:gd name="connsiteX23" fmla="*/ 577850 w 4838700"/>
              <a:gd name="connsiteY23" fmla="*/ 3397250 h 4035863"/>
              <a:gd name="connsiteX24" fmla="*/ 331694 w 4838700"/>
              <a:gd name="connsiteY24" fmla="*/ 3700556 h 4035863"/>
              <a:gd name="connsiteX25" fmla="*/ 447488 w 4838700"/>
              <a:gd name="connsiteY25" fmla="*/ 3821953 h 4035863"/>
              <a:gd name="connsiteX26" fmla="*/ 767042 w 4838700"/>
              <a:gd name="connsiteY26" fmla="*/ 3821580 h 4035863"/>
              <a:gd name="connsiteX27" fmla="*/ 996950 w 4838700"/>
              <a:gd name="connsiteY27" fmla="*/ 3613150 h 4035863"/>
              <a:gd name="connsiteX28" fmla="*/ 1016000 w 4838700"/>
              <a:gd name="connsiteY28" fmla="*/ 3746500 h 4035863"/>
              <a:gd name="connsiteX29" fmla="*/ 1092200 w 4838700"/>
              <a:gd name="connsiteY29" fmla="*/ 3740150 h 4035863"/>
              <a:gd name="connsiteX30" fmla="*/ 1155700 w 4838700"/>
              <a:gd name="connsiteY30" fmla="*/ 3530600 h 4035863"/>
              <a:gd name="connsiteX31" fmla="*/ 1327150 w 4838700"/>
              <a:gd name="connsiteY31" fmla="*/ 3549650 h 4035863"/>
              <a:gd name="connsiteX32" fmla="*/ 1365250 w 4838700"/>
              <a:gd name="connsiteY32" fmla="*/ 3663950 h 4035863"/>
              <a:gd name="connsiteX33" fmla="*/ 1568450 w 4838700"/>
              <a:gd name="connsiteY33" fmla="*/ 3759200 h 4035863"/>
              <a:gd name="connsiteX34" fmla="*/ 1930400 w 4838700"/>
              <a:gd name="connsiteY34" fmla="*/ 3708400 h 4035863"/>
              <a:gd name="connsiteX35" fmla="*/ 1981200 w 4838700"/>
              <a:gd name="connsiteY35" fmla="*/ 3816350 h 4035863"/>
              <a:gd name="connsiteX36" fmla="*/ 2481357 w 4838700"/>
              <a:gd name="connsiteY36" fmla="*/ 4035863 h 4035863"/>
              <a:gd name="connsiteX37" fmla="*/ 2608357 w 4838700"/>
              <a:gd name="connsiteY37" fmla="*/ 3950138 h 4035863"/>
              <a:gd name="connsiteX38" fmla="*/ 2678207 w 4838700"/>
              <a:gd name="connsiteY38" fmla="*/ 3953313 h 4035863"/>
              <a:gd name="connsiteX39" fmla="*/ 2741707 w 4838700"/>
              <a:gd name="connsiteY39" fmla="*/ 3997763 h 4035863"/>
              <a:gd name="connsiteX40" fmla="*/ 2871882 w 4838700"/>
              <a:gd name="connsiteY40" fmla="*/ 3978714 h 4035863"/>
              <a:gd name="connsiteX41" fmla="*/ 2843307 w 4838700"/>
              <a:gd name="connsiteY41" fmla="*/ 3886639 h 4035863"/>
              <a:gd name="connsiteX42" fmla="*/ 2838450 w 4838700"/>
              <a:gd name="connsiteY42" fmla="*/ 3797300 h 4035863"/>
              <a:gd name="connsiteX43" fmla="*/ 3092450 w 4838700"/>
              <a:gd name="connsiteY43" fmla="*/ 3429000 h 4035863"/>
              <a:gd name="connsiteX44" fmla="*/ 3206750 w 4838700"/>
              <a:gd name="connsiteY44" fmla="*/ 3371850 h 4035863"/>
              <a:gd name="connsiteX45" fmla="*/ 3409950 w 4838700"/>
              <a:gd name="connsiteY45" fmla="*/ 3498850 h 4035863"/>
              <a:gd name="connsiteX46" fmla="*/ 3613150 w 4838700"/>
              <a:gd name="connsiteY46" fmla="*/ 3448050 h 4035863"/>
              <a:gd name="connsiteX47" fmla="*/ 3727450 w 4838700"/>
              <a:gd name="connsiteY47" fmla="*/ 3397250 h 4035863"/>
              <a:gd name="connsiteX48" fmla="*/ 3708400 w 4838700"/>
              <a:gd name="connsiteY48" fmla="*/ 3105150 h 4035863"/>
              <a:gd name="connsiteX49" fmla="*/ 3892550 w 4838700"/>
              <a:gd name="connsiteY49" fmla="*/ 2660650 h 4035863"/>
              <a:gd name="connsiteX50" fmla="*/ 3937000 w 4838700"/>
              <a:gd name="connsiteY50" fmla="*/ 2495550 h 4035863"/>
              <a:gd name="connsiteX51" fmla="*/ 4521200 w 4838700"/>
              <a:gd name="connsiteY51" fmla="*/ 2679700 h 4035863"/>
              <a:gd name="connsiteX52" fmla="*/ 4838700 w 4838700"/>
              <a:gd name="connsiteY52" fmla="*/ 2247900 h 4035863"/>
              <a:gd name="connsiteX53" fmla="*/ 3962400 w 4838700"/>
              <a:gd name="connsiteY53" fmla="*/ 1987550 h 4035863"/>
              <a:gd name="connsiteX54" fmla="*/ 3975100 w 4838700"/>
              <a:gd name="connsiteY54" fmla="*/ 1778000 h 4035863"/>
              <a:gd name="connsiteX55" fmla="*/ 4051300 w 4838700"/>
              <a:gd name="connsiteY55" fmla="*/ 1479550 h 4035863"/>
              <a:gd name="connsiteX56" fmla="*/ 4095750 w 4838700"/>
              <a:gd name="connsiteY56" fmla="*/ 869950 h 4035863"/>
              <a:gd name="connsiteX57" fmla="*/ 4095750 w 4838700"/>
              <a:gd name="connsiteY57" fmla="*/ 869950 h 4035863"/>
              <a:gd name="connsiteX58" fmla="*/ 4108450 w 4838700"/>
              <a:gd name="connsiteY58" fmla="*/ 819150 h 4035863"/>
              <a:gd name="connsiteX59" fmla="*/ 3187700 w 4838700"/>
              <a:gd name="connsiteY59" fmla="*/ 990600 h 4035863"/>
              <a:gd name="connsiteX60" fmla="*/ 3022600 w 4838700"/>
              <a:gd name="connsiteY60" fmla="*/ 152400 h 4035863"/>
              <a:gd name="connsiteX61" fmla="*/ 425450 w 4838700"/>
              <a:gd name="connsiteY61" fmla="*/ 0 h 4035863"/>
              <a:gd name="connsiteX62" fmla="*/ 266700 w 4838700"/>
              <a:gd name="connsiteY62" fmla="*/ 374650 h 4035863"/>
              <a:gd name="connsiteX0" fmla="*/ 266700 w 4838700"/>
              <a:gd name="connsiteY0" fmla="*/ 374650 h 4035863"/>
              <a:gd name="connsiteX1" fmla="*/ 0 w 4838700"/>
              <a:gd name="connsiteY1" fmla="*/ 482600 h 4035863"/>
              <a:gd name="connsiteX2" fmla="*/ 63500 w 4838700"/>
              <a:gd name="connsiteY2" fmla="*/ 692150 h 4035863"/>
              <a:gd name="connsiteX3" fmla="*/ 317500 w 4838700"/>
              <a:gd name="connsiteY3" fmla="*/ 615950 h 4035863"/>
              <a:gd name="connsiteX4" fmla="*/ 355600 w 4838700"/>
              <a:gd name="connsiteY4" fmla="*/ 666750 h 4035863"/>
              <a:gd name="connsiteX5" fmla="*/ 152400 w 4838700"/>
              <a:gd name="connsiteY5" fmla="*/ 908050 h 4035863"/>
              <a:gd name="connsiteX6" fmla="*/ 114300 w 4838700"/>
              <a:gd name="connsiteY6" fmla="*/ 977900 h 4035863"/>
              <a:gd name="connsiteX7" fmla="*/ 311150 w 4838700"/>
              <a:gd name="connsiteY7" fmla="*/ 1066800 h 4035863"/>
              <a:gd name="connsiteX8" fmla="*/ 501650 w 4838700"/>
              <a:gd name="connsiteY8" fmla="*/ 1517650 h 4035863"/>
              <a:gd name="connsiteX9" fmla="*/ 749300 w 4838700"/>
              <a:gd name="connsiteY9" fmla="*/ 1352550 h 4035863"/>
              <a:gd name="connsiteX10" fmla="*/ 571500 w 4838700"/>
              <a:gd name="connsiteY10" fmla="*/ 946150 h 4035863"/>
              <a:gd name="connsiteX11" fmla="*/ 615950 w 4838700"/>
              <a:gd name="connsiteY11" fmla="*/ 889000 h 4035863"/>
              <a:gd name="connsiteX12" fmla="*/ 939800 w 4838700"/>
              <a:gd name="connsiteY12" fmla="*/ 1314450 h 4035863"/>
              <a:gd name="connsiteX13" fmla="*/ 412750 w 4838700"/>
              <a:gd name="connsiteY13" fmla="*/ 1612900 h 4035863"/>
              <a:gd name="connsiteX14" fmla="*/ 488950 w 4838700"/>
              <a:gd name="connsiteY14" fmla="*/ 1733550 h 4035863"/>
              <a:gd name="connsiteX15" fmla="*/ 419100 w 4838700"/>
              <a:gd name="connsiteY15" fmla="*/ 1790700 h 4035863"/>
              <a:gd name="connsiteX16" fmla="*/ 552450 w 4838700"/>
              <a:gd name="connsiteY16" fmla="*/ 2038350 h 4035863"/>
              <a:gd name="connsiteX17" fmla="*/ 425450 w 4838700"/>
              <a:gd name="connsiteY17" fmla="*/ 2127250 h 4035863"/>
              <a:gd name="connsiteX18" fmla="*/ 419100 w 4838700"/>
              <a:gd name="connsiteY18" fmla="*/ 2641600 h 4035863"/>
              <a:gd name="connsiteX19" fmla="*/ 660400 w 4838700"/>
              <a:gd name="connsiteY19" fmla="*/ 2876550 h 4035863"/>
              <a:gd name="connsiteX20" fmla="*/ 590550 w 4838700"/>
              <a:gd name="connsiteY20" fmla="*/ 3060700 h 4035863"/>
              <a:gd name="connsiteX21" fmla="*/ 501650 w 4838700"/>
              <a:gd name="connsiteY21" fmla="*/ 3149600 h 4035863"/>
              <a:gd name="connsiteX22" fmla="*/ 374650 w 4838700"/>
              <a:gd name="connsiteY22" fmla="*/ 3225800 h 4035863"/>
              <a:gd name="connsiteX23" fmla="*/ 577850 w 4838700"/>
              <a:gd name="connsiteY23" fmla="*/ 3397250 h 4035863"/>
              <a:gd name="connsiteX24" fmla="*/ 331694 w 4838700"/>
              <a:gd name="connsiteY24" fmla="*/ 3700556 h 4035863"/>
              <a:gd name="connsiteX25" fmla="*/ 447488 w 4838700"/>
              <a:gd name="connsiteY25" fmla="*/ 3821953 h 4035863"/>
              <a:gd name="connsiteX26" fmla="*/ 767042 w 4838700"/>
              <a:gd name="connsiteY26" fmla="*/ 3821580 h 4035863"/>
              <a:gd name="connsiteX27" fmla="*/ 996950 w 4838700"/>
              <a:gd name="connsiteY27" fmla="*/ 3613150 h 4035863"/>
              <a:gd name="connsiteX28" fmla="*/ 1016000 w 4838700"/>
              <a:gd name="connsiteY28" fmla="*/ 3746500 h 4035863"/>
              <a:gd name="connsiteX29" fmla="*/ 1092200 w 4838700"/>
              <a:gd name="connsiteY29" fmla="*/ 3740150 h 4035863"/>
              <a:gd name="connsiteX30" fmla="*/ 1155700 w 4838700"/>
              <a:gd name="connsiteY30" fmla="*/ 3530600 h 4035863"/>
              <a:gd name="connsiteX31" fmla="*/ 1327150 w 4838700"/>
              <a:gd name="connsiteY31" fmla="*/ 3549650 h 4035863"/>
              <a:gd name="connsiteX32" fmla="*/ 1365250 w 4838700"/>
              <a:gd name="connsiteY32" fmla="*/ 3663950 h 4035863"/>
              <a:gd name="connsiteX33" fmla="*/ 1568450 w 4838700"/>
              <a:gd name="connsiteY33" fmla="*/ 3759200 h 4035863"/>
              <a:gd name="connsiteX34" fmla="*/ 1930400 w 4838700"/>
              <a:gd name="connsiteY34" fmla="*/ 3708400 h 4035863"/>
              <a:gd name="connsiteX35" fmla="*/ 2032000 w 4838700"/>
              <a:gd name="connsiteY35" fmla="*/ 4025900 h 4035863"/>
              <a:gd name="connsiteX36" fmla="*/ 2481357 w 4838700"/>
              <a:gd name="connsiteY36" fmla="*/ 4035863 h 4035863"/>
              <a:gd name="connsiteX37" fmla="*/ 2608357 w 4838700"/>
              <a:gd name="connsiteY37" fmla="*/ 3950138 h 4035863"/>
              <a:gd name="connsiteX38" fmla="*/ 2678207 w 4838700"/>
              <a:gd name="connsiteY38" fmla="*/ 3953313 h 4035863"/>
              <a:gd name="connsiteX39" fmla="*/ 2741707 w 4838700"/>
              <a:gd name="connsiteY39" fmla="*/ 3997763 h 4035863"/>
              <a:gd name="connsiteX40" fmla="*/ 2871882 w 4838700"/>
              <a:gd name="connsiteY40" fmla="*/ 3978714 h 4035863"/>
              <a:gd name="connsiteX41" fmla="*/ 2843307 w 4838700"/>
              <a:gd name="connsiteY41" fmla="*/ 3886639 h 4035863"/>
              <a:gd name="connsiteX42" fmla="*/ 2838450 w 4838700"/>
              <a:gd name="connsiteY42" fmla="*/ 3797300 h 4035863"/>
              <a:gd name="connsiteX43" fmla="*/ 3092450 w 4838700"/>
              <a:gd name="connsiteY43" fmla="*/ 3429000 h 4035863"/>
              <a:gd name="connsiteX44" fmla="*/ 3206750 w 4838700"/>
              <a:gd name="connsiteY44" fmla="*/ 3371850 h 4035863"/>
              <a:gd name="connsiteX45" fmla="*/ 3409950 w 4838700"/>
              <a:gd name="connsiteY45" fmla="*/ 3498850 h 4035863"/>
              <a:gd name="connsiteX46" fmla="*/ 3613150 w 4838700"/>
              <a:gd name="connsiteY46" fmla="*/ 3448050 h 4035863"/>
              <a:gd name="connsiteX47" fmla="*/ 3727450 w 4838700"/>
              <a:gd name="connsiteY47" fmla="*/ 3397250 h 4035863"/>
              <a:gd name="connsiteX48" fmla="*/ 3708400 w 4838700"/>
              <a:gd name="connsiteY48" fmla="*/ 3105150 h 4035863"/>
              <a:gd name="connsiteX49" fmla="*/ 3892550 w 4838700"/>
              <a:gd name="connsiteY49" fmla="*/ 2660650 h 4035863"/>
              <a:gd name="connsiteX50" fmla="*/ 3937000 w 4838700"/>
              <a:gd name="connsiteY50" fmla="*/ 2495550 h 4035863"/>
              <a:gd name="connsiteX51" fmla="*/ 4521200 w 4838700"/>
              <a:gd name="connsiteY51" fmla="*/ 2679700 h 4035863"/>
              <a:gd name="connsiteX52" fmla="*/ 4838700 w 4838700"/>
              <a:gd name="connsiteY52" fmla="*/ 2247900 h 4035863"/>
              <a:gd name="connsiteX53" fmla="*/ 3962400 w 4838700"/>
              <a:gd name="connsiteY53" fmla="*/ 1987550 h 4035863"/>
              <a:gd name="connsiteX54" fmla="*/ 3975100 w 4838700"/>
              <a:gd name="connsiteY54" fmla="*/ 1778000 h 4035863"/>
              <a:gd name="connsiteX55" fmla="*/ 4051300 w 4838700"/>
              <a:gd name="connsiteY55" fmla="*/ 1479550 h 4035863"/>
              <a:gd name="connsiteX56" fmla="*/ 4095750 w 4838700"/>
              <a:gd name="connsiteY56" fmla="*/ 869950 h 4035863"/>
              <a:gd name="connsiteX57" fmla="*/ 4095750 w 4838700"/>
              <a:gd name="connsiteY57" fmla="*/ 869950 h 4035863"/>
              <a:gd name="connsiteX58" fmla="*/ 4108450 w 4838700"/>
              <a:gd name="connsiteY58" fmla="*/ 819150 h 4035863"/>
              <a:gd name="connsiteX59" fmla="*/ 3187700 w 4838700"/>
              <a:gd name="connsiteY59" fmla="*/ 990600 h 4035863"/>
              <a:gd name="connsiteX60" fmla="*/ 3022600 w 4838700"/>
              <a:gd name="connsiteY60" fmla="*/ 152400 h 4035863"/>
              <a:gd name="connsiteX61" fmla="*/ 425450 w 4838700"/>
              <a:gd name="connsiteY61" fmla="*/ 0 h 4035863"/>
              <a:gd name="connsiteX62" fmla="*/ 266700 w 4838700"/>
              <a:gd name="connsiteY62" fmla="*/ 374650 h 40358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2032000 w 4838700"/>
              <a:gd name="connsiteY35" fmla="*/ 4025900 h 4086663"/>
              <a:gd name="connsiteX36" fmla="*/ 2475007 w 4838700"/>
              <a:gd name="connsiteY36" fmla="*/ 4086663 h 4086663"/>
              <a:gd name="connsiteX37" fmla="*/ 2608357 w 4838700"/>
              <a:gd name="connsiteY37" fmla="*/ 3950138 h 4086663"/>
              <a:gd name="connsiteX38" fmla="*/ 2678207 w 4838700"/>
              <a:gd name="connsiteY38" fmla="*/ 3953313 h 4086663"/>
              <a:gd name="connsiteX39" fmla="*/ 2741707 w 4838700"/>
              <a:gd name="connsiteY39" fmla="*/ 3997763 h 4086663"/>
              <a:gd name="connsiteX40" fmla="*/ 2871882 w 4838700"/>
              <a:gd name="connsiteY40" fmla="*/ 3978714 h 4086663"/>
              <a:gd name="connsiteX41" fmla="*/ 2843307 w 4838700"/>
              <a:gd name="connsiteY41" fmla="*/ 3886639 h 4086663"/>
              <a:gd name="connsiteX42" fmla="*/ 2838450 w 4838700"/>
              <a:gd name="connsiteY42" fmla="*/ 3797300 h 4086663"/>
              <a:gd name="connsiteX43" fmla="*/ 3092450 w 4838700"/>
              <a:gd name="connsiteY43" fmla="*/ 3429000 h 4086663"/>
              <a:gd name="connsiteX44" fmla="*/ 3206750 w 4838700"/>
              <a:gd name="connsiteY44" fmla="*/ 3371850 h 4086663"/>
              <a:gd name="connsiteX45" fmla="*/ 3409950 w 4838700"/>
              <a:gd name="connsiteY45" fmla="*/ 3498850 h 4086663"/>
              <a:gd name="connsiteX46" fmla="*/ 3613150 w 4838700"/>
              <a:gd name="connsiteY46" fmla="*/ 3448050 h 4086663"/>
              <a:gd name="connsiteX47" fmla="*/ 3727450 w 4838700"/>
              <a:gd name="connsiteY47" fmla="*/ 3397250 h 4086663"/>
              <a:gd name="connsiteX48" fmla="*/ 3708400 w 4838700"/>
              <a:gd name="connsiteY48" fmla="*/ 3105150 h 4086663"/>
              <a:gd name="connsiteX49" fmla="*/ 3892550 w 4838700"/>
              <a:gd name="connsiteY49" fmla="*/ 2660650 h 4086663"/>
              <a:gd name="connsiteX50" fmla="*/ 3937000 w 4838700"/>
              <a:gd name="connsiteY50" fmla="*/ 2495550 h 4086663"/>
              <a:gd name="connsiteX51" fmla="*/ 4521200 w 4838700"/>
              <a:gd name="connsiteY51" fmla="*/ 2679700 h 4086663"/>
              <a:gd name="connsiteX52" fmla="*/ 4838700 w 4838700"/>
              <a:gd name="connsiteY52" fmla="*/ 2247900 h 4086663"/>
              <a:gd name="connsiteX53" fmla="*/ 3962400 w 4838700"/>
              <a:gd name="connsiteY53" fmla="*/ 1987550 h 4086663"/>
              <a:gd name="connsiteX54" fmla="*/ 3975100 w 4838700"/>
              <a:gd name="connsiteY54" fmla="*/ 1778000 h 4086663"/>
              <a:gd name="connsiteX55" fmla="*/ 4051300 w 4838700"/>
              <a:gd name="connsiteY55" fmla="*/ 1479550 h 4086663"/>
              <a:gd name="connsiteX56" fmla="*/ 4095750 w 4838700"/>
              <a:gd name="connsiteY56" fmla="*/ 869950 h 4086663"/>
              <a:gd name="connsiteX57" fmla="*/ 4095750 w 4838700"/>
              <a:gd name="connsiteY57" fmla="*/ 869950 h 4086663"/>
              <a:gd name="connsiteX58" fmla="*/ 4108450 w 4838700"/>
              <a:gd name="connsiteY58" fmla="*/ 819150 h 4086663"/>
              <a:gd name="connsiteX59" fmla="*/ 3187700 w 4838700"/>
              <a:gd name="connsiteY59" fmla="*/ 990600 h 4086663"/>
              <a:gd name="connsiteX60" fmla="*/ 3022600 w 4838700"/>
              <a:gd name="connsiteY60" fmla="*/ 152400 h 4086663"/>
              <a:gd name="connsiteX61" fmla="*/ 425450 w 4838700"/>
              <a:gd name="connsiteY61" fmla="*/ 0 h 4086663"/>
              <a:gd name="connsiteX62" fmla="*/ 266700 w 4838700"/>
              <a:gd name="connsiteY62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2032000 w 4838700"/>
              <a:gd name="connsiteY35" fmla="*/ 4076700 h 4086663"/>
              <a:gd name="connsiteX36" fmla="*/ 2475007 w 4838700"/>
              <a:gd name="connsiteY36" fmla="*/ 4086663 h 4086663"/>
              <a:gd name="connsiteX37" fmla="*/ 2608357 w 4838700"/>
              <a:gd name="connsiteY37" fmla="*/ 3950138 h 4086663"/>
              <a:gd name="connsiteX38" fmla="*/ 2678207 w 4838700"/>
              <a:gd name="connsiteY38" fmla="*/ 3953313 h 4086663"/>
              <a:gd name="connsiteX39" fmla="*/ 2741707 w 4838700"/>
              <a:gd name="connsiteY39" fmla="*/ 3997763 h 4086663"/>
              <a:gd name="connsiteX40" fmla="*/ 2871882 w 4838700"/>
              <a:gd name="connsiteY40" fmla="*/ 3978714 h 4086663"/>
              <a:gd name="connsiteX41" fmla="*/ 2843307 w 4838700"/>
              <a:gd name="connsiteY41" fmla="*/ 3886639 h 4086663"/>
              <a:gd name="connsiteX42" fmla="*/ 2838450 w 4838700"/>
              <a:gd name="connsiteY42" fmla="*/ 3797300 h 4086663"/>
              <a:gd name="connsiteX43" fmla="*/ 3092450 w 4838700"/>
              <a:gd name="connsiteY43" fmla="*/ 3429000 h 4086663"/>
              <a:gd name="connsiteX44" fmla="*/ 3206750 w 4838700"/>
              <a:gd name="connsiteY44" fmla="*/ 3371850 h 4086663"/>
              <a:gd name="connsiteX45" fmla="*/ 3409950 w 4838700"/>
              <a:gd name="connsiteY45" fmla="*/ 3498850 h 4086663"/>
              <a:gd name="connsiteX46" fmla="*/ 3613150 w 4838700"/>
              <a:gd name="connsiteY46" fmla="*/ 3448050 h 4086663"/>
              <a:gd name="connsiteX47" fmla="*/ 3727450 w 4838700"/>
              <a:gd name="connsiteY47" fmla="*/ 3397250 h 4086663"/>
              <a:gd name="connsiteX48" fmla="*/ 3708400 w 4838700"/>
              <a:gd name="connsiteY48" fmla="*/ 3105150 h 4086663"/>
              <a:gd name="connsiteX49" fmla="*/ 3892550 w 4838700"/>
              <a:gd name="connsiteY49" fmla="*/ 2660650 h 4086663"/>
              <a:gd name="connsiteX50" fmla="*/ 3937000 w 4838700"/>
              <a:gd name="connsiteY50" fmla="*/ 2495550 h 4086663"/>
              <a:gd name="connsiteX51" fmla="*/ 4521200 w 4838700"/>
              <a:gd name="connsiteY51" fmla="*/ 2679700 h 4086663"/>
              <a:gd name="connsiteX52" fmla="*/ 4838700 w 4838700"/>
              <a:gd name="connsiteY52" fmla="*/ 2247900 h 4086663"/>
              <a:gd name="connsiteX53" fmla="*/ 3962400 w 4838700"/>
              <a:gd name="connsiteY53" fmla="*/ 1987550 h 4086663"/>
              <a:gd name="connsiteX54" fmla="*/ 3975100 w 4838700"/>
              <a:gd name="connsiteY54" fmla="*/ 1778000 h 4086663"/>
              <a:gd name="connsiteX55" fmla="*/ 4051300 w 4838700"/>
              <a:gd name="connsiteY55" fmla="*/ 1479550 h 4086663"/>
              <a:gd name="connsiteX56" fmla="*/ 4095750 w 4838700"/>
              <a:gd name="connsiteY56" fmla="*/ 869950 h 4086663"/>
              <a:gd name="connsiteX57" fmla="*/ 4095750 w 4838700"/>
              <a:gd name="connsiteY57" fmla="*/ 869950 h 4086663"/>
              <a:gd name="connsiteX58" fmla="*/ 4108450 w 4838700"/>
              <a:gd name="connsiteY58" fmla="*/ 819150 h 4086663"/>
              <a:gd name="connsiteX59" fmla="*/ 3187700 w 4838700"/>
              <a:gd name="connsiteY59" fmla="*/ 990600 h 4086663"/>
              <a:gd name="connsiteX60" fmla="*/ 3022600 w 4838700"/>
              <a:gd name="connsiteY60" fmla="*/ 152400 h 4086663"/>
              <a:gd name="connsiteX61" fmla="*/ 425450 w 4838700"/>
              <a:gd name="connsiteY61" fmla="*/ 0 h 4086663"/>
              <a:gd name="connsiteX62" fmla="*/ 266700 w 4838700"/>
              <a:gd name="connsiteY62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7007 w 4838700"/>
              <a:gd name="connsiteY35" fmla="*/ 3816788 h 4086663"/>
              <a:gd name="connsiteX36" fmla="*/ 2032000 w 4838700"/>
              <a:gd name="connsiteY36" fmla="*/ 4076700 h 4086663"/>
              <a:gd name="connsiteX37" fmla="*/ 2475007 w 4838700"/>
              <a:gd name="connsiteY37" fmla="*/ 4086663 h 4086663"/>
              <a:gd name="connsiteX38" fmla="*/ 2608357 w 4838700"/>
              <a:gd name="connsiteY38" fmla="*/ 3950138 h 4086663"/>
              <a:gd name="connsiteX39" fmla="*/ 2678207 w 4838700"/>
              <a:gd name="connsiteY39" fmla="*/ 3953313 h 4086663"/>
              <a:gd name="connsiteX40" fmla="*/ 2741707 w 4838700"/>
              <a:gd name="connsiteY40" fmla="*/ 3997763 h 4086663"/>
              <a:gd name="connsiteX41" fmla="*/ 2871882 w 4838700"/>
              <a:gd name="connsiteY41" fmla="*/ 3978714 h 4086663"/>
              <a:gd name="connsiteX42" fmla="*/ 2843307 w 4838700"/>
              <a:gd name="connsiteY42" fmla="*/ 3886639 h 4086663"/>
              <a:gd name="connsiteX43" fmla="*/ 2838450 w 4838700"/>
              <a:gd name="connsiteY43" fmla="*/ 3797300 h 4086663"/>
              <a:gd name="connsiteX44" fmla="*/ 3092450 w 4838700"/>
              <a:gd name="connsiteY44" fmla="*/ 3429000 h 4086663"/>
              <a:gd name="connsiteX45" fmla="*/ 3206750 w 4838700"/>
              <a:gd name="connsiteY45" fmla="*/ 3371850 h 4086663"/>
              <a:gd name="connsiteX46" fmla="*/ 3409950 w 4838700"/>
              <a:gd name="connsiteY46" fmla="*/ 3498850 h 4086663"/>
              <a:gd name="connsiteX47" fmla="*/ 3613150 w 4838700"/>
              <a:gd name="connsiteY47" fmla="*/ 3448050 h 4086663"/>
              <a:gd name="connsiteX48" fmla="*/ 3727450 w 4838700"/>
              <a:gd name="connsiteY48" fmla="*/ 3397250 h 4086663"/>
              <a:gd name="connsiteX49" fmla="*/ 3708400 w 4838700"/>
              <a:gd name="connsiteY49" fmla="*/ 3105150 h 4086663"/>
              <a:gd name="connsiteX50" fmla="*/ 3892550 w 4838700"/>
              <a:gd name="connsiteY50" fmla="*/ 2660650 h 4086663"/>
              <a:gd name="connsiteX51" fmla="*/ 3937000 w 4838700"/>
              <a:gd name="connsiteY51" fmla="*/ 2495550 h 4086663"/>
              <a:gd name="connsiteX52" fmla="*/ 4521200 w 4838700"/>
              <a:gd name="connsiteY52" fmla="*/ 2679700 h 4086663"/>
              <a:gd name="connsiteX53" fmla="*/ 4838700 w 4838700"/>
              <a:gd name="connsiteY53" fmla="*/ 2247900 h 4086663"/>
              <a:gd name="connsiteX54" fmla="*/ 3962400 w 4838700"/>
              <a:gd name="connsiteY54" fmla="*/ 1987550 h 4086663"/>
              <a:gd name="connsiteX55" fmla="*/ 3975100 w 4838700"/>
              <a:gd name="connsiteY55" fmla="*/ 1778000 h 4086663"/>
              <a:gd name="connsiteX56" fmla="*/ 4051300 w 4838700"/>
              <a:gd name="connsiteY56" fmla="*/ 1479550 h 4086663"/>
              <a:gd name="connsiteX57" fmla="*/ 4095750 w 4838700"/>
              <a:gd name="connsiteY57" fmla="*/ 869950 h 4086663"/>
              <a:gd name="connsiteX58" fmla="*/ 4095750 w 4838700"/>
              <a:gd name="connsiteY58" fmla="*/ 869950 h 4086663"/>
              <a:gd name="connsiteX59" fmla="*/ 4108450 w 4838700"/>
              <a:gd name="connsiteY59" fmla="*/ 819150 h 4086663"/>
              <a:gd name="connsiteX60" fmla="*/ 3187700 w 4838700"/>
              <a:gd name="connsiteY60" fmla="*/ 990600 h 4086663"/>
              <a:gd name="connsiteX61" fmla="*/ 3022600 w 4838700"/>
              <a:gd name="connsiteY61" fmla="*/ 152400 h 4086663"/>
              <a:gd name="connsiteX62" fmla="*/ 425450 w 4838700"/>
              <a:gd name="connsiteY62" fmla="*/ 0 h 4086663"/>
              <a:gd name="connsiteX63" fmla="*/ 266700 w 4838700"/>
              <a:gd name="connsiteY63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741582 w 4838700"/>
              <a:gd name="connsiteY35" fmla="*/ 4035863 h 4086663"/>
              <a:gd name="connsiteX36" fmla="*/ 2032000 w 4838700"/>
              <a:gd name="connsiteY36" fmla="*/ 4076700 h 4086663"/>
              <a:gd name="connsiteX37" fmla="*/ 2475007 w 4838700"/>
              <a:gd name="connsiteY37" fmla="*/ 4086663 h 4086663"/>
              <a:gd name="connsiteX38" fmla="*/ 2608357 w 4838700"/>
              <a:gd name="connsiteY38" fmla="*/ 3950138 h 4086663"/>
              <a:gd name="connsiteX39" fmla="*/ 2678207 w 4838700"/>
              <a:gd name="connsiteY39" fmla="*/ 3953313 h 4086663"/>
              <a:gd name="connsiteX40" fmla="*/ 2741707 w 4838700"/>
              <a:gd name="connsiteY40" fmla="*/ 3997763 h 4086663"/>
              <a:gd name="connsiteX41" fmla="*/ 2871882 w 4838700"/>
              <a:gd name="connsiteY41" fmla="*/ 3978714 h 4086663"/>
              <a:gd name="connsiteX42" fmla="*/ 2843307 w 4838700"/>
              <a:gd name="connsiteY42" fmla="*/ 3886639 h 4086663"/>
              <a:gd name="connsiteX43" fmla="*/ 2838450 w 4838700"/>
              <a:gd name="connsiteY43" fmla="*/ 3797300 h 4086663"/>
              <a:gd name="connsiteX44" fmla="*/ 3092450 w 4838700"/>
              <a:gd name="connsiteY44" fmla="*/ 3429000 h 4086663"/>
              <a:gd name="connsiteX45" fmla="*/ 3206750 w 4838700"/>
              <a:gd name="connsiteY45" fmla="*/ 3371850 h 4086663"/>
              <a:gd name="connsiteX46" fmla="*/ 3409950 w 4838700"/>
              <a:gd name="connsiteY46" fmla="*/ 3498850 h 4086663"/>
              <a:gd name="connsiteX47" fmla="*/ 3613150 w 4838700"/>
              <a:gd name="connsiteY47" fmla="*/ 3448050 h 4086663"/>
              <a:gd name="connsiteX48" fmla="*/ 3727450 w 4838700"/>
              <a:gd name="connsiteY48" fmla="*/ 3397250 h 4086663"/>
              <a:gd name="connsiteX49" fmla="*/ 3708400 w 4838700"/>
              <a:gd name="connsiteY49" fmla="*/ 3105150 h 4086663"/>
              <a:gd name="connsiteX50" fmla="*/ 3892550 w 4838700"/>
              <a:gd name="connsiteY50" fmla="*/ 2660650 h 4086663"/>
              <a:gd name="connsiteX51" fmla="*/ 3937000 w 4838700"/>
              <a:gd name="connsiteY51" fmla="*/ 2495550 h 4086663"/>
              <a:gd name="connsiteX52" fmla="*/ 4521200 w 4838700"/>
              <a:gd name="connsiteY52" fmla="*/ 2679700 h 4086663"/>
              <a:gd name="connsiteX53" fmla="*/ 4838700 w 4838700"/>
              <a:gd name="connsiteY53" fmla="*/ 2247900 h 4086663"/>
              <a:gd name="connsiteX54" fmla="*/ 3962400 w 4838700"/>
              <a:gd name="connsiteY54" fmla="*/ 1987550 h 4086663"/>
              <a:gd name="connsiteX55" fmla="*/ 3975100 w 4838700"/>
              <a:gd name="connsiteY55" fmla="*/ 1778000 h 4086663"/>
              <a:gd name="connsiteX56" fmla="*/ 4051300 w 4838700"/>
              <a:gd name="connsiteY56" fmla="*/ 1479550 h 4086663"/>
              <a:gd name="connsiteX57" fmla="*/ 4095750 w 4838700"/>
              <a:gd name="connsiteY57" fmla="*/ 869950 h 4086663"/>
              <a:gd name="connsiteX58" fmla="*/ 4095750 w 4838700"/>
              <a:gd name="connsiteY58" fmla="*/ 869950 h 4086663"/>
              <a:gd name="connsiteX59" fmla="*/ 4108450 w 4838700"/>
              <a:gd name="connsiteY59" fmla="*/ 819150 h 4086663"/>
              <a:gd name="connsiteX60" fmla="*/ 3187700 w 4838700"/>
              <a:gd name="connsiteY60" fmla="*/ 990600 h 4086663"/>
              <a:gd name="connsiteX61" fmla="*/ 3022600 w 4838700"/>
              <a:gd name="connsiteY61" fmla="*/ 152400 h 4086663"/>
              <a:gd name="connsiteX62" fmla="*/ 425450 w 4838700"/>
              <a:gd name="connsiteY62" fmla="*/ 0 h 4086663"/>
              <a:gd name="connsiteX63" fmla="*/ 266700 w 4838700"/>
              <a:gd name="connsiteY63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855882 w 4838700"/>
              <a:gd name="connsiteY35" fmla="*/ 3845363 h 4086663"/>
              <a:gd name="connsiteX36" fmla="*/ 1741582 w 4838700"/>
              <a:gd name="connsiteY36" fmla="*/ 4035863 h 4086663"/>
              <a:gd name="connsiteX37" fmla="*/ 2032000 w 4838700"/>
              <a:gd name="connsiteY37" fmla="*/ 4076700 h 4086663"/>
              <a:gd name="connsiteX38" fmla="*/ 2475007 w 4838700"/>
              <a:gd name="connsiteY38" fmla="*/ 4086663 h 4086663"/>
              <a:gd name="connsiteX39" fmla="*/ 2608357 w 4838700"/>
              <a:gd name="connsiteY39" fmla="*/ 3950138 h 4086663"/>
              <a:gd name="connsiteX40" fmla="*/ 2678207 w 4838700"/>
              <a:gd name="connsiteY40" fmla="*/ 3953313 h 4086663"/>
              <a:gd name="connsiteX41" fmla="*/ 2741707 w 4838700"/>
              <a:gd name="connsiteY41" fmla="*/ 3997763 h 4086663"/>
              <a:gd name="connsiteX42" fmla="*/ 2871882 w 4838700"/>
              <a:gd name="connsiteY42" fmla="*/ 3978714 h 4086663"/>
              <a:gd name="connsiteX43" fmla="*/ 2843307 w 4838700"/>
              <a:gd name="connsiteY43" fmla="*/ 3886639 h 4086663"/>
              <a:gd name="connsiteX44" fmla="*/ 2838450 w 4838700"/>
              <a:gd name="connsiteY44" fmla="*/ 3797300 h 4086663"/>
              <a:gd name="connsiteX45" fmla="*/ 3092450 w 4838700"/>
              <a:gd name="connsiteY45" fmla="*/ 3429000 h 4086663"/>
              <a:gd name="connsiteX46" fmla="*/ 3206750 w 4838700"/>
              <a:gd name="connsiteY46" fmla="*/ 3371850 h 4086663"/>
              <a:gd name="connsiteX47" fmla="*/ 3409950 w 4838700"/>
              <a:gd name="connsiteY47" fmla="*/ 3498850 h 4086663"/>
              <a:gd name="connsiteX48" fmla="*/ 3613150 w 4838700"/>
              <a:gd name="connsiteY48" fmla="*/ 3448050 h 4086663"/>
              <a:gd name="connsiteX49" fmla="*/ 3727450 w 4838700"/>
              <a:gd name="connsiteY49" fmla="*/ 3397250 h 4086663"/>
              <a:gd name="connsiteX50" fmla="*/ 3708400 w 4838700"/>
              <a:gd name="connsiteY50" fmla="*/ 3105150 h 4086663"/>
              <a:gd name="connsiteX51" fmla="*/ 3892550 w 4838700"/>
              <a:gd name="connsiteY51" fmla="*/ 2660650 h 4086663"/>
              <a:gd name="connsiteX52" fmla="*/ 3937000 w 4838700"/>
              <a:gd name="connsiteY52" fmla="*/ 2495550 h 4086663"/>
              <a:gd name="connsiteX53" fmla="*/ 4521200 w 4838700"/>
              <a:gd name="connsiteY53" fmla="*/ 2679700 h 4086663"/>
              <a:gd name="connsiteX54" fmla="*/ 4838700 w 4838700"/>
              <a:gd name="connsiteY54" fmla="*/ 2247900 h 4086663"/>
              <a:gd name="connsiteX55" fmla="*/ 3962400 w 4838700"/>
              <a:gd name="connsiteY55" fmla="*/ 1987550 h 4086663"/>
              <a:gd name="connsiteX56" fmla="*/ 3975100 w 4838700"/>
              <a:gd name="connsiteY56" fmla="*/ 1778000 h 4086663"/>
              <a:gd name="connsiteX57" fmla="*/ 4051300 w 4838700"/>
              <a:gd name="connsiteY57" fmla="*/ 1479550 h 4086663"/>
              <a:gd name="connsiteX58" fmla="*/ 4095750 w 4838700"/>
              <a:gd name="connsiteY58" fmla="*/ 869950 h 4086663"/>
              <a:gd name="connsiteX59" fmla="*/ 4095750 w 4838700"/>
              <a:gd name="connsiteY59" fmla="*/ 869950 h 4086663"/>
              <a:gd name="connsiteX60" fmla="*/ 4108450 w 4838700"/>
              <a:gd name="connsiteY60" fmla="*/ 819150 h 4086663"/>
              <a:gd name="connsiteX61" fmla="*/ 3187700 w 4838700"/>
              <a:gd name="connsiteY61" fmla="*/ 990600 h 4086663"/>
              <a:gd name="connsiteX62" fmla="*/ 3022600 w 4838700"/>
              <a:gd name="connsiteY62" fmla="*/ 152400 h 4086663"/>
              <a:gd name="connsiteX63" fmla="*/ 425450 w 4838700"/>
              <a:gd name="connsiteY63" fmla="*/ 0 h 4086663"/>
              <a:gd name="connsiteX64" fmla="*/ 266700 w 4838700"/>
              <a:gd name="connsiteY64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754282 w 4838700"/>
              <a:gd name="connsiteY35" fmla="*/ 3959663 h 4086663"/>
              <a:gd name="connsiteX36" fmla="*/ 1741582 w 4838700"/>
              <a:gd name="connsiteY36" fmla="*/ 4035863 h 4086663"/>
              <a:gd name="connsiteX37" fmla="*/ 2032000 w 4838700"/>
              <a:gd name="connsiteY37" fmla="*/ 4076700 h 4086663"/>
              <a:gd name="connsiteX38" fmla="*/ 2475007 w 4838700"/>
              <a:gd name="connsiteY38" fmla="*/ 4086663 h 4086663"/>
              <a:gd name="connsiteX39" fmla="*/ 2608357 w 4838700"/>
              <a:gd name="connsiteY39" fmla="*/ 3950138 h 4086663"/>
              <a:gd name="connsiteX40" fmla="*/ 2678207 w 4838700"/>
              <a:gd name="connsiteY40" fmla="*/ 3953313 h 4086663"/>
              <a:gd name="connsiteX41" fmla="*/ 2741707 w 4838700"/>
              <a:gd name="connsiteY41" fmla="*/ 3997763 h 4086663"/>
              <a:gd name="connsiteX42" fmla="*/ 2871882 w 4838700"/>
              <a:gd name="connsiteY42" fmla="*/ 3978714 h 4086663"/>
              <a:gd name="connsiteX43" fmla="*/ 2843307 w 4838700"/>
              <a:gd name="connsiteY43" fmla="*/ 3886639 h 4086663"/>
              <a:gd name="connsiteX44" fmla="*/ 2838450 w 4838700"/>
              <a:gd name="connsiteY44" fmla="*/ 3797300 h 4086663"/>
              <a:gd name="connsiteX45" fmla="*/ 3092450 w 4838700"/>
              <a:gd name="connsiteY45" fmla="*/ 3429000 h 4086663"/>
              <a:gd name="connsiteX46" fmla="*/ 3206750 w 4838700"/>
              <a:gd name="connsiteY46" fmla="*/ 3371850 h 4086663"/>
              <a:gd name="connsiteX47" fmla="*/ 3409950 w 4838700"/>
              <a:gd name="connsiteY47" fmla="*/ 3498850 h 4086663"/>
              <a:gd name="connsiteX48" fmla="*/ 3613150 w 4838700"/>
              <a:gd name="connsiteY48" fmla="*/ 3448050 h 4086663"/>
              <a:gd name="connsiteX49" fmla="*/ 3727450 w 4838700"/>
              <a:gd name="connsiteY49" fmla="*/ 3397250 h 4086663"/>
              <a:gd name="connsiteX50" fmla="*/ 3708400 w 4838700"/>
              <a:gd name="connsiteY50" fmla="*/ 3105150 h 4086663"/>
              <a:gd name="connsiteX51" fmla="*/ 3892550 w 4838700"/>
              <a:gd name="connsiteY51" fmla="*/ 2660650 h 4086663"/>
              <a:gd name="connsiteX52" fmla="*/ 3937000 w 4838700"/>
              <a:gd name="connsiteY52" fmla="*/ 2495550 h 4086663"/>
              <a:gd name="connsiteX53" fmla="*/ 4521200 w 4838700"/>
              <a:gd name="connsiteY53" fmla="*/ 2679700 h 4086663"/>
              <a:gd name="connsiteX54" fmla="*/ 4838700 w 4838700"/>
              <a:gd name="connsiteY54" fmla="*/ 2247900 h 4086663"/>
              <a:gd name="connsiteX55" fmla="*/ 3962400 w 4838700"/>
              <a:gd name="connsiteY55" fmla="*/ 1987550 h 4086663"/>
              <a:gd name="connsiteX56" fmla="*/ 3975100 w 4838700"/>
              <a:gd name="connsiteY56" fmla="*/ 1778000 h 4086663"/>
              <a:gd name="connsiteX57" fmla="*/ 4051300 w 4838700"/>
              <a:gd name="connsiteY57" fmla="*/ 1479550 h 4086663"/>
              <a:gd name="connsiteX58" fmla="*/ 4095750 w 4838700"/>
              <a:gd name="connsiteY58" fmla="*/ 869950 h 4086663"/>
              <a:gd name="connsiteX59" fmla="*/ 4095750 w 4838700"/>
              <a:gd name="connsiteY59" fmla="*/ 869950 h 4086663"/>
              <a:gd name="connsiteX60" fmla="*/ 4108450 w 4838700"/>
              <a:gd name="connsiteY60" fmla="*/ 819150 h 4086663"/>
              <a:gd name="connsiteX61" fmla="*/ 3187700 w 4838700"/>
              <a:gd name="connsiteY61" fmla="*/ 990600 h 4086663"/>
              <a:gd name="connsiteX62" fmla="*/ 3022600 w 4838700"/>
              <a:gd name="connsiteY62" fmla="*/ 152400 h 4086663"/>
              <a:gd name="connsiteX63" fmla="*/ 425450 w 4838700"/>
              <a:gd name="connsiteY63" fmla="*/ 0 h 4086663"/>
              <a:gd name="connsiteX64" fmla="*/ 266700 w 4838700"/>
              <a:gd name="connsiteY64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859057 w 4838700"/>
              <a:gd name="connsiteY35" fmla="*/ 3816788 h 4086663"/>
              <a:gd name="connsiteX36" fmla="*/ 1754282 w 4838700"/>
              <a:gd name="connsiteY36" fmla="*/ 3959663 h 4086663"/>
              <a:gd name="connsiteX37" fmla="*/ 1741582 w 4838700"/>
              <a:gd name="connsiteY37" fmla="*/ 4035863 h 4086663"/>
              <a:gd name="connsiteX38" fmla="*/ 2032000 w 4838700"/>
              <a:gd name="connsiteY38" fmla="*/ 4076700 h 4086663"/>
              <a:gd name="connsiteX39" fmla="*/ 2475007 w 4838700"/>
              <a:gd name="connsiteY39" fmla="*/ 4086663 h 4086663"/>
              <a:gd name="connsiteX40" fmla="*/ 2608357 w 4838700"/>
              <a:gd name="connsiteY40" fmla="*/ 3950138 h 4086663"/>
              <a:gd name="connsiteX41" fmla="*/ 2678207 w 4838700"/>
              <a:gd name="connsiteY41" fmla="*/ 3953313 h 4086663"/>
              <a:gd name="connsiteX42" fmla="*/ 2741707 w 4838700"/>
              <a:gd name="connsiteY42" fmla="*/ 3997763 h 4086663"/>
              <a:gd name="connsiteX43" fmla="*/ 2871882 w 4838700"/>
              <a:gd name="connsiteY43" fmla="*/ 3978714 h 4086663"/>
              <a:gd name="connsiteX44" fmla="*/ 2843307 w 4838700"/>
              <a:gd name="connsiteY44" fmla="*/ 3886639 h 4086663"/>
              <a:gd name="connsiteX45" fmla="*/ 2838450 w 4838700"/>
              <a:gd name="connsiteY45" fmla="*/ 3797300 h 4086663"/>
              <a:gd name="connsiteX46" fmla="*/ 3092450 w 4838700"/>
              <a:gd name="connsiteY46" fmla="*/ 3429000 h 4086663"/>
              <a:gd name="connsiteX47" fmla="*/ 3206750 w 4838700"/>
              <a:gd name="connsiteY47" fmla="*/ 3371850 h 4086663"/>
              <a:gd name="connsiteX48" fmla="*/ 3409950 w 4838700"/>
              <a:gd name="connsiteY48" fmla="*/ 3498850 h 4086663"/>
              <a:gd name="connsiteX49" fmla="*/ 3613150 w 4838700"/>
              <a:gd name="connsiteY49" fmla="*/ 3448050 h 4086663"/>
              <a:gd name="connsiteX50" fmla="*/ 3727450 w 4838700"/>
              <a:gd name="connsiteY50" fmla="*/ 3397250 h 4086663"/>
              <a:gd name="connsiteX51" fmla="*/ 3708400 w 4838700"/>
              <a:gd name="connsiteY51" fmla="*/ 3105150 h 4086663"/>
              <a:gd name="connsiteX52" fmla="*/ 3892550 w 4838700"/>
              <a:gd name="connsiteY52" fmla="*/ 2660650 h 4086663"/>
              <a:gd name="connsiteX53" fmla="*/ 3937000 w 4838700"/>
              <a:gd name="connsiteY53" fmla="*/ 2495550 h 4086663"/>
              <a:gd name="connsiteX54" fmla="*/ 4521200 w 4838700"/>
              <a:gd name="connsiteY54" fmla="*/ 2679700 h 4086663"/>
              <a:gd name="connsiteX55" fmla="*/ 4838700 w 4838700"/>
              <a:gd name="connsiteY55" fmla="*/ 2247900 h 4086663"/>
              <a:gd name="connsiteX56" fmla="*/ 3962400 w 4838700"/>
              <a:gd name="connsiteY56" fmla="*/ 1987550 h 4086663"/>
              <a:gd name="connsiteX57" fmla="*/ 3975100 w 4838700"/>
              <a:gd name="connsiteY57" fmla="*/ 1778000 h 4086663"/>
              <a:gd name="connsiteX58" fmla="*/ 4051300 w 4838700"/>
              <a:gd name="connsiteY58" fmla="*/ 1479550 h 4086663"/>
              <a:gd name="connsiteX59" fmla="*/ 4095750 w 4838700"/>
              <a:gd name="connsiteY59" fmla="*/ 869950 h 4086663"/>
              <a:gd name="connsiteX60" fmla="*/ 4095750 w 4838700"/>
              <a:gd name="connsiteY60" fmla="*/ 869950 h 4086663"/>
              <a:gd name="connsiteX61" fmla="*/ 4108450 w 4838700"/>
              <a:gd name="connsiteY61" fmla="*/ 819150 h 4086663"/>
              <a:gd name="connsiteX62" fmla="*/ 3187700 w 4838700"/>
              <a:gd name="connsiteY62" fmla="*/ 990600 h 4086663"/>
              <a:gd name="connsiteX63" fmla="*/ 3022600 w 4838700"/>
              <a:gd name="connsiteY63" fmla="*/ 152400 h 4086663"/>
              <a:gd name="connsiteX64" fmla="*/ 425450 w 4838700"/>
              <a:gd name="connsiteY64" fmla="*/ 0 h 4086663"/>
              <a:gd name="connsiteX65" fmla="*/ 266700 w 4838700"/>
              <a:gd name="connsiteY65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754282 w 4838700"/>
              <a:gd name="connsiteY36" fmla="*/ 3959663 h 4086663"/>
              <a:gd name="connsiteX37" fmla="*/ 1741582 w 4838700"/>
              <a:gd name="connsiteY37" fmla="*/ 4035863 h 4086663"/>
              <a:gd name="connsiteX38" fmla="*/ 2032000 w 4838700"/>
              <a:gd name="connsiteY38" fmla="*/ 4076700 h 4086663"/>
              <a:gd name="connsiteX39" fmla="*/ 2475007 w 4838700"/>
              <a:gd name="connsiteY39" fmla="*/ 4086663 h 4086663"/>
              <a:gd name="connsiteX40" fmla="*/ 2608357 w 4838700"/>
              <a:gd name="connsiteY40" fmla="*/ 3950138 h 4086663"/>
              <a:gd name="connsiteX41" fmla="*/ 2678207 w 4838700"/>
              <a:gd name="connsiteY41" fmla="*/ 3953313 h 4086663"/>
              <a:gd name="connsiteX42" fmla="*/ 2741707 w 4838700"/>
              <a:gd name="connsiteY42" fmla="*/ 3997763 h 4086663"/>
              <a:gd name="connsiteX43" fmla="*/ 2871882 w 4838700"/>
              <a:gd name="connsiteY43" fmla="*/ 3978714 h 4086663"/>
              <a:gd name="connsiteX44" fmla="*/ 2843307 w 4838700"/>
              <a:gd name="connsiteY44" fmla="*/ 3886639 h 4086663"/>
              <a:gd name="connsiteX45" fmla="*/ 2838450 w 4838700"/>
              <a:gd name="connsiteY45" fmla="*/ 3797300 h 4086663"/>
              <a:gd name="connsiteX46" fmla="*/ 3092450 w 4838700"/>
              <a:gd name="connsiteY46" fmla="*/ 3429000 h 4086663"/>
              <a:gd name="connsiteX47" fmla="*/ 3206750 w 4838700"/>
              <a:gd name="connsiteY47" fmla="*/ 3371850 h 4086663"/>
              <a:gd name="connsiteX48" fmla="*/ 3409950 w 4838700"/>
              <a:gd name="connsiteY48" fmla="*/ 3498850 h 4086663"/>
              <a:gd name="connsiteX49" fmla="*/ 3613150 w 4838700"/>
              <a:gd name="connsiteY49" fmla="*/ 3448050 h 4086663"/>
              <a:gd name="connsiteX50" fmla="*/ 3727450 w 4838700"/>
              <a:gd name="connsiteY50" fmla="*/ 3397250 h 4086663"/>
              <a:gd name="connsiteX51" fmla="*/ 3708400 w 4838700"/>
              <a:gd name="connsiteY51" fmla="*/ 3105150 h 4086663"/>
              <a:gd name="connsiteX52" fmla="*/ 3892550 w 4838700"/>
              <a:gd name="connsiteY52" fmla="*/ 2660650 h 4086663"/>
              <a:gd name="connsiteX53" fmla="*/ 3937000 w 4838700"/>
              <a:gd name="connsiteY53" fmla="*/ 2495550 h 4086663"/>
              <a:gd name="connsiteX54" fmla="*/ 4521200 w 4838700"/>
              <a:gd name="connsiteY54" fmla="*/ 2679700 h 4086663"/>
              <a:gd name="connsiteX55" fmla="*/ 4838700 w 4838700"/>
              <a:gd name="connsiteY55" fmla="*/ 2247900 h 4086663"/>
              <a:gd name="connsiteX56" fmla="*/ 3962400 w 4838700"/>
              <a:gd name="connsiteY56" fmla="*/ 1987550 h 4086663"/>
              <a:gd name="connsiteX57" fmla="*/ 3975100 w 4838700"/>
              <a:gd name="connsiteY57" fmla="*/ 1778000 h 4086663"/>
              <a:gd name="connsiteX58" fmla="*/ 4051300 w 4838700"/>
              <a:gd name="connsiteY58" fmla="*/ 1479550 h 4086663"/>
              <a:gd name="connsiteX59" fmla="*/ 4095750 w 4838700"/>
              <a:gd name="connsiteY59" fmla="*/ 869950 h 4086663"/>
              <a:gd name="connsiteX60" fmla="*/ 4095750 w 4838700"/>
              <a:gd name="connsiteY60" fmla="*/ 869950 h 4086663"/>
              <a:gd name="connsiteX61" fmla="*/ 4108450 w 4838700"/>
              <a:gd name="connsiteY61" fmla="*/ 819150 h 4086663"/>
              <a:gd name="connsiteX62" fmla="*/ 3187700 w 4838700"/>
              <a:gd name="connsiteY62" fmla="*/ 990600 h 4086663"/>
              <a:gd name="connsiteX63" fmla="*/ 3022600 w 4838700"/>
              <a:gd name="connsiteY63" fmla="*/ 152400 h 4086663"/>
              <a:gd name="connsiteX64" fmla="*/ 425450 w 4838700"/>
              <a:gd name="connsiteY64" fmla="*/ 0 h 4086663"/>
              <a:gd name="connsiteX65" fmla="*/ 266700 w 4838700"/>
              <a:gd name="connsiteY65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754282 w 4838700"/>
              <a:gd name="connsiteY36" fmla="*/ 3959663 h 4086663"/>
              <a:gd name="connsiteX37" fmla="*/ 1878107 w 4838700"/>
              <a:gd name="connsiteY37" fmla="*/ 3864413 h 4086663"/>
              <a:gd name="connsiteX38" fmla="*/ 1741582 w 4838700"/>
              <a:gd name="connsiteY38" fmla="*/ 4035863 h 4086663"/>
              <a:gd name="connsiteX39" fmla="*/ 2032000 w 4838700"/>
              <a:gd name="connsiteY39" fmla="*/ 4076700 h 4086663"/>
              <a:gd name="connsiteX40" fmla="*/ 2475007 w 4838700"/>
              <a:gd name="connsiteY40" fmla="*/ 4086663 h 4086663"/>
              <a:gd name="connsiteX41" fmla="*/ 2608357 w 4838700"/>
              <a:gd name="connsiteY41" fmla="*/ 3950138 h 4086663"/>
              <a:gd name="connsiteX42" fmla="*/ 2678207 w 4838700"/>
              <a:gd name="connsiteY42" fmla="*/ 3953313 h 4086663"/>
              <a:gd name="connsiteX43" fmla="*/ 2741707 w 4838700"/>
              <a:gd name="connsiteY43" fmla="*/ 3997763 h 4086663"/>
              <a:gd name="connsiteX44" fmla="*/ 2871882 w 4838700"/>
              <a:gd name="connsiteY44" fmla="*/ 3978714 h 4086663"/>
              <a:gd name="connsiteX45" fmla="*/ 2843307 w 4838700"/>
              <a:gd name="connsiteY45" fmla="*/ 3886639 h 4086663"/>
              <a:gd name="connsiteX46" fmla="*/ 2838450 w 4838700"/>
              <a:gd name="connsiteY46" fmla="*/ 3797300 h 4086663"/>
              <a:gd name="connsiteX47" fmla="*/ 3092450 w 4838700"/>
              <a:gd name="connsiteY47" fmla="*/ 3429000 h 4086663"/>
              <a:gd name="connsiteX48" fmla="*/ 3206750 w 4838700"/>
              <a:gd name="connsiteY48" fmla="*/ 3371850 h 4086663"/>
              <a:gd name="connsiteX49" fmla="*/ 3409950 w 4838700"/>
              <a:gd name="connsiteY49" fmla="*/ 3498850 h 4086663"/>
              <a:gd name="connsiteX50" fmla="*/ 3613150 w 4838700"/>
              <a:gd name="connsiteY50" fmla="*/ 3448050 h 4086663"/>
              <a:gd name="connsiteX51" fmla="*/ 3727450 w 4838700"/>
              <a:gd name="connsiteY51" fmla="*/ 3397250 h 4086663"/>
              <a:gd name="connsiteX52" fmla="*/ 3708400 w 4838700"/>
              <a:gd name="connsiteY52" fmla="*/ 3105150 h 4086663"/>
              <a:gd name="connsiteX53" fmla="*/ 3892550 w 4838700"/>
              <a:gd name="connsiteY53" fmla="*/ 2660650 h 4086663"/>
              <a:gd name="connsiteX54" fmla="*/ 3937000 w 4838700"/>
              <a:gd name="connsiteY54" fmla="*/ 2495550 h 4086663"/>
              <a:gd name="connsiteX55" fmla="*/ 4521200 w 4838700"/>
              <a:gd name="connsiteY55" fmla="*/ 2679700 h 4086663"/>
              <a:gd name="connsiteX56" fmla="*/ 4838700 w 4838700"/>
              <a:gd name="connsiteY56" fmla="*/ 2247900 h 4086663"/>
              <a:gd name="connsiteX57" fmla="*/ 3962400 w 4838700"/>
              <a:gd name="connsiteY57" fmla="*/ 1987550 h 4086663"/>
              <a:gd name="connsiteX58" fmla="*/ 3975100 w 4838700"/>
              <a:gd name="connsiteY58" fmla="*/ 1778000 h 4086663"/>
              <a:gd name="connsiteX59" fmla="*/ 4051300 w 4838700"/>
              <a:gd name="connsiteY59" fmla="*/ 1479550 h 4086663"/>
              <a:gd name="connsiteX60" fmla="*/ 4095750 w 4838700"/>
              <a:gd name="connsiteY60" fmla="*/ 869950 h 4086663"/>
              <a:gd name="connsiteX61" fmla="*/ 4095750 w 4838700"/>
              <a:gd name="connsiteY61" fmla="*/ 869950 h 4086663"/>
              <a:gd name="connsiteX62" fmla="*/ 4108450 w 4838700"/>
              <a:gd name="connsiteY62" fmla="*/ 819150 h 4086663"/>
              <a:gd name="connsiteX63" fmla="*/ 3187700 w 4838700"/>
              <a:gd name="connsiteY63" fmla="*/ 990600 h 4086663"/>
              <a:gd name="connsiteX64" fmla="*/ 3022600 w 4838700"/>
              <a:gd name="connsiteY64" fmla="*/ 152400 h 4086663"/>
              <a:gd name="connsiteX65" fmla="*/ 425450 w 4838700"/>
              <a:gd name="connsiteY65" fmla="*/ 0 h 4086663"/>
              <a:gd name="connsiteX66" fmla="*/ 266700 w 4838700"/>
              <a:gd name="connsiteY66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754282 w 4838700"/>
              <a:gd name="connsiteY36" fmla="*/ 3959663 h 4086663"/>
              <a:gd name="connsiteX37" fmla="*/ 1493932 w 4838700"/>
              <a:gd name="connsiteY37" fmla="*/ 4000938 h 4086663"/>
              <a:gd name="connsiteX38" fmla="*/ 1741582 w 4838700"/>
              <a:gd name="connsiteY38" fmla="*/ 4035863 h 4086663"/>
              <a:gd name="connsiteX39" fmla="*/ 2032000 w 4838700"/>
              <a:gd name="connsiteY39" fmla="*/ 4076700 h 4086663"/>
              <a:gd name="connsiteX40" fmla="*/ 2475007 w 4838700"/>
              <a:gd name="connsiteY40" fmla="*/ 4086663 h 4086663"/>
              <a:gd name="connsiteX41" fmla="*/ 2608357 w 4838700"/>
              <a:gd name="connsiteY41" fmla="*/ 3950138 h 4086663"/>
              <a:gd name="connsiteX42" fmla="*/ 2678207 w 4838700"/>
              <a:gd name="connsiteY42" fmla="*/ 3953313 h 4086663"/>
              <a:gd name="connsiteX43" fmla="*/ 2741707 w 4838700"/>
              <a:gd name="connsiteY43" fmla="*/ 3997763 h 4086663"/>
              <a:gd name="connsiteX44" fmla="*/ 2871882 w 4838700"/>
              <a:gd name="connsiteY44" fmla="*/ 3978714 h 4086663"/>
              <a:gd name="connsiteX45" fmla="*/ 2843307 w 4838700"/>
              <a:gd name="connsiteY45" fmla="*/ 3886639 h 4086663"/>
              <a:gd name="connsiteX46" fmla="*/ 2838450 w 4838700"/>
              <a:gd name="connsiteY46" fmla="*/ 3797300 h 4086663"/>
              <a:gd name="connsiteX47" fmla="*/ 3092450 w 4838700"/>
              <a:gd name="connsiteY47" fmla="*/ 3429000 h 4086663"/>
              <a:gd name="connsiteX48" fmla="*/ 3206750 w 4838700"/>
              <a:gd name="connsiteY48" fmla="*/ 3371850 h 4086663"/>
              <a:gd name="connsiteX49" fmla="*/ 3409950 w 4838700"/>
              <a:gd name="connsiteY49" fmla="*/ 3498850 h 4086663"/>
              <a:gd name="connsiteX50" fmla="*/ 3613150 w 4838700"/>
              <a:gd name="connsiteY50" fmla="*/ 3448050 h 4086663"/>
              <a:gd name="connsiteX51" fmla="*/ 3727450 w 4838700"/>
              <a:gd name="connsiteY51" fmla="*/ 3397250 h 4086663"/>
              <a:gd name="connsiteX52" fmla="*/ 3708400 w 4838700"/>
              <a:gd name="connsiteY52" fmla="*/ 3105150 h 4086663"/>
              <a:gd name="connsiteX53" fmla="*/ 3892550 w 4838700"/>
              <a:gd name="connsiteY53" fmla="*/ 2660650 h 4086663"/>
              <a:gd name="connsiteX54" fmla="*/ 3937000 w 4838700"/>
              <a:gd name="connsiteY54" fmla="*/ 2495550 h 4086663"/>
              <a:gd name="connsiteX55" fmla="*/ 4521200 w 4838700"/>
              <a:gd name="connsiteY55" fmla="*/ 2679700 h 4086663"/>
              <a:gd name="connsiteX56" fmla="*/ 4838700 w 4838700"/>
              <a:gd name="connsiteY56" fmla="*/ 2247900 h 4086663"/>
              <a:gd name="connsiteX57" fmla="*/ 3962400 w 4838700"/>
              <a:gd name="connsiteY57" fmla="*/ 1987550 h 4086663"/>
              <a:gd name="connsiteX58" fmla="*/ 3975100 w 4838700"/>
              <a:gd name="connsiteY58" fmla="*/ 1778000 h 4086663"/>
              <a:gd name="connsiteX59" fmla="*/ 4051300 w 4838700"/>
              <a:gd name="connsiteY59" fmla="*/ 1479550 h 4086663"/>
              <a:gd name="connsiteX60" fmla="*/ 4095750 w 4838700"/>
              <a:gd name="connsiteY60" fmla="*/ 869950 h 4086663"/>
              <a:gd name="connsiteX61" fmla="*/ 4095750 w 4838700"/>
              <a:gd name="connsiteY61" fmla="*/ 869950 h 4086663"/>
              <a:gd name="connsiteX62" fmla="*/ 4108450 w 4838700"/>
              <a:gd name="connsiteY62" fmla="*/ 819150 h 4086663"/>
              <a:gd name="connsiteX63" fmla="*/ 3187700 w 4838700"/>
              <a:gd name="connsiteY63" fmla="*/ 990600 h 4086663"/>
              <a:gd name="connsiteX64" fmla="*/ 3022600 w 4838700"/>
              <a:gd name="connsiteY64" fmla="*/ 152400 h 4086663"/>
              <a:gd name="connsiteX65" fmla="*/ 425450 w 4838700"/>
              <a:gd name="connsiteY65" fmla="*/ 0 h 4086663"/>
              <a:gd name="connsiteX66" fmla="*/ 266700 w 4838700"/>
              <a:gd name="connsiteY66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493932 w 4838700"/>
              <a:gd name="connsiteY37" fmla="*/ 4000938 h 4086663"/>
              <a:gd name="connsiteX38" fmla="*/ 1741582 w 4838700"/>
              <a:gd name="connsiteY38" fmla="*/ 4035863 h 4086663"/>
              <a:gd name="connsiteX39" fmla="*/ 2032000 w 4838700"/>
              <a:gd name="connsiteY39" fmla="*/ 4076700 h 4086663"/>
              <a:gd name="connsiteX40" fmla="*/ 2475007 w 4838700"/>
              <a:gd name="connsiteY40" fmla="*/ 4086663 h 4086663"/>
              <a:gd name="connsiteX41" fmla="*/ 2608357 w 4838700"/>
              <a:gd name="connsiteY41" fmla="*/ 3950138 h 4086663"/>
              <a:gd name="connsiteX42" fmla="*/ 2678207 w 4838700"/>
              <a:gd name="connsiteY42" fmla="*/ 3953313 h 4086663"/>
              <a:gd name="connsiteX43" fmla="*/ 2741707 w 4838700"/>
              <a:gd name="connsiteY43" fmla="*/ 3997763 h 4086663"/>
              <a:gd name="connsiteX44" fmla="*/ 2871882 w 4838700"/>
              <a:gd name="connsiteY44" fmla="*/ 3978714 h 4086663"/>
              <a:gd name="connsiteX45" fmla="*/ 2843307 w 4838700"/>
              <a:gd name="connsiteY45" fmla="*/ 3886639 h 4086663"/>
              <a:gd name="connsiteX46" fmla="*/ 2838450 w 4838700"/>
              <a:gd name="connsiteY46" fmla="*/ 3797300 h 4086663"/>
              <a:gd name="connsiteX47" fmla="*/ 3092450 w 4838700"/>
              <a:gd name="connsiteY47" fmla="*/ 3429000 h 4086663"/>
              <a:gd name="connsiteX48" fmla="*/ 3206750 w 4838700"/>
              <a:gd name="connsiteY48" fmla="*/ 3371850 h 4086663"/>
              <a:gd name="connsiteX49" fmla="*/ 3409950 w 4838700"/>
              <a:gd name="connsiteY49" fmla="*/ 3498850 h 4086663"/>
              <a:gd name="connsiteX50" fmla="*/ 3613150 w 4838700"/>
              <a:gd name="connsiteY50" fmla="*/ 3448050 h 4086663"/>
              <a:gd name="connsiteX51" fmla="*/ 3727450 w 4838700"/>
              <a:gd name="connsiteY51" fmla="*/ 3397250 h 4086663"/>
              <a:gd name="connsiteX52" fmla="*/ 3708400 w 4838700"/>
              <a:gd name="connsiteY52" fmla="*/ 3105150 h 4086663"/>
              <a:gd name="connsiteX53" fmla="*/ 3892550 w 4838700"/>
              <a:gd name="connsiteY53" fmla="*/ 2660650 h 4086663"/>
              <a:gd name="connsiteX54" fmla="*/ 3937000 w 4838700"/>
              <a:gd name="connsiteY54" fmla="*/ 2495550 h 4086663"/>
              <a:gd name="connsiteX55" fmla="*/ 4521200 w 4838700"/>
              <a:gd name="connsiteY55" fmla="*/ 2679700 h 4086663"/>
              <a:gd name="connsiteX56" fmla="*/ 4838700 w 4838700"/>
              <a:gd name="connsiteY56" fmla="*/ 2247900 h 4086663"/>
              <a:gd name="connsiteX57" fmla="*/ 3962400 w 4838700"/>
              <a:gd name="connsiteY57" fmla="*/ 1987550 h 4086663"/>
              <a:gd name="connsiteX58" fmla="*/ 3975100 w 4838700"/>
              <a:gd name="connsiteY58" fmla="*/ 1778000 h 4086663"/>
              <a:gd name="connsiteX59" fmla="*/ 4051300 w 4838700"/>
              <a:gd name="connsiteY59" fmla="*/ 1479550 h 4086663"/>
              <a:gd name="connsiteX60" fmla="*/ 4095750 w 4838700"/>
              <a:gd name="connsiteY60" fmla="*/ 869950 h 4086663"/>
              <a:gd name="connsiteX61" fmla="*/ 4095750 w 4838700"/>
              <a:gd name="connsiteY61" fmla="*/ 869950 h 4086663"/>
              <a:gd name="connsiteX62" fmla="*/ 4108450 w 4838700"/>
              <a:gd name="connsiteY62" fmla="*/ 819150 h 4086663"/>
              <a:gd name="connsiteX63" fmla="*/ 3187700 w 4838700"/>
              <a:gd name="connsiteY63" fmla="*/ 990600 h 4086663"/>
              <a:gd name="connsiteX64" fmla="*/ 3022600 w 4838700"/>
              <a:gd name="connsiteY64" fmla="*/ 152400 h 4086663"/>
              <a:gd name="connsiteX65" fmla="*/ 425450 w 4838700"/>
              <a:gd name="connsiteY65" fmla="*/ 0 h 4086663"/>
              <a:gd name="connsiteX66" fmla="*/ 266700 w 4838700"/>
              <a:gd name="connsiteY66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649507 w 4838700"/>
              <a:gd name="connsiteY37" fmla="*/ 3937438 h 4086663"/>
              <a:gd name="connsiteX38" fmla="*/ 1493932 w 4838700"/>
              <a:gd name="connsiteY38" fmla="*/ 4000938 h 4086663"/>
              <a:gd name="connsiteX39" fmla="*/ 1741582 w 4838700"/>
              <a:gd name="connsiteY39" fmla="*/ 4035863 h 4086663"/>
              <a:gd name="connsiteX40" fmla="*/ 2032000 w 4838700"/>
              <a:gd name="connsiteY40" fmla="*/ 4076700 h 4086663"/>
              <a:gd name="connsiteX41" fmla="*/ 2475007 w 4838700"/>
              <a:gd name="connsiteY41" fmla="*/ 4086663 h 4086663"/>
              <a:gd name="connsiteX42" fmla="*/ 2608357 w 4838700"/>
              <a:gd name="connsiteY42" fmla="*/ 3950138 h 4086663"/>
              <a:gd name="connsiteX43" fmla="*/ 2678207 w 4838700"/>
              <a:gd name="connsiteY43" fmla="*/ 3953313 h 4086663"/>
              <a:gd name="connsiteX44" fmla="*/ 2741707 w 4838700"/>
              <a:gd name="connsiteY44" fmla="*/ 3997763 h 4086663"/>
              <a:gd name="connsiteX45" fmla="*/ 2871882 w 4838700"/>
              <a:gd name="connsiteY45" fmla="*/ 3978714 h 4086663"/>
              <a:gd name="connsiteX46" fmla="*/ 2843307 w 4838700"/>
              <a:gd name="connsiteY46" fmla="*/ 3886639 h 4086663"/>
              <a:gd name="connsiteX47" fmla="*/ 2838450 w 4838700"/>
              <a:gd name="connsiteY47" fmla="*/ 3797300 h 4086663"/>
              <a:gd name="connsiteX48" fmla="*/ 3092450 w 4838700"/>
              <a:gd name="connsiteY48" fmla="*/ 3429000 h 4086663"/>
              <a:gd name="connsiteX49" fmla="*/ 3206750 w 4838700"/>
              <a:gd name="connsiteY49" fmla="*/ 3371850 h 4086663"/>
              <a:gd name="connsiteX50" fmla="*/ 3409950 w 4838700"/>
              <a:gd name="connsiteY50" fmla="*/ 3498850 h 4086663"/>
              <a:gd name="connsiteX51" fmla="*/ 3613150 w 4838700"/>
              <a:gd name="connsiteY51" fmla="*/ 3448050 h 4086663"/>
              <a:gd name="connsiteX52" fmla="*/ 3727450 w 4838700"/>
              <a:gd name="connsiteY52" fmla="*/ 3397250 h 4086663"/>
              <a:gd name="connsiteX53" fmla="*/ 3708400 w 4838700"/>
              <a:gd name="connsiteY53" fmla="*/ 3105150 h 4086663"/>
              <a:gd name="connsiteX54" fmla="*/ 3892550 w 4838700"/>
              <a:gd name="connsiteY54" fmla="*/ 2660650 h 4086663"/>
              <a:gd name="connsiteX55" fmla="*/ 3937000 w 4838700"/>
              <a:gd name="connsiteY55" fmla="*/ 2495550 h 4086663"/>
              <a:gd name="connsiteX56" fmla="*/ 4521200 w 4838700"/>
              <a:gd name="connsiteY56" fmla="*/ 2679700 h 4086663"/>
              <a:gd name="connsiteX57" fmla="*/ 4838700 w 4838700"/>
              <a:gd name="connsiteY57" fmla="*/ 2247900 h 4086663"/>
              <a:gd name="connsiteX58" fmla="*/ 3962400 w 4838700"/>
              <a:gd name="connsiteY58" fmla="*/ 1987550 h 4086663"/>
              <a:gd name="connsiteX59" fmla="*/ 3975100 w 4838700"/>
              <a:gd name="connsiteY59" fmla="*/ 1778000 h 4086663"/>
              <a:gd name="connsiteX60" fmla="*/ 4051300 w 4838700"/>
              <a:gd name="connsiteY60" fmla="*/ 1479550 h 4086663"/>
              <a:gd name="connsiteX61" fmla="*/ 4095750 w 4838700"/>
              <a:gd name="connsiteY61" fmla="*/ 869950 h 4086663"/>
              <a:gd name="connsiteX62" fmla="*/ 4095750 w 4838700"/>
              <a:gd name="connsiteY62" fmla="*/ 869950 h 4086663"/>
              <a:gd name="connsiteX63" fmla="*/ 4108450 w 4838700"/>
              <a:gd name="connsiteY63" fmla="*/ 819150 h 4086663"/>
              <a:gd name="connsiteX64" fmla="*/ 3187700 w 4838700"/>
              <a:gd name="connsiteY64" fmla="*/ 990600 h 4086663"/>
              <a:gd name="connsiteX65" fmla="*/ 3022600 w 4838700"/>
              <a:gd name="connsiteY65" fmla="*/ 152400 h 4086663"/>
              <a:gd name="connsiteX66" fmla="*/ 425450 w 4838700"/>
              <a:gd name="connsiteY66" fmla="*/ 0 h 4086663"/>
              <a:gd name="connsiteX67" fmla="*/ 266700 w 4838700"/>
              <a:gd name="connsiteY67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493932 w 4838700"/>
              <a:gd name="connsiteY38" fmla="*/ 4000938 h 4086663"/>
              <a:gd name="connsiteX39" fmla="*/ 1741582 w 4838700"/>
              <a:gd name="connsiteY39" fmla="*/ 4035863 h 4086663"/>
              <a:gd name="connsiteX40" fmla="*/ 2032000 w 4838700"/>
              <a:gd name="connsiteY40" fmla="*/ 4076700 h 4086663"/>
              <a:gd name="connsiteX41" fmla="*/ 2475007 w 4838700"/>
              <a:gd name="connsiteY41" fmla="*/ 4086663 h 4086663"/>
              <a:gd name="connsiteX42" fmla="*/ 2608357 w 4838700"/>
              <a:gd name="connsiteY42" fmla="*/ 3950138 h 4086663"/>
              <a:gd name="connsiteX43" fmla="*/ 2678207 w 4838700"/>
              <a:gd name="connsiteY43" fmla="*/ 3953313 h 4086663"/>
              <a:gd name="connsiteX44" fmla="*/ 2741707 w 4838700"/>
              <a:gd name="connsiteY44" fmla="*/ 3997763 h 4086663"/>
              <a:gd name="connsiteX45" fmla="*/ 2871882 w 4838700"/>
              <a:gd name="connsiteY45" fmla="*/ 3978714 h 4086663"/>
              <a:gd name="connsiteX46" fmla="*/ 2843307 w 4838700"/>
              <a:gd name="connsiteY46" fmla="*/ 3886639 h 4086663"/>
              <a:gd name="connsiteX47" fmla="*/ 2838450 w 4838700"/>
              <a:gd name="connsiteY47" fmla="*/ 3797300 h 4086663"/>
              <a:gd name="connsiteX48" fmla="*/ 3092450 w 4838700"/>
              <a:gd name="connsiteY48" fmla="*/ 3429000 h 4086663"/>
              <a:gd name="connsiteX49" fmla="*/ 3206750 w 4838700"/>
              <a:gd name="connsiteY49" fmla="*/ 3371850 h 4086663"/>
              <a:gd name="connsiteX50" fmla="*/ 3409950 w 4838700"/>
              <a:gd name="connsiteY50" fmla="*/ 3498850 h 4086663"/>
              <a:gd name="connsiteX51" fmla="*/ 3613150 w 4838700"/>
              <a:gd name="connsiteY51" fmla="*/ 3448050 h 4086663"/>
              <a:gd name="connsiteX52" fmla="*/ 3727450 w 4838700"/>
              <a:gd name="connsiteY52" fmla="*/ 3397250 h 4086663"/>
              <a:gd name="connsiteX53" fmla="*/ 3708400 w 4838700"/>
              <a:gd name="connsiteY53" fmla="*/ 3105150 h 4086663"/>
              <a:gd name="connsiteX54" fmla="*/ 3892550 w 4838700"/>
              <a:gd name="connsiteY54" fmla="*/ 2660650 h 4086663"/>
              <a:gd name="connsiteX55" fmla="*/ 3937000 w 4838700"/>
              <a:gd name="connsiteY55" fmla="*/ 2495550 h 4086663"/>
              <a:gd name="connsiteX56" fmla="*/ 4521200 w 4838700"/>
              <a:gd name="connsiteY56" fmla="*/ 2679700 h 4086663"/>
              <a:gd name="connsiteX57" fmla="*/ 4838700 w 4838700"/>
              <a:gd name="connsiteY57" fmla="*/ 2247900 h 4086663"/>
              <a:gd name="connsiteX58" fmla="*/ 3962400 w 4838700"/>
              <a:gd name="connsiteY58" fmla="*/ 1987550 h 4086663"/>
              <a:gd name="connsiteX59" fmla="*/ 3975100 w 4838700"/>
              <a:gd name="connsiteY59" fmla="*/ 1778000 h 4086663"/>
              <a:gd name="connsiteX60" fmla="*/ 4051300 w 4838700"/>
              <a:gd name="connsiteY60" fmla="*/ 1479550 h 4086663"/>
              <a:gd name="connsiteX61" fmla="*/ 4095750 w 4838700"/>
              <a:gd name="connsiteY61" fmla="*/ 869950 h 4086663"/>
              <a:gd name="connsiteX62" fmla="*/ 4095750 w 4838700"/>
              <a:gd name="connsiteY62" fmla="*/ 869950 h 4086663"/>
              <a:gd name="connsiteX63" fmla="*/ 4108450 w 4838700"/>
              <a:gd name="connsiteY63" fmla="*/ 819150 h 4086663"/>
              <a:gd name="connsiteX64" fmla="*/ 3187700 w 4838700"/>
              <a:gd name="connsiteY64" fmla="*/ 990600 h 4086663"/>
              <a:gd name="connsiteX65" fmla="*/ 3022600 w 4838700"/>
              <a:gd name="connsiteY65" fmla="*/ 152400 h 4086663"/>
              <a:gd name="connsiteX66" fmla="*/ 425450 w 4838700"/>
              <a:gd name="connsiteY66" fmla="*/ 0 h 4086663"/>
              <a:gd name="connsiteX67" fmla="*/ 266700 w 4838700"/>
              <a:gd name="connsiteY67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66982 w 4838700"/>
              <a:gd name="connsiteY38" fmla="*/ 3953313 h 4086663"/>
              <a:gd name="connsiteX39" fmla="*/ 1741582 w 4838700"/>
              <a:gd name="connsiteY39" fmla="*/ 4035863 h 4086663"/>
              <a:gd name="connsiteX40" fmla="*/ 2032000 w 4838700"/>
              <a:gd name="connsiteY40" fmla="*/ 4076700 h 4086663"/>
              <a:gd name="connsiteX41" fmla="*/ 2475007 w 4838700"/>
              <a:gd name="connsiteY41" fmla="*/ 4086663 h 4086663"/>
              <a:gd name="connsiteX42" fmla="*/ 2608357 w 4838700"/>
              <a:gd name="connsiteY42" fmla="*/ 3950138 h 4086663"/>
              <a:gd name="connsiteX43" fmla="*/ 2678207 w 4838700"/>
              <a:gd name="connsiteY43" fmla="*/ 3953313 h 4086663"/>
              <a:gd name="connsiteX44" fmla="*/ 2741707 w 4838700"/>
              <a:gd name="connsiteY44" fmla="*/ 3997763 h 4086663"/>
              <a:gd name="connsiteX45" fmla="*/ 2871882 w 4838700"/>
              <a:gd name="connsiteY45" fmla="*/ 3978714 h 4086663"/>
              <a:gd name="connsiteX46" fmla="*/ 2843307 w 4838700"/>
              <a:gd name="connsiteY46" fmla="*/ 3886639 h 4086663"/>
              <a:gd name="connsiteX47" fmla="*/ 2838450 w 4838700"/>
              <a:gd name="connsiteY47" fmla="*/ 3797300 h 4086663"/>
              <a:gd name="connsiteX48" fmla="*/ 3092450 w 4838700"/>
              <a:gd name="connsiteY48" fmla="*/ 3429000 h 4086663"/>
              <a:gd name="connsiteX49" fmla="*/ 3206750 w 4838700"/>
              <a:gd name="connsiteY49" fmla="*/ 3371850 h 4086663"/>
              <a:gd name="connsiteX50" fmla="*/ 3409950 w 4838700"/>
              <a:gd name="connsiteY50" fmla="*/ 3498850 h 4086663"/>
              <a:gd name="connsiteX51" fmla="*/ 3613150 w 4838700"/>
              <a:gd name="connsiteY51" fmla="*/ 3448050 h 4086663"/>
              <a:gd name="connsiteX52" fmla="*/ 3727450 w 4838700"/>
              <a:gd name="connsiteY52" fmla="*/ 3397250 h 4086663"/>
              <a:gd name="connsiteX53" fmla="*/ 3708400 w 4838700"/>
              <a:gd name="connsiteY53" fmla="*/ 3105150 h 4086663"/>
              <a:gd name="connsiteX54" fmla="*/ 3892550 w 4838700"/>
              <a:gd name="connsiteY54" fmla="*/ 2660650 h 4086663"/>
              <a:gd name="connsiteX55" fmla="*/ 3937000 w 4838700"/>
              <a:gd name="connsiteY55" fmla="*/ 2495550 h 4086663"/>
              <a:gd name="connsiteX56" fmla="*/ 4521200 w 4838700"/>
              <a:gd name="connsiteY56" fmla="*/ 2679700 h 4086663"/>
              <a:gd name="connsiteX57" fmla="*/ 4838700 w 4838700"/>
              <a:gd name="connsiteY57" fmla="*/ 2247900 h 4086663"/>
              <a:gd name="connsiteX58" fmla="*/ 3962400 w 4838700"/>
              <a:gd name="connsiteY58" fmla="*/ 1987550 h 4086663"/>
              <a:gd name="connsiteX59" fmla="*/ 3975100 w 4838700"/>
              <a:gd name="connsiteY59" fmla="*/ 1778000 h 4086663"/>
              <a:gd name="connsiteX60" fmla="*/ 4051300 w 4838700"/>
              <a:gd name="connsiteY60" fmla="*/ 1479550 h 4086663"/>
              <a:gd name="connsiteX61" fmla="*/ 4095750 w 4838700"/>
              <a:gd name="connsiteY61" fmla="*/ 869950 h 4086663"/>
              <a:gd name="connsiteX62" fmla="*/ 4095750 w 4838700"/>
              <a:gd name="connsiteY62" fmla="*/ 869950 h 4086663"/>
              <a:gd name="connsiteX63" fmla="*/ 4108450 w 4838700"/>
              <a:gd name="connsiteY63" fmla="*/ 819150 h 4086663"/>
              <a:gd name="connsiteX64" fmla="*/ 3187700 w 4838700"/>
              <a:gd name="connsiteY64" fmla="*/ 990600 h 4086663"/>
              <a:gd name="connsiteX65" fmla="*/ 3022600 w 4838700"/>
              <a:gd name="connsiteY65" fmla="*/ 152400 h 4086663"/>
              <a:gd name="connsiteX66" fmla="*/ 425450 w 4838700"/>
              <a:gd name="connsiteY66" fmla="*/ 0 h 4086663"/>
              <a:gd name="connsiteX67" fmla="*/ 266700 w 4838700"/>
              <a:gd name="connsiteY67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1582 w 4838700"/>
              <a:gd name="connsiteY39" fmla="*/ 4035863 h 4086663"/>
              <a:gd name="connsiteX40" fmla="*/ 2032000 w 4838700"/>
              <a:gd name="connsiteY40" fmla="*/ 4076700 h 4086663"/>
              <a:gd name="connsiteX41" fmla="*/ 2475007 w 4838700"/>
              <a:gd name="connsiteY41" fmla="*/ 4086663 h 4086663"/>
              <a:gd name="connsiteX42" fmla="*/ 2608357 w 4838700"/>
              <a:gd name="connsiteY42" fmla="*/ 3950138 h 4086663"/>
              <a:gd name="connsiteX43" fmla="*/ 2678207 w 4838700"/>
              <a:gd name="connsiteY43" fmla="*/ 3953313 h 4086663"/>
              <a:gd name="connsiteX44" fmla="*/ 2741707 w 4838700"/>
              <a:gd name="connsiteY44" fmla="*/ 3997763 h 4086663"/>
              <a:gd name="connsiteX45" fmla="*/ 2871882 w 4838700"/>
              <a:gd name="connsiteY45" fmla="*/ 3978714 h 4086663"/>
              <a:gd name="connsiteX46" fmla="*/ 2843307 w 4838700"/>
              <a:gd name="connsiteY46" fmla="*/ 3886639 h 4086663"/>
              <a:gd name="connsiteX47" fmla="*/ 2838450 w 4838700"/>
              <a:gd name="connsiteY47" fmla="*/ 3797300 h 4086663"/>
              <a:gd name="connsiteX48" fmla="*/ 3092450 w 4838700"/>
              <a:gd name="connsiteY48" fmla="*/ 3429000 h 4086663"/>
              <a:gd name="connsiteX49" fmla="*/ 3206750 w 4838700"/>
              <a:gd name="connsiteY49" fmla="*/ 3371850 h 4086663"/>
              <a:gd name="connsiteX50" fmla="*/ 3409950 w 4838700"/>
              <a:gd name="connsiteY50" fmla="*/ 3498850 h 4086663"/>
              <a:gd name="connsiteX51" fmla="*/ 3613150 w 4838700"/>
              <a:gd name="connsiteY51" fmla="*/ 3448050 h 4086663"/>
              <a:gd name="connsiteX52" fmla="*/ 3727450 w 4838700"/>
              <a:gd name="connsiteY52" fmla="*/ 3397250 h 4086663"/>
              <a:gd name="connsiteX53" fmla="*/ 3708400 w 4838700"/>
              <a:gd name="connsiteY53" fmla="*/ 3105150 h 4086663"/>
              <a:gd name="connsiteX54" fmla="*/ 3892550 w 4838700"/>
              <a:gd name="connsiteY54" fmla="*/ 2660650 h 4086663"/>
              <a:gd name="connsiteX55" fmla="*/ 3937000 w 4838700"/>
              <a:gd name="connsiteY55" fmla="*/ 2495550 h 4086663"/>
              <a:gd name="connsiteX56" fmla="*/ 4521200 w 4838700"/>
              <a:gd name="connsiteY56" fmla="*/ 2679700 h 4086663"/>
              <a:gd name="connsiteX57" fmla="*/ 4838700 w 4838700"/>
              <a:gd name="connsiteY57" fmla="*/ 2247900 h 4086663"/>
              <a:gd name="connsiteX58" fmla="*/ 3962400 w 4838700"/>
              <a:gd name="connsiteY58" fmla="*/ 1987550 h 4086663"/>
              <a:gd name="connsiteX59" fmla="*/ 3975100 w 4838700"/>
              <a:gd name="connsiteY59" fmla="*/ 1778000 h 4086663"/>
              <a:gd name="connsiteX60" fmla="*/ 4051300 w 4838700"/>
              <a:gd name="connsiteY60" fmla="*/ 1479550 h 4086663"/>
              <a:gd name="connsiteX61" fmla="*/ 4095750 w 4838700"/>
              <a:gd name="connsiteY61" fmla="*/ 869950 h 4086663"/>
              <a:gd name="connsiteX62" fmla="*/ 4095750 w 4838700"/>
              <a:gd name="connsiteY62" fmla="*/ 869950 h 4086663"/>
              <a:gd name="connsiteX63" fmla="*/ 4108450 w 4838700"/>
              <a:gd name="connsiteY63" fmla="*/ 819150 h 4086663"/>
              <a:gd name="connsiteX64" fmla="*/ 3187700 w 4838700"/>
              <a:gd name="connsiteY64" fmla="*/ 990600 h 4086663"/>
              <a:gd name="connsiteX65" fmla="*/ 3022600 w 4838700"/>
              <a:gd name="connsiteY65" fmla="*/ 152400 h 4086663"/>
              <a:gd name="connsiteX66" fmla="*/ 425450 w 4838700"/>
              <a:gd name="connsiteY66" fmla="*/ 0 h 4086663"/>
              <a:gd name="connsiteX67" fmla="*/ 266700 w 4838700"/>
              <a:gd name="connsiteY67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2032000 w 4838700"/>
              <a:gd name="connsiteY40" fmla="*/ 4076700 h 4086663"/>
              <a:gd name="connsiteX41" fmla="*/ 2475007 w 4838700"/>
              <a:gd name="connsiteY41" fmla="*/ 4086663 h 4086663"/>
              <a:gd name="connsiteX42" fmla="*/ 2608357 w 4838700"/>
              <a:gd name="connsiteY42" fmla="*/ 3950138 h 4086663"/>
              <a:gd name="connsiteX43" fmla="*/ 2678207 w 4838700"/>
              <a:gd name="connsiteY43" fmla="*/ 3953313 h 4086663"/>
              <a:gd name="connsiteX44" fmla="*/ 2741707 w 4838700"/>
              <a:gd name="connsiteY44" fmla="*/ 3997763 h 4086663"/>
              <a:gd name="connsiteX45" fmla="*/ 2871882 w 4838700"/>
              <a:gd name="connsiteY45" fmla="*/ 3978714 h 4086663"/>
              <a:gd name="connsiteX46" fmla="*/ 2843307 w 4838700"/>
              <a:gd name="connsiteY46" fmla="*/ 3886639 h 4086663"/>
              <a:gd name="connsiteX47" fmla="*/ 2838450 w 4838700"/>
              <a:gd name="connsiteY47" fmla="*/ 3797300 h 4086663"/>
              <a:gd name="connsiteX48" fmla="*/ 3092450 w 4838700"/>
              <a:gd name="connsiteY48" fmla="*/ 3429000 h 4086663"/>
              <a:gd name="connsiteX49" fmla="*/ 3206750 w 4838700"/>
              <a:gd name="connsiteY49" fmla="*/ 3371850 h 4086663"/>
              <a:gd name="connsiteX50" fmla="*/ 3409950 w 4838700"/>
              <a:gd name="connsiteY50" fmla="*/ 3498850 h 4086663"/>
              <a:gd name="connsiteX51" fmla="*/ 3613150 w 4838700"/>
              <a:gd name="connsiteY51" fmla="*/ 3448050 h 4086663"/>
              <a:gd name="connsiteX52" fmla="*/ 3727450 w 4838700"/>
              <a:gd name="connsiteY52" fmla="*/ 3397250 h 4086663"/>
              <a:gd name="connsiteX53" fmla="*/ 3708400 w 4838700"/>
              <a:gd name="connsiteY53" fmla="*/ 3105150 h 4086663"/>
              <a:gd name="connsiteX54" fmla="*/ 3892550 w 4838700"/>
              <a:gd name="connsiteY54" fmla="*/ 2660650 h 4086663"/>
              <a:gd name="connsiteX55" fmla="*/ 3937000 w 4838700"/>
              <a:gd name="connsiteY55" fmla="*/ 2495550 h 4086663"/>
              <a:gd name="connsiteX56" fmla="*/ 4521200 w 4838700"/>
              <a:gd name="connsiteY56" fmla="*/ 2679700 h 4086663"/>
              <a:gd name="connsiteX57" fmla="*/ 4838700 w 4838700"/>
              <a:gd name="connsiteY57" fmla="*/ 2247900 h 4086663"/>
              <a:gd name="connsiteX58" fmla="*/ 3962400 w 4838700"/>
              <a:gd name="connsiteY58" fmla="*/ 1987550 h 4086663"/>
              <a:gd name="connsiteX59" fmla="*/ 3975100 w 4838700"/>
              <a:gd name="connsiteY59" fmla="*/ 1778000 h 4086663"/>
              <a:gd name="connsiteX60" fmla="*/ 4051300 w 4838700"/>
              <a:gd name="connsiteY60" fmla="*/ 1479550 h 4086663"/>
              <a:gd name="connsiteX61" fmla="*/ 4095750 w 4838700"/>
              <a:gd name="connsiteY61" fmla="*/ 869950 h 4086663"/>
              <a:gd name="connsiteX62" fmla="*/ 4095750 w 4838700"/>
              <a:gd name="connsiteY62" fmla="*/ 869950 h 4086663"/>
              <a:gd name="connsiteX63" fmla="*/ 4108450 w 4838700"/>
              <a:gd name="connsiteY63" fmla="*/ 819150 h 4086663"/>
              <a:gd name="connsiteX64" fmla="*/ 3187700 w 4838700"/>
              <a:gd name="connsiteY64" fmla="*/ 990600 h 4086663"/>
              <a:gd name="connsiteX65" fmla="*/ 3022600 w 4838700"/>
              <a:gd name="connsiteY65" fmla="*/ 152400 h 4086663"/>
              <a:gd name="connsiteX66" fmla="*/ 425450 w 4838700"/>
              <a:gd name="connsiteY66" fmla="*/ 0 h 4086663"/>
              <a:gd name="connsiteX67" fmla="*/ 266700 w 4838700"/>
              <a:gd name="connsiteY67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54307 w 4838700"/>
              <a:gd name="connsiteY40" fmla="*/ 4073963 h 4086663"/>
              <a:gd name="connsiteX41" fmla="*/ 2032000 w 4838700"/>
              <a:gd name="connsiteY41" fmla="*/ 4076700 h 4086663"/>
              <a:gd name="connsiteX42" fmla="*/ 2475007 w 4838700"/>
              <a:gd name="connsiteY42" fmla="*/ 4086663 h 4086663"/>
              <a:gd name="connsiteX43" fmla="*/ 2608357 w 4838700"/>
              <a:gd name="connsiteY43" fmla="*/ 3950138 h 4086663"/>
              <a:gd name="connsiteX44" fmla="*/ 2678207 w 4838700"/>
              <a:gd name="connsiteY44" fmla="*/ 3953313 h 4086663"/>
              <a:gd name="connsiteX45" fmla="*/ 2741707 w 4838700"/>
              <a:gd name="connsiteY45" fmla="*/ 3997763 h 4086663"/>
              <a:gd name="connsiteX46" fmla="*/ 2871882 w 4838700"/>
              <a:gd name="connsiteY46" fmla="*/ 3978714 h 4086663"/>
              <a:gd name="connsiteX47" fmla="*/ 2843307 w 4838700"/>
              <a:gd name="connsiteY47" fmla="*/ 3886639 h 4086663"/>
              <a:gd name="connsiteX48" fmla="*/ 2838450 w 4838700"/>
              <a:gd name="connsiteY48" fmla="*/ 3797300 h 4086663"/>
              <a:gd name="connsiteX49" fmla="*/ 3092450 w 4838700"/>
              <a:gd name="connsiteY49" fmla="*/ 3429000 h 4086663"/>
              <a:gd name="connsiteX50" fmla="*/ 3206750 w 4838700"/>
              <a:gd name="connsiteY50" fmla="*/ 3371850 h 4086663"/>
              <a:gd name="connsiteX51" fmla="*/ 3409950 w 4838700"/>
              <a:gd name="connsiteY51" fmla="*/ 3498850 h 4086663"/>
              <a:gd name="connsiteX52" fmla="*/ 3613150 w 4838700"/>
              <a:gd name="connsiteY52" fmla="*/ 3448050 h 4086663"/>
              <a:gd name="connsiteX53" fmla="*/ 3727450 w 4838700"/>
              <a:gd name="connsiteY53" fmla="*/ 3397250 h 4086663"/>
              <a:gd name="connsiteX54" fmla="*/ 3708400 w 4838700"/>
              <a:gd name="connsiteY54" fmla="*/ 3105150 h 4086663"/>
              <a:gd name="connsiteX55" fmla="*/ 3892550 w 4838700"/>
              <a:gd name="connsiteY55" fmla="*/ 2660650 h 4086663"/>
              <a:gd name="connsiteX56" fmla="*/ 3937000 w 4838700"/>
              <a:gd name="connsiteY56" fmla="*/ 2495550 h 4086663"/>
              <a:gd name="connsiteX57" fmla="*/ 4521200 w 4838700"/>
              <a:gd name="connsiteY57" fmla="*/ 2679700 h 4086663"/>
              <a:gd name="connsiteX58" fmla="*/ 4838700 w 4838700"/>
              <a:gd name="connsiteY58" fmla="*/ 2247900 h 4086663"/>
              <a:gd name="connsiteX59" fmla="*/ 3962400 w 4838700"/>
              <a:gd name="connsiteY59" fmla="*/ 1987550 h 4086663"/>
              <a:gd name="connsiteX60" fmla="*/ 3975100 w 4838700"/>
              <a:gd name="connsiteY60" fmla="*/ 1778000 h 4086663"/>
              <a:gd name="connsiteX61" fmla="*/ 4051300 w 4838700"/>
              <a:gd name="connsiteY61" fmla="*/ 1479550 h 4086663"/>
              <a:gd name="connsiteX62" fmla="*/ 4095750 w 4838700"/>
              <a:gd name="connsiteY62" fmla="*/ 869950 h 4086663"/>
              <a:gd name="connsiteX63" fmla="*/ 4095750 w 4838700"/>
              <a:gd name="connsiteY63" fmla="*/ 869950 h 4086663"/>
              <a:gd name="connsiteX64" fmla="*/ 4108450 w 4838700"/>
              <a:gd name="connsiteY64" fmla="*/ 819150 h 4086663"/>
              <a:gd name="connsiteX65" fmla="*/ 3187700 w 4838700"/>
              <a:gd name="connsiteY65" fmla="*/ 990600 h 4086663"/>
              <a:gd name="connsiteX66" fmla="*/ 3022600 w 4838700"/>
              <a:gd name="connsiteY66" fmla="*/ 152400 h 4086663"/>
              <a:gd name="connsiteX67" fmla="*/ 425450 w 4838700"/>
              <a:gd name="connsiteY67" fmla="*/ 0 h 4086663"/>
              <a:gd name="connsiteX68" fmla="*/ 266700 w 4838700"/>
              <a:gd name="connsiteY68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2032000 w 4838700"/>
              <a:gd name="connsiteY41" fmla="*/ 4076700 h 4086663"/>
              <a:gd name="connsiteX42" fmla="*/ 2475007 w 4838700"/>
              <a:gd name="connsiteY42" fmla="*/ 4086663 h 4086663"/>
              <a:gd name="connsiteX43" fmla="*/ 2608357 w 4838700"/>
              <a:gd name="connsiteY43" fmla="*/ 3950138 h 4086663"/>
              <a:gd name="connsiteX44" fmla="*/ 2678207 w 4838700"/>
              <a:gd name="connsiteY44" fmla="*/ 3953313 h 4086663"/>
              <a:gd name="connsiteX45" fmla="*/ 2741707 w 4838700"/>
              <a:gd name="connsiteY45" fmla="*/ 3997763 h 4086663"/>
              <a:gd name="connsiteX46" fmla="*/ 2871882 w 4838700"/>
              <a:gd name="connsiteY46" fmla="*/ 3978714 h 4086663"/>
              <a:gd name="connsiteX47" fmla="*/ 2843307 w 4838700"/>
              <a:gd name="connsiteY47" fmla="*/ 3886639 h 4086663"/>
              <a:gd name="connsiteX48" fmla="*/ 2838450 w 4838700"/>
              <a:gd name="connsiteY48" fmla="*/ 3797300 h 4086663"/>
              <a:gd name="connsiteX49" fmla="*/ 3092450 w 4838700"/>
              <a:gd name="connsiteY49" fmla="*/ 3429000 h 4086663"/>
              <a:gd name="connsiteX50" fmla="*/ 3206750 w 4838700"/>
              <a:gd name="connsiteY50" fmla="*/ 3371850 h 4086663"/>
              <a:gd name="connsiteX51" fmla="*/ 3409950 w 4838700"/>
              <a:gd name="connsiteY51" fmla="*/ 3498850 h 4086663"/>
              <a:gd name="connsiteX52" fmla="*/ 3613150 w 4838700"/>
              <a:gd name="connsiteY52" fmla="*/ 3448050 h 4086663"/>
              <a:gd name="connsiteX53" fmla="*/ 3727450 w 4838700"/>
              <a:gd name="connsiteY53" fmla="*/ 3397250 h 4086663"/>
              <a:gd name="connsiteX54" fmla="*/ 3708400 w 4838700"/>
              <a:gd name="connsiteY54" fmla="*/ 3105150 h 4086663"/>
              <a:gd name="connsiteX55" fmla="*/ 3892550 w 4838700"/>
              <a:gd name="connsiteY55" fmla="*/ 2660650 h 4086663"/>
              <a:gd name="connsiteX56" fmla="*/ 3937000 w 4838700"/>
              <a:gd name="connsiteY56" fmla="*/ 2495550 h 4086663"/>
              <a:gd name="connsiteX57" fmla="*/ 4521200 w 4838700"/>
              <a:gd name="connsiteY57" fmla="*/ 2679700 h 4086663"/>
              <a:gd name="connsiteX58" fmla="*/ 4838700 w 4838700"/>
              <a:gd name="connsiteY58" fmla="*/ 2247900 h 4086663"/>
              <a:gd name="connsiteX59" fmla="*/ 3962400 w 4838700"/>
              <a:gd name="connsiteY59" fmla="*/ 1987550 h 4086663"/>
              <a:gd name="connsiteX60" fmla="*/ 3975100 w 4838700"/>
              <a:gd name="connsiteY60" fmla="*/ 1778000 h 4086663"/>
              <a:gd name="connsiteX61" fmla="*/ 4051300 w 4838700"/>
              <a:gd name="connsiteY61" fmla="*/ 1479550 h 4086663"/>
              <a:gd name="connsiteX62" fmla="*/ 4095750 w 4838700"/>
              <a:gd name="connsiteY62" fmla="*/ 869950 h 4086663"/>
              <a:gd name="connsiteX63" fmla="*/ 4095750 w 4838700"/>
              <a:gd name="connsiteY63" fmla="*/ 869950 h 4086663"/>
              <a:gd name="connsiteX64" fmla="*/ 4108450 w 4838700"/>
              <a:gd name="connsiteY64" fmla="*/ 819150 h 4086663"/>
              <a:gd name="connsiteX65" fmla="*/ 3187700 w 4838700"/>
              <a:gd name="connsiteY65" fmla="*/ 990600 h 4086663"/>
              <a:gd name="connsiteX66" fmla="*/ 3022600 w 4838700"/>
              <a:gd name="connsiteY66" fmla="*/ 152400 h 4086663"/>
              <a:gd name="connsiteX67" fmla="*/ 425450 w 4838700"/>
              <a:gd name="connsiteY67" fmla="*/ 0 h 4086663"/>
              <a:gd name="connsiteX68" fmla="*/ 266700 w 4838700"/>
              <a:gd name="connsiteY68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475007 w 4838700"/>
              <a:gd name="connsiteY42" fmla="*/ 4086663 h 4086663"/>
              <a:gd name="connsiteX43" fmla="*/ 2608357 w 4838700"/>
              <a:gd name="connsiteY43" fmla="*/ 3950138 h 4086663"/>
              <a:gd name="connsiteX44" fmla="*/ 2678207 w 4838700"/>
              <a:gd name="connsiteY44" fmla="*/ 3953313 h 4086663"/>
              <a:gd name="connsiteX45" fmla="*/ 2741707 w 4838700"/>
              <a:gd name="connsiteY45" fmla="*/ 3997763 h 4086663"/>
              <a:gd name="connsiteX46" fmla="*/ 2871882 w 4838700"/>
              <a:gd name="connsiteY46" fmla="*/ 3978714 h 4086663"/>
              <a:gd name="connsiteX47" fmla="*/ 2843307 w 4838700"/>
              <a:gd name="connsiteY47" fmla="*/ 3886639 h 4086663"/>
              <a:gd name="connsiteX48" fmla="*/ 2838450 w 4838700"/>
              <a:gd name="connsiteY48" fmla="*/ 3797300 h 4086663"/>
              <a:gd name="connsiteX49" fmla="*/ 3092450 w 4838700"/>
              <a:gd name="connsiteY49" fmla="*/ 3429000 h 4086663"/>
              <a:gd name="connsiteX50" fmla="*/ 3206750 w 4838700"/>
              <a:gd name="connsiteY50" fmla="*/ 3371850 h 4086663"/>
              <a:gd name="connsiteX51" fmla="*/ 3409950 w 4838700"/>
              <a:gd name="connsiteY51" fmla="*/ 3498850 h 4086663"/>
              <a:gd name="connsiteX52" fmla="*/ 3613150 w 4838700"/>
              <a:gd name="connsiteY52" fmla="*/ 3448050 h 4086663"/>
              <a:gd name="connsiteX53" fmla="*/ 3727450 w 4838700"/>
              <a:gd name="connsiteY53" fmla="*/ 3397250 h 4086663"/>
              <a:gd name="connsiteX54" fmla="*/ 3708400 w 4838700"/>
              <a:gd name="connsiteY54" fmla="*/ 3105150 h 4086663"/>
              <a:gd name="connsiteX55" fmla="*/ 3892550 w 4838700"/>
              <a:gd name="connsiteY55" fmla="*/ 2660650 h 4086663"/>
              <a:gd name="connsiteX56" fmla="*/ 3937000 w 4838700"/>
              <a:gd name="connsiteY56" fmla="*/ 2495550 h 4086663"/>
              <a:gd name="connsiteX57" fmla="*/ 4521200 w 4838700"/>
              <a:gd name="connsiteY57" fmla="*/ 2679700 h 4086663"/>
              <a:gd name="connsiteX58" fmla="*/ 4838700 w 4838700"/>
              <a:gd name="connsiteY58" fmla="*/ 2247900 h 4086663"/>
              <a:gd name="connsiteX59" fmla="*/ 3962400 w 4838700"/>
              <a:gd name="connsiteY59" fmla="*/ 1987550 h 4086663"/>
              <a:gd name="connsiteX60" fmla="*/ 3975100 w 4838700"/>
              <a:gd name="connsiteY60" fmla="*/ 1778000 h 4086663"/>
              <a:gd name="connsiteX61" fmla="*/ 4051300 w 4838700"/>
              <a:gd name="connsiteY61" fmla="*/ 1479550 h 4086663"/>
              <a:gd name="connsiteX62" fmla="*/ 4095750 w 4838700"/>
              <a:gd name="connsiteY62" fmla="*/ 869950 h 4086663"/>
              <a:gd name="connsiteX63" fmla="*/ 4095750 w 4838700"/>
              <a:gd name="connsiteY63" fmla="*/ 869950 h 4086663"/>
              <a:gd name="connsiteX64" fmla="*/ 4108450 w 4838700"/>
              <a:gd name="connsiteY64" fmla="*/ 819150 h 4086663"/>
              <a:gd name="connsiteX65" fmla="*/ 3187700 w 4838700"/>
              <a:gd name="connsiteY65" fmla="*/ 990600 h 4086663"/>
              <a:gd name="connsiteX66" fmla="*/ 3022600 w 4838700"/>
              <a:gd name="connsiteY66" fmla="*/ 152400 h 4086663"/>
              <a:gd name="connsiteX67" fmla="*/ 425450 w 4838700"/>
              <a:gd name="connsiteY67" fmla="*/ 0 h 4086663"/>
              <a:gd name="connsiteX68" fmla="*/ 266700 w 4838700"/>
              <a:gd name="connsiteY68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65432 w 4838700"/>
              <a:gd name="connsiteY42" fmla="*/ 4023163 h 4086663"/>
              <a:gd name="connsiteX43" fmla="*/ 2475007 w 4838700"/>
              <a:gd name="connsiteY43" fmla="*/ 4086663 h 4086663"/>
              <a:gd name="connsiteX44" fmla="*/ 2608357 w 4838700"/>
              <a:gd name="connsiteY44" fmla="*/ 3950138 h 4086663"/>
              <a:gd name="connsiteX45" fmla="*/ 2678207 w 4838700"/>
              <a:gd name="connsiteY45" fmla="*/ 3953313 h 4086663"/>
              <a:gd name="connsiteX46" fmla="*/ 2741707 w 4838700"/>
              <a:gd name="connsiteY46" fmla="*/ 3997763 h 4086663"/>
              <a:gd name="connsiteX47" fmla="*/ 2871882 w 4838700"/>
              <a:gd name="connsiteY47" fmla="*/ 3978714 h 4086663"/>
              <a:gd name="connsiteX48" fmla="*/ 2843307 w 4838700"/>
              <a:gd name="connsiteY48" fmla="*/ 3886639 h 4086663"/>
              <a:gd name="connsiteX49" fmla="*/ 2838450 w 4838700"/>
              <a:gd name="connsiteY49" fmla="*/ 3797300 h 4086663"/>
              <a:gd name="connsiteX50" fmla="*/ 3092450 w 4838700"/>
              <a:gd name="connsiteY50" fmla="*/ 3429000 h 4086663"/>
              <a:gd name="connsiteX51" fmla="*/ 3206750 w 4838700"/>
              <a:gd name="connsiteY51" fmla="*/ 3371850 h 4086663"/>
              <a:gd name="connsiteX52" fmla="*/ 3409950 w 4838700"/>
              <a:gd name="connsiteY52" fmla="*/ 3498850 h 4086663"/>
              <a:gd name="connsiteX53" fmla="*/ 3613150 w 4838700"/>
              <a:gd name="connsiteY53" fmla="*/ 3448050 h 4086663"/>
              <a:gd name="connsiteX54" fmla="*/ 3727450 w 4838700"/>
              <a:gd name="connsiteY54" fmla="*/ 3397250 h 4086663"/>
              <a:gd name="connsiteX55" fmla="*/ 3708400 w 4838700"/>
              <a:gd name="connsiteY55" fmla="*/ 3105150 h 4086663"/>
              <a:gd name="connsiteX56" fmla="*/ 3892550 w 4838700"/>
              <a:gd name="connsiteY56" fmla="*/ 2660650 h 4086663"/>
              <a:gd name="connsiteX57" fmla="*/ 3937000 w 4838700"/>
              <a:gd name="connsiteY57" fmla="*/ 2495550 h 4086663"/>
              <a:gd name="connsiteX58" fmla="*/ 4521200 w 4838700"/>
              <a:gd name="connsiteY58" fmla="*/ 2679700 h 4086663"/>
              <a:gd name="connsiteX59" fmla="*/ 4838700 w 4838700"/>
              <a:gd name="connsiteY59" fmla="*/ 2247900 h 4086663"/>
              <a:gd name="connsiteX60" fmla="*/ 3962400 w 4838700"/>
              <a:gd name="connsiteY60" fmla="*/ 1987550 h 4086663"/>
              <a:gd name="connsiteX61" fmla="*/ 3975100 w 4838700"/>
              <a:gd name="connsiteY61" fmla="*/ 1778000 h 4086663"/>
              <a:gd name="connsiteX62" fmla="*/ 4051300 w 4838700"/>
              <a:gd name="connsiteY62" fmla="*/ 1479550 h 4086663"/>
              <a:gd name="connsiteX63" fmla="*/ 4095750 w 4838700"/>
              <a:gd name="connsiteY63" fmla="*/ 869950 h 4086663"/>
              <a:gd name="connsiteX64" fmla="*/ 4095750 w 4838700"/>
              <a:gd name="connsiteY64" fmla="*/ 869950 h 4086663"/>
              <a:gd name="connsiteX65" fmla="*/ 4108450 w 4838700"/>
              <a:gd name="connsiteY65" fmla="*/ 819150 h 4086663"/>
              <a:gd name="connsiteX66" fmla="*/ 3187700 w 4838700"/>
              <a:gd name="connsiteY66" fmla="*/ 990600 h 4086663"/>
              <a:gd name="connsiteX67" fmla="*/ 3022600 w 4838700"/>
              <a:gd name="connsiteY67" fmla="*/ 152400 h 4086663"/>
              <a:gd name="connsiteX68" fmla="*/ 425450 w 4838700"/>
              <a:gd name="connsiteY68" fmla="*/ 0 h 4086663"/>
              <a:gd name="connsiteX69" fmla="*/ 266700 w 4838700"/>
              <a:gd name="connsiteY69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475007 w 4838700"/>
              <a:gd name="connsiteY43" fmla="*/ 4086663 h 4086663"/>
              <a:gd name="connsiteX44" fmla="*/ 2608357 w 4838700"/>
              <a:gd name="connsiteY44" fmla="*/ 3950138 h 4086663"/>
              <a:gd name="connsiteX45" fmla="*/ 2678207 w 4838700"/>
              <a:gd name="connsiteY45" fmla="*/ 3953313 h 4086663"/>
              <a:gd name="connsiteX46" fmla="*/ 2741707 w 4838700"/>
              <a:gd name="connsiteY46" fmla="*/ 3997763 h 4086663"/>
              <a:gd name="connsiteX47" fmla="*/ 2871882 w 4838700"/>
              <a:gd name="connsiteY47" fmla="*/ 3978714 h 4086663"/>
              <a:gd name="connsiteX48" fmla="*/ 2843307 w 4838700"/>
              <a:gd name="connsiteY48" fmla="*/ 3886639 h 4086663"/>
              <a:gd name="connsiteX49" fmla="*/ 2838450 w 4838700"/>
              <a:gd name="connsiteY49" fmla="*/ 3797300 h 4086663"/>
              <a:gd name="connsiteX50" fmla="*/ 3092450 w 4838700"/>
              <a:gd name="connsiteY50" fmla="*/ 3429000 h 4086663"/>
              <a:gd name="connsiteX51" fmla="*/ 3206750 w 4838700"/>
              <a:gd name="connsiteY51" fmla="*/ 3371850 h 4086663"/>
              <a:gd name="connsiteX52" fmla="*/ 3409950 w 4838700"/>
              <a:gd name="connsiteY52" fmla="*/ 3498850 h 4086663"/>
              <a:gd name="connsiteX53" fmla="*/ 3613150 w 4838700"/>
              <a:gd name="connsiteY53" fmla="*/ 3448050 h 4086663"/>
              <a:gd name="connsiteX54" fmla="*/ 3727450 w 4838700"/>
              <a:gd name="connsiteY54" fmla="*/ 3397250 h 4086663"/>
              <a:gd name="connsiteX55" fmla="*/ 3708400 w 4838700"/>
              <a:gd name="connsiteY55" fmla="*/ 3105150 h 4086663"/>
              <a:gd name="connsiteX56" fmla="*/ 3892550 w 4838700"/>
              <a:gd name="connsiteY56" fmla="*/ 2660650 h 4086663"/>
              <a:gd name="connsiteX57" fmla="*/ 3937000 w 4838700"/>
              <a:gd name="connsiteY57" fmla="*/ 2495550 h 4086663"/>
              <a:gd name="connsiteX58" fmla="*/ 4521200 w 4838700"/>
              <a:gd name="connsiteY58" fmla="*/ 2679700 h 4086663"/>
              <a:gd name="connsiteX59" fmla="*/ 4838700 w 4838700"/>
              <a:gd name="connsiteY59" fmla="*/ 2247900 h 4086663"/>
              <a:gd name="connsiteX60" fmla="*/ 3962400 w 4838700"/>
              <a:gd name="connsiteY60" fmla="*/ 1987550 h 4086663"/>
              <a:gd name="connsiteX61" fmla="*/ 3975100 w 4838700"/>
              <a:gd name="connsiteY61" fmla="*/ 1778000 h 4086663"/>
              <a:gd name="connsiteX62" fmla="*/ 4051300 w 4838700"/>
              <a:gd name="connsiteY62" fmla="*/ 1479550 h 4086663"/>
              <a:gd name="connsiteX63" fmla="*/ 4095750 w 4838700"/>
              <a:gd name="connsiteY63" fmla="*/ 869950 h 4086663"/>
              <a:gd name="connsiteX64" fmla="*/ 4095750 w 4838700"/>
              <a:gd name="connsiteY64" fmla="*/ 869950 h 4086663"/>
              <a:gd name="connsiteX65" fmla="*/ 4108450 w 4838700"/>
              <a:gd name="connsiteY65" fmla="*/ 819150 h 4086663"/>
              <a:gd name="connsiteX66" fmla="*/ 3187700 w 4838700"/>
              <a:gd name="connsiteY66" fmla="*/ 990600 h 4086663"/>
              <a:gd name="connsiteX67" fmla="*/ 3022600 w 4838700"/>
              <a:gd name="connsiteY67" fmla="*/ 152400 h 4086663"/>
              <a:gd name="connsiteX68" fmla="*/ 425450 w 4838700"/>
              <a:gd name="connsiteY68" fmla="*/ 0 h 4086663"/>
              <a:gd name="connsiteX69" fmla="*/ 266700 w 4838700"/>
              <a:gd name="connsiteY69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475007 w 4838700"/>
              <a:gd name="connsiteY43" fmla="*/ 4086663 h 4086663"/>
              <a:gd name="connsiteX44" fmla="*/ 2154332 w 4838700"/>
              <a:gd name="connsiteY44" fmla="*/ 4013638 h 4086663"/>
              <a:gd name="connsiteX45" fmla="*/ 2608357 w 4838700"/>
              <a:gd name="connsiteY45" fmla="*/ 3950138 h 4086663"/>
              <a:gd name="connsiteX46" fmla="*/ 2678207 w 4838700"/>
              <a:gd name="connsiteY46" fmla="*/ 3953313 h 4086663"/>
              <a:gd name="connsiteX47" fmla="*/ 2741707 w 4838700"/>
              <a:gd name="connsiteY47" fmla="*/ 3997763 h 4086663"/>
              <a:gd name="connsiteX48" fmla="*/ 2871882 w 4838700"/>
              <a:gd name="connsiteY48" fmla="*/ 3978714 h 4086663"/>
              <a:gd name="connsiteX49" fmla="*/ 2843307 w 4838700"/>
              <a:gd name="connsiteY49" fmla="*/ 3886639 h 4086663"/>
              <a:gd name="connsiteX50" fmla="*/ 2838450 w 4838700"/>
              <a:gd name="connsiteY50" fmla="*/ 3797300 h 4086663"/>
              <a:gd name="connsiteX51" fmla="*/ 3092450 w 4838700"/>
              <a:gd name="connsiteY51" fmla="*/ 3429000 h 4086663"/>
              <a:gd name="connsiteX52" fmla="*/ 3206750 w 4838700"/>
              <a:gd name="connsiteY52" fmla="*/ 3371850 h 4086663"/>
              <a:gd name="connsiteX53" fmla="*/ 3409950 w 4838700"/>
              <a:gd name="connsiteY53" fmla="*/ 3498850 h 4086663"/>
              <a:gd name="connsiteX54" fmla="*/ 3613150 w 4838700"/>
              <a:gd name="connsiteY54" fmla="*/ 3448050 h 4086663"/>
              <a:gd name="connsiteX55" fmla="*/ 3727450 w 4838700"/>
              <a:gd name="connsiteY55" fmla="*/ 3397250 h 4086663"/>
              <a:gd name="connsiteX56" fmla="*/ 3708400 w 4838700"/>
              <a:gd name="connsiteY56" fmla="*/ 3105150 h 4086663"/>
              <a:gd name="connsiteX57" fmla="*/ 3892550 w 4838700"/>
              <a:gd name="connsiteY57" fmla="*/ 2660650 h 4086663"/>
              <a:gd name="connsiteX58" fmla="*/ 3937000 w 4838700"/>
              <a:gd name="connsiteY58" fmla="*/ 2495550 h 4086663"/>
              <a:gd name="connsiteX59" fmla="*/ 4521200 w 4838700"/>
              <a:gd name="connsiteY59" fmla="*/ 2679700 h 4086663"/>
              <a:gd name="connsiteX60" fmla="*/ 4838700 w 4838700"/>
              <a:gd name="connsiteY60" fmla="*/ 2247900 h 4086663"/>
              <a:gd name="connsiteX61" fmla="*/ 3962400 w 4838700"/>
              <a:gd name="connsiteY61" fmla="*/ 1987550 h 4086663"/>
              <a:gd name="connsiteX62" fmla="*/ 3975100 w 4838700"/>
              <a:gd name="connsiteY62" fmla="*/ 1778000 h 4086663"/>
              <a:gd name="connsiteX63" fmla="*/ 4051300 w 4838700"/>
              <a:gd name="connsiteY63" fmla="*/ 1479550 h 4086663"/>
              <a:gd name="connsiteX64" fmla="*/ 4095750 w 4838700"/>
              <a:gd name="connsiteY64" fmla="*/ 869950 h 4086663"/>
              <a:gd name="connsiteX65" fmla="*/ 4095750 w 4838700"/>
              <a:gd name="connsiteY65" fmla="*/ 869950 h 4086663"/>
              <a:gd name="connsiteX66" fmla="*/ 4108450 w 4838700"/>
              <a:gd name="connsiteY66" fmla="*/ 819150 h 4086663"/>
              <a:gd name="connsiteX67" fmla="*/ 3187700 w 4838700"/>
              <a:gd name="connsiteY67" fmla="*/ 990600 h 4086663"/>
              <a:gd name="connsiteX68" fmla="*/ 3022600 w 4838700"/>
              <a:gd name="connsiteY68" fmla="*/ 152400 h 4086663"/>
              <a:gd name="connsiteX69" fmla="*/ 425450 w 4838700"/>
              <a:gd name="connsiteY69" fmla="*/ 0 h 4086663"/>
              <a:gd name="connsiteX70" fmla="*/ 266700 w 4838700"/>
              <a:gd name="connsiteY70" fmla="*/ 374650 h 408666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154332 w 4838700"/>
              <a:gd name="connsiteY44" fmla="*/ 4013638 h 4080313"/>
              <a:gd name="connsiteX45" fmla="*/ 2608357 w 4838700"/>
              <a:gd name="connsiteY45" fmla="*/ 3950138 h 4080313"/>
              <a:gd name="connsiteX46" fmla="*/ 2678207 w 4838700"/>
              <a:gd name="connsiteY46" fmla="*/ 3953313 h 4080313"/>
              <a:gd name="connsiteX47" fmla="*/ 2741707 w 4838700"/>
              <a:gd name="connsiteY47" fmla="*/ 3997763 h 4080313"/>
              <a:gd name="connsiteX48" fmla="*/ 2871882 w 4838700"/>
              <a:gd name="connsiteY48" fmla="*/ 3978714 h 4080313"/>
              <a:gd name="connsiteX49" fmla="*/ 2843307 w 4838700"/>
              <a:gd name="connsiteY49" fmla="*/ 3886639 h 4080313"/>
              <a:gd name="connsiteX50" fmla="*/ 2838450 w 4838700"/>
              <a:gd name="connsiteY50" fmla="*/ 3797300 h 4080313"/>
              <a:gd name="connsiteX51" fmla="*/ 3092450 w 4838700"/>
              <a:gd name="connsiteY51" fmla="*/ 3429000 h 4080313"/>
              <a:gd name="connsiteX52" fmla="*/ 3206750 w 4838700"/>
              <a:gd name="connsiteY52" fmla="*/ 3371850 h 4080313"/>
              <a:gd name="connsiteX53" fmla="*/ 3409950 w 4838700"/>
              <a:gd name="connsiteY53" fmla="*/ 3498850 h 4080313"/>
              <a:gd name="connsiteX54" fmla="*/ 3613150 w 4838700"/>
              <a:gd name="connsiteY54" fmla="*/ 3448050 h 4080313"/>
              <a:gd name="connsiteX55" fmla="*/ 3727450 w 4838700"/>
              <a:gd name="connsiteY55" fmla="*/ 3397250 h 4080313"/>
              <a:gd name="connsiteX56" fmla="*/ 3708400 w 4838700"/>
              <a:gd name="connsiteY56" fmla="*/ 3105150 h 4080313"/>
              <a:gd name="connsiteX57" fmla="*/ 3892550 w 4838700"/>
              <a:gd name="connsiteY57" fmla="*/ 2660650 h 4080313"/>
              <a:gd name="connsiteX58" fmla="*/ 3937000 w 4838700"/>
              <a:gd name="connsiteY58" fmla="*/ 2495550 h 4080313"/>
              <a:gd name="connsiteX59" fmla="*/ 4521200 w 4838700"/>
              <a:gd name="connsiteY59" fmla="*/ 2679700 h 4080313"/>
              <a:gd name="connsiteX60" fmla="*/ 4838700 w 4838700"/>
              <a:gd name="connsiteY60" fmla="*/ 2247900 h 4080313"/>
              <a:gd name="connsiteX61" fmla="*/ 3962400 w 4838700"/>
              <a:gd name="connsiteY61" fmla="*/ 1987550 h 4080313"/>
              <a:gd name="connsiteX62" fmla="*/ 3975100 w 4838700"/>
              <a:gd name="connsiteY62" fmla="*/ 1778000 h 4080313"/>
              <a:gd name="connsiteX63" fmla="*/ 4051300 w 4838700"/>
              <a:gd name="connsiteY63" fmla="*/ 1479550 h 4080313"/>
              <a:gd name="connsiteX64" fmla="*/ 4095750 w 4838700"/>
              <a:gd name="connsiteY64" fmla="*/ 869950 h 4080313"/>
              <a:gd name="connsiteX65" fmla="*/ 4095750 w 4838700"/>
              <a:gd name="connsiteY65" fmla="*/ 869950 h 4080313"/>
              <a:gd name="connsiteX66" fmla="*/ 4108450 w 4838700"/>
              <a:gd name="connsiteY66" fmla="*/ 819150 h 4080313"/>
              <a:gd name="connsiteX67" fmla="*/ 3187700 w 4838700"/>
              <a:gd name="connsiteY67" fmla="*/ 990600 h 4080313"/>
              <a:gd name="connsiteX68" fmla="*/ 3022600 w 4838700"/>
              <a:gd name="connsiteY68" fmla="*/ 152400 h 4080313"/>
              <a:gd name="connsiteX69" fmla="*/ 425450 w 4838700"/>
              <a:gd name="connsiteY69" fmla="*/ 0 h 4080313"/>
              <a:gd name="connsiteX70" fmla="*/ 266700 w 4838700"/>
              <a:gd name="connsiteY70" fmla="*/ 374650 h 408031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443257 w 4838700"/>
              <a:gd name="connsiteY44" fmla="*/ 4077138 h 4080313"/>
              <a:gd name="connsiteX45" fmla="*/ 2608357 w 4838700"/>
              <a:gd name="connsiteY45" fmla="*/ 3950138 h 4080313"/>
              <a:gd name="connsiteX46" fmla="*/ 2678207 w 4838700"/>
              <a:gd name="connsiteY46" fmla="*/ 3953313 h 4080313"/>
              <a:gd name="connsiteX47" fmla="*/ 2741707 w 4838700"/>
              <a:gd name="connsiteY47" fmla="*/ 3997763 h 4080313"/>
              <a:gd name="connsiteX48" fmla="*/ 2871882 w 4838700"/>
              <a:gd name="connsiteY48" fmla="*/ 3978714 h 4080313"/>
              <a:gd name="connsiteX49" fmla="*/ 2843307 w 4838700"/>
              <a:gd name="connsiteY49" fmla="*/ 3886639 h 4080313"/>
              <a:gd name="connsiteX50" fmla="*/ 2838450 w 4838700"/>
              <a:gd name="connsiteY50" fmla="*/ 3797300 h 4080313"/>
              <a:gd name="connsiteX51" fmla="*/ 3092450 w 4838700"/>
              <a:gd name="connsiteY51" fmla="*/ 3429000 h 4080313"/>
              <a:gd name="connsiteX52" fmla="*/ 3206750 w 4838700"/>
              <a:gd name="connsiteY52" fmla="*/ 3371850 h 4080313"/>
              <a:gd name="connsiteX53" fmla="*/ 3409950 w 4838700"/>
              <a:gd name="connsiteY53" fmla="*/ 3498850 h 4080313"/>
              <a:gd name="connsiteX54" fmla="*/ 3613150 w 4838700"/>
              <a:gd name="connsiteY54" fmla="*/ 3448050 h 4080313"/>
              <a:gd name="connsiteX55" fmla="*/ 3727450 w 4838700"/>
              <a:gd name="connsiteY55" fmla="*/ 3397250 h 4080313"/>
              <a:gd name="connsiteX56" fmla="*/ 3708400 w 4838700"/>
              <a:gd name="connsiteY56" fmla="*/ 3105150 h 4080313"/>
              <a:gd name="connsiteX57" fmla="*/ 3892550 w 4838700"/>
              <a:gd name="connsiteY57" fmla="*/ 2660650 h 4080313"/>
              <a:gd name="connsiteX58" fmla="*/ 3937000 w 4838700"/>
              <a:gd name="connsiteY58" fmla="*/ 2495550 h 4080313"/>
              <a:gd name="connsiteX59" fmla="*/ 4521200 w 4838700"/>
              <a:gd name="connsiteY59" fmla="*/ 2679700 h 4080313"/>
              <a:gd name="connsiteX60" fmla="*/ 4838700 w 4838700"/>
              <a:gd name="connsiteY60" fmla="*/ 2247900 h 4080313"/>
              <a:gd name="connsiteX61" fmla="*/ 3962400 w 4838700"/>
              <a:gd name="connsiteY61" fmla="*/ 1987550 h 4080313"/>
              <a:gd name="connsiteX62" fmla="*/ 3975100 w 4838700"/>
              <a:gd name="connsiteY62" fmla="*/ 1778000 h 4080313"/>
              <a:gd name="connsiteX63" fmla="*/ 4051300 w 4838700"/>
              <a:gd name="connsiteY63" fmla="*/ 1479550 h 4080313"/>
              <a:gd name="connsiteX64" fmla="*/ 4095750 w 4838700"/>
              <a:gd name="connsiteY64" fmla="*/ 869950 h 4080313"/>
              <a:gd name="connsiteX65" fmla="*/ 4095750 w 4838700"/>
              <a:gd name="connsiteY65" fmla="*/ 869950 h 4080313"/>
              <a:gd name="connsiteX66" fmla="*/ 4108450 w 4838700"/>
              <a:gd name="connsiteY66" fmla="*/ 819150 h 4080313"/>
              <a:gd name="connsiteX67" fmla="*/ 3187700 w 4838700"/>
              <a:gd name="connsiteY67" fmla="*/ 990600 h 4080313"/>
              <a:gd name="connsiteX68" fmla="*/ 3022600 w 4838700"/>
              <a:gd name="connsiteY68" fmla="*/ 152400 h 4080313"/>
              <a:gd name="connsiteX69" fmla="*/ 425450 w 4838700"/>
              <a:gd name="connsiteY69" fmla="*/ 0 h 4080313"/>
              <a:gd name="connsiteX70" fmla="*/ 266700 w 4838700"/>
              <a:gd name="connsiteY70" fmla="*/ 374650 h 408031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221007 w 4838700"/>
              <a:gd name="connsiteY44" fmla="*/ 4077138 h 4080313"/>
              <a:gd name="connsiteX45" fmla="*/ 2443257 w 4838700"/>
              <a:gd name="connsiteY45" fmla="*/ 4077138 h 4080313"/>
              <a:gd name="connsiteX46" fmla="*/ 2608357 w 4838700"/>
              <a:gd name="connsiteY46" fmla="*/ 3950138 h 4080313"/>
              <a:gd name="connsiteX47" fmla="*/ 2678207 w 4838700"/>
              <a:gd name="connsiteY47" fmla="*/ 3953313 h 4080313"/>
              <a:gd name="connsiteX48" fmla="*/ 2741707 w 4838700"/>
              <a:gd name="connsiteY48" fmla="*/ 3997763 h 4080313"/>
              <a:gd name="connsiteX49" fmla="*/ 2871882 w 4838700"/>
              <a:gd name="connsiteY49" fmla="*/ 3978714 h 4080313"/>
              <a:gd name="connsiteX50" fmla="*/ 2843307 w 4838700"/>
              <a:gd name="connsiteY50" fmla="*/ 3886639 h 4080313"/>
              <a:gd name="connsiteX51" fmla="*/ 2838450 w 4838700"/>
              <a:gd name="connsiteY51" fmla="*/ 3797300 h 4080313"/>
              <a:gd name="connsiteX52" fmla="*/ 3092450 w 4838700"/>
              <a:gd name="connsiteY52" fmla="*/ 3429000 h 4080313"/>
              <a:gd name="connsiteX53" fmla="*/ 3206750 w 4838700"/>
              <a:gd name="connsiteY53" fmla="*/ 3371850 h 4080313"/>
              <a:gd name="connsiteX54" fmla="*/ 3409950 w 4838700"/>
              <a:gd name="connsiteY54" fmla="*/ 3498850 h 4080313"/>
              <a:gd name="connsiteX55" fmla="*/ 3613150 w 4838700"/>
              <a:gd name="connsiteY55" fmla="*/ 3448050 h 4080313"/>
              <a:gd name="connsiteX56" fmla="*/ 3727450 w 4838700"/>
              <a:gd name="connsiteY56" fmla="*/ 3397250 h 4080313"/>
              <a:gd name="connsiteX57" fmla="*/ 3708400 w 4838700"/>
              <a:gd name="connsiteY57" fmla="*/ 3105150 h 4080313"/>
              <a:gd name="connsiteX58" fmla="*/ 3892550 w 4838700"/>
              <a:gd name="connsiteY58" fmla="*/ 2660650 h 4080313"/>
              <a:gd name="connsiteX59" fmla="*/ 3937000 w 4838700"/>
              <a:gd name="connsiteY59" fmla="*/ 2495550 h 4080313"/>
              <a:gd name="connsiteX60" fmla="*/ 4521200 w 4838700"/>
              <a:gd name="connsiteY60" fmla="*/ 2679700 h 4080313"/>
              <a:gd name="connsiteX61" fmla="*/ 4838700 w 4838700"/>
              <a:gd name="connsiteY61" fmla="*/ 2247900 h 4080313"/>
              <a:gd name="connsiteX62" fmla="*/ 3962400 w 4838700"/>
              <a:gd name="connsiteY62" fmla="*/ 1987550 h 4080313"/>
              <a:gd name="connsiteX63" fmla="*/ 3975100 w 4838700"/>
              <a:gd name="connsiteY63" fmla="*/ 1778000 h 4080313"/>
              <a:gd name="connsiteX64" fmla="*/ 4051300 w 4838700"/>
              <a:gd name="connsiteY64" fmla="*/ 1479550 h 4080313"/>
              <a:gd name="connsiteX65" fmla="*/ 4095750 w 4838700"/>
              <a:gd name="connsiteY65" fmla="*/ 869950 h 4080313"/>
              <a:gd name="connsiteX66" fmla="*/ 4095750 w 4838700"/>
              <a:gd name="connsiteY66" fmla="*/ 869950 h 4080313"/>
              <a:gd name="connsiteX67" fmla="*/ 4108450 w 4838700"/>
              <a:gd name="connsiteY67" fmla="*/ 819150 h 4080313"/>
              <a:gd name="connsiteX68" fmla="*/ 3187700 w 4838700"/>
              <a:gd name="connsiteY68" fmla="*/ 990600 h 4080313"/>
              <a:gd name="connsiteX69" fmla="*/ 3022600 w 4838700"/>
              <a:gd name="connsiteY69" fmla="*/ 152400 h 4080313"/>
              <a:gd name="connsiteX70" fmla="*/ 425450 w 4838700"/>
              <a:gd name="connsiteY70" fmla="*/ 0 h 4080313"/>
              <a:gd name="connsiteX71" fmla="*/ 266700 w 4838700"/>
              <a:gd name="connsiteY71" fmla="*/ 374650 h 408031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163857 w 4838700"/>
              <a:gd name="connsiteY44" fmla="*/ 4077138 h 4080313"/>
              <a:gd name="connsiteX45" fmla="*/ 2443257 w 4838700"/>
              <a:gd name="connsiteY45" fmla="*/ 4077138 h 4080313"/>
              <a:gd name="connsiteX46" fmla="*/ 2608357 w 4838700"/>
              <a:gd name="connsiteY46" fmla="*/ 3950138 h 4080313"/>
              <a:gd name="connsiteX47" fmla="*/ 2678207 w 4838700"/>
              <a:gd name="connsiteY47" fmla="*/ 3953313 h 4080313"/>
              <a:gd name="connsiteX48" fmla="*/ 2741707 w 4838700"/>
              <a:gd name="connsiteY48" fmla="*/ 3997763 h 4080313"/>
              <a:gd name="connsiteX49" fmla="*/ 2871882 w 4838700"/>
              <a:gd name="connsiteY49" fmla="*/ 3978714 h 4080313"/>
              <a:gd name="connsiteX50" fmla="*/ 2843307 w 4838700"/>
              <a:gd name="connsiteY50" fmla="*/ 3886639 h 4080313"/>
              <a:gd name="connsiteX51" fmla="*/ 2838450 w 4838700"/>
              <a:gd name="connsiteY51" fmla="*/ 3797300 h 4080313"/>
              <a:gd name="connsiteX52" fmla="*/ 3092450 w 4838700"/>
              <a:gd name="connsiteY52" fmla="*/ 3429000 h 4080313"/>
              <a:gd name="connsiteX53" fmla="*/ 3206750 w 4838700"/>
              <a:gd name="connsiteY53" fmla="*/ 3371850 h 4080313"/>
              <a:gd name="connsiteX54" fmla="*/ 3409950 w 4838700"/>
              <a:gd name="connsiteY54" fmla="*/ 3498850 h 4080313"/>
              <a:gd name="connsiteX55" fmla="*/ 3613150 w 4838700"/>
              <a:gd name="connsiteY55" fmla="*/ 3448050 h 4080313"/>
              <a:gd name="connsiteX56" fmla="*/ 3727450 w 4838700"/>
              <a:gd name="connsiteY56" fmla="*/ 3397250 h 4080313"/>
              <a:gd name="connsiteX57" fmla="*/ 3708400 w 4838700"/>
              <a:gd name="connsiteY57" fmla="*/ 3105150 h 4080313"/>
              <a:gd name="connsiteX58" fmla="*/ 3892550 w 4838700"/>
              <a:gd name="connsiteY58" fmla="*/ 2660650 h 4080313"/>
              <a:gd name="connsiteX59" fmla="*/ 3937000 w 4838700"/>
              <a:gd name="connsiteY59" fmla="*/ 2495550 h 4080313"/>
              <a:gd name="connsiteX60" fmla="*/ 4521200 w 4838700"/>
              <a:gd name="connsiteY60" fmla="*/ 2679700 h 4080313"/>
              <a:gd name="connsiteX61" fmla="*/ 4838700 w 4838700"/>
              <a:gd name="connsiteY61" fmla="*/ 2247900 h 4080313"/>
              <a:gd name="connsiteX62" fmla="*/ 3962400 w 4838700"/>
              <a:gd name="connsiteY62" fmla="*/ 1987550 h 4080313"/>
              <a:gd name="connsiteX63" fmla="*/ 3975100 w 4838700"/>
              <a:gd name="connsiteY63" fmla="*/ 1778000 h 4080313"/>
              <a:gd name="connsiteX64" fmla="*/ 4051300 w 4838700"/>
              <a:gd name="connsiteY64" fmla="*/ 1479550 h 4080313"/>
              <a:gd name="connsiteX65" fmla="*/ 4095750 w 4838700"/>
              <a:gd name="connsiteY65" fmla="*/ 869950 h 4080313"/>
              <a:gd name="connsiteX66" fmla="*/ 4095750 w 4838700"/>
              <a:gd name="connsiteY66" fmla="*/ 869950 h 4080313"/>
              <a:gd name="connsiteX67" fmla="*/ 4108450 w 4838700"/>
              <a:gd name="connsiteY67" fmla="*/ 819150 h 4080313"/>
              <a:gd name="connsiteX68" fmla="*/ 3187700 w 4838700"/>
              <a:gd name="connsiteY68" fmla="*/ 990600 h 4080313"/>
              <a:gd name="connsiteX69" fmla="*/ 3022600 w 4838700"/>
              <a:gd name="connsiteY69" fmla="*/ 152400 h 4080313"/>
              <a:gd name="connsiteX70" fmla="*/ 425450 w 4838700"/>
              <a:gd name="connsiteY70" fmla="*/ 0 h 4080313"/>
              <a:gd name="connsiteX71" fmla="*/ 266700 w 4838700"/>
              <a:gd name="connsiteY71" fmla="*/ 374650 h 408031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163857 w 4838700"/>
              <a:gd name="connsiteY44" fmla="*/ 4077138 h 4080313"/>
              <a:gd name="connsiteX45" fmla="*/ 2443257 w 4838700"/>
              <a:gd name="connsiteY45" fmla="*/ 4077138 h 4080313"/>
              <a:gd name="connsiteX46" fmla="*/ 2268632 w 4838700"/>
              <a:gd name="connsiteY46" fmla="*/ 4077138 h 4080313"/>
              <a:gd name="connsiteX47" fmla="*/ 2608357 w 4838700"/>
              <a:gd name="connsiteY47" fmla="*/ 3950138 h 4080313"/>
              <a:gd name="connsiteX48" fmla="*/ 2678207 w 4838700"/>
              <a:gd name="connsiteY48" fmla="*/ 3953313 h 4080313"/>
              <a:gd name="connsiteX49" fmla="*/ 2741707 w 4838700"/>
              <a:gd name="connsiteY49" fmla="*/ 3997763 h 4080313"/>
              <a:gd name="connsiteX50" fmla="*/ 2871882 w 4838700"/>
              <a:gd name="connsiteY50" fmla="*/ 3978714 h 4080313"/>
              <a:gd name="connsiteX51" fmla="*/ 2843307 w 4838700"/>
              <a:gd name="connsiteY51" fmla="*/ 3886639 h 4080313"/>
              <a:gd name="connsiteX52" fmla="*/ 2838450 w 4838700"/>
              <a:gd name="connsiteY52" fmla="*/ 3797300 h 4080313"/>
              <a:gd name="connsiteX53" fmla="*/ 3092450 w 4838700"/>
              <a:gd name="connsiteY53" fmla="*/ 3429000 h 4080313"/>
              <a:gd name="connsiteX54" fmla="*/ 3206750 w 4838700"/>
              <a:gd name="connsiteY54" fmla="*/ 3371850 h 4080313"/>
              <a:gd name="connsiteX55" fmla="*/ 3409950 w 4838700"/>
              <a:gd name="connsiteY55" fmla="*/ 3498850 h 4080313"/>
              <a:gd name="connsiteX56" fmla="*/ 3613150 w 4838700"/>
              <a:gd name="connsiteY56" fmla="*/ 3448050 h 4080313"/>
              <a:gd name="connsiteX57" fmla="*/ 3727450 w 4838700"/>
              <a:gd name="connsiteY57" fmla="*/ 3397250 h 4080313"/>
              <a:gd name="connsiteX58" fmla="*/ 3708400 w 4838700"/>
              <a:gd name="connsiteY58" fmla="*/ 3105150 h 4080313"/>
              <a:gd name="connsiteX59" fmla="*/ 3892550 w 4838700"/>
              <a:gd name="connsiteY59" fmla="*/ 2660650 h 4080313"/>
              <a:gd name="connsiteX60" fmla="*/ 3937000 w 4838700"/>
              <a:gd name="connsiteY60" fmla="*/ 2495550 h 4080313"/>
              <a:gd name="connsiteX61" fmla="*/ 4521200 w 4838700"/>
              <a:gd name="connsiteY61" fmla="*/ 2679700 h 4080313"/>
              <a:gd name="connsiteX62" fmla="*/ 4838700 w 4838700"/>
              <a:gd name="connsiteY62" fmla="*/ 2247900 h 4080313"/>
              <a:gd name="connsiteX63" fmla="*/ 3962400 w 4838700"/>
              <a:gd name="connsiteY63" fmla="*/ 1987550 h 4080313"/>
              <a:gd name="connsiteX64" fmla="*/ 3975100 w 4838700"/>
              <a:gd name="connsiteY64" fmla="*/ 1778000 h 4080313"/>
              <a:gd name="connsiteX65" fmla="*/ 4051300 w 4838700"/>
              <a:gd name="connsiteY65" fmla="*/ 1479550 h 4080313"/>
              <a:gd name="connsiteX66" fmla="*/ 4095750 w 4838700"/>
              <a:gd name="connsiteY66" fmla="*/ 869950 h 4080313"/>
              <a:gd name="connsiteX67" fmla="*/ 4095750 w 4838700"/>
              <a:gd name="connsiteY67" fmla="*/ 869950 h 4080313"/>
              <a:gd name="connsiteX68" fmla="*/ 4108450 w 4838700"/>
              <a:gd name="connsiteY68" fmla="*/ 819150 h 4080313"/>
              <a:gd name="connsiteX69" fmla="*/ 3187700 w 4838700"/>
              <a:gd name="connsiteY69" fmla="*/ 990600 h 4080313"/>
              <a:gd name="connsiteX70" fmla="*/ 3022600 w 4838700"/>
              <a:gd name="connsiteY70" fmla="*/ 152400 h 4080313"/>
              <a:gd name="connsiteX71" fmla="*/ 425450 w 4838700"/>
              <a:gd name="connsiteY71" fmla="*/ 0 h 4080313"/>
              <a:gd name="connsiteX72" fmla="*/ 266700 w 4838700"/>
              <a:gd name="connsiteY72" fmla="*/ 374650 h 408031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163857 w 4838700"/>
              <a:gd name="connsiteY44" fmla="*/ 4077138 h 4080313"/>
              <a:gd name="connsiteX45" fmla="*/ 2443257 w 4838700"/>
              <a:gd name="connsiteY45" fmla="*/ 4077138 h 4080313"/>
              <a:gd name="connsiteX46" fmla="*/ 2341657 w 4838700"/>
              <a:gd name="connsiteY46" fmla="*/ 3950138 h 4080313"/>
              <a:gd name="connsiteX47" fmla="*/ 2608357 w 4838700"/>
              <a:gd name="connsiteY47" fmla="*/ 3950138 h 4080313"/>
              <a:gd name="connsiteX48" fmla="*/ 2678207 w 4838700"/>
              <a:gd name="connsiteY48" fmla="*/ 3953313 h 4080313"/>
              <a:gd name="connsiteX49" fmla="*/ 2741707 w 4838700"/>
              <a:gd name="connsiteY49" fmla="*/ 3997763 h 4080313"/>
              <a:gd name="connsiteX50" fmla="*/ 2871882 w 4838700"/>
              <a:gd name="connsiteY50" fmla="*/ 3978714 h 4080313"/>
              <a:gd name="connsiteX51" fmla="*/ 2843307 w 4838700"/>
              <a:gd name="connsiteY51" fmla="*/ 3886639 h 4080313"/>
              <a:gd name="connsiteX52" fmla="*/ 2838450 w 4838700"/>
              <a:gd name="connsiteY52" fmla="*/ 3797300 h 4080313"/>
              <a:gd name="connsiteX53" fmla="*/ 3092450 w 4838700"/>
              <a:gd name="connsiteY53" fmla="*/ 3429000 h 4080313"/>
              <a:gd name="connsiteX54" fmla="*/ 3206750 w 4838700"/>
              <a:gd name="connsiteY54" fmla="*/ 3371850 h 4080313"/>
              <a:gd name="connsiteX55" fmla="*/ 3409950 w 4838700"/>
              <a:gd name="connsiteY55" fmla="*/ 3498850 h 4080313"/>
              <a:gd name="connsiteX56" fmla="*/ 3613150 w 4838700"/>
              <a:gd name="connsiteY56" fmla="*/ 3448050 h 4080313"/>
              <a:gd name="connsiteX57" fmla="*/ 3727450 w 4838700"/>
              <a:gd name="connsiteY57" fmla="*/ 3397250 h 4080313"/>
              <a:gd name="connsiteX58" fmla="*/ 3708400 w 4838700"/>
              <a:gd name="connsiteY58" fmla="*/ 3105150 h 4080313"/>
              <a:gd name="connsiteX59" fmla="*/ 3892550 w 4838700"/>
              <a:gd name="connsiteY59" fmla="*/ 2660650 h 4080313"/>
              <a:gd name="connsiteX60" fmla="*/ 3937000 w 4838700"/>
              <a:gd name="connsiteY60" fmla="*/ 2495550 h 4080313"/>
              <a:gd name="connsiteX61" fmla="*/ 4521200 w 4838700"/>
              <a:gd name="connsiteY61" fmla="*/ 2679700 h 4080313"/>
              <a:gd name="connsiteX62" fmla="*/ 4838700 w 4838700"/>
              <a:gd name="connsiteY62" fmla="*/ 2247900 h 4080313"/>
              <a:gd name="connsiteX63" fmla="*/ 3962400 w 4838700"/>
              <a:gd name="connsiteY63" fmla="*/ 1987550 h 4080313"/>
              <a:gd name="connsiteX64" fmla="*/ 3975100 w 4838700"/>
              <a:gd name="connsiteY64" fmla="*/ 1778000 h 4080313"/>
              <a:gd name="connsiteX65" fmla="*/ 4051300 w 4838700"/>
              <a:gd name="connsiteY65" fmla="*/ 1479550 h 4080313"/>
              <a:gd name="connsiteX66" fmla="*/ 4095750 w 4838700"/>
              <a:gd name="connsiteY66" fmla="*/ 869950 h 4080313"/>
              <a:gd name="connsiteX67" fmla="*/ 4095750 w 4838700"/>
              <a:gd name="connsiteY67" fmla="*/ 869950 h 4080313"/>
              <a:gd name="connsiteX68" fmla="*/ 4108450 w 4838700"/>
              <a:gd name="connsiteY68" fmla="*/ 819150 h 4080313"/>
              <a:gd name="connsiteX69" fmla="*/ 3187700 w 4838700"/>
              <a:gd name="connsiteY69" fmla="*/ 990600 h 4080313"/>
              <a:gd name="connsiteX70" fmla="*/ 3022600 w 4838700"/>
              <a:gd name="connsiteY70" fmla="*/ 152400 h 4080313"/>
              <a:gd name="connsiteX71" fmla="*/ 425450 w 4838700"/>
              <a:gd name="connsiteY71" fmla="*/ 0 h 4080313"/>
              <a:gd name="connsiteX72" fmla="*/ 266700 w 4838700"/>
              <a:gd name="connsiteY72" fmla="*/ 374650 h 408031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163857 w 4838700"/>
              <a:gd name="connsiteY44" fmla="*/ 4077138 h 4080313"/>
              <a:gd name="connsiteX45" fmla="*/ 2208307 w 4838700"/>
              <a:gd name="connsiteY45" fmla="*/ 4032688 h 4080313"/>
              <a:gd name="connsiteX46" fmla="*/ 2341657 w 4838700"/>
              <a:gd name="connsiteY46" fmla="*/ 3950138 h 4080313"/>
              <a:gd name="connsiteX47" fmla="*/ 2608357 w 4838700"/>
              <a:gd name="connsiteY47" fmla="*/ 3950138 h 4080313"/>
              <a:gd name="connsiteX48" fmla="*/ 2678207 w 4838700"/>
              <a:gd name="connsiteY48" fmla="*/ 3953313 h 4080313"/>
              <a:gd name="connsiteX49" fmla="*/ 2741707 w 4838700"/>
              <a:gd name="connsiteY49" fmla="*/ 3997763 h 4080313"/>
              <a:gd name="connsiteX50" fmla="*/ 2871882 w 4838700"/>
              <a:gd name="connsiteY50" fmla="*/ 3978714 h 4080313"/>
              <a:gd name="connsiteX51" fmla="*/ 2843307 w 4838700"/>
              <a:gd name="connsiteY51" fmla="*/ 3886639 h 4080313"/>
              <a:gd name="connsiteX52" fmla="*/ 2838450 w 4838700"/>
              <a:gd name="connsiteY52" fmla="*/ 3797300 h 4080313"/>
              <a:gd name="connsiteX53" fmla="*/ 3092450 w 4838700"/>
              <a:gd name="connsiteY53" fmla="*/ 3429000 h 4080313"/>
              <a:gd name="connsiteX54" fmla="*/ 3206750 w 4838700"/>
              <a:gd name="connsiteY54" fmla="*/ 3371850 h 4080313"/>
              <a:gd name="connsiteX55" fmla="*/ 3409950 w 4838700"/>
              <a:gd name="connsiteY55" fmla="*/ 3498850 h 4080313"/>
              <a:gd name="connsiteX56" fmla="*/ 3613150 w 4838700"/>
              <a:gd name="connsiteY56" fmla="*/ 3448050 h 4080313"/>
              <a:gd name="connsiteX57" fmla="*/ 3727450 w 4838700"/>
              <a:gd name="connsiteY57" fmla="*/ 3397250 h 4080313"/>
              <a:gd name="connsiteX58" fmla="*/ 3708400 w 4838700"/>
              <a:gd name="connsiteY58" fmla="*/ 3105150 h 4080313"/>
              <a:gd name="connsiteX59" fmla="*/ 3892550 w 4838700"/>
              <a:gd name="connsiteY59" fmla="*/ 2660650 h 4080313"/>
              <a:gd name="connsiteX60" fmla="*/ 3937000 w 4838700"/>
              <a:gd name="connsiteY60" fmla="*/ 2495550 h 4080313"/>
              <a:gd name="connsiteX61" fmla="*/ 4521200 w 4838700"/>
              <a:gd name="connsiteY61" fmla="*/ 2679700 h 4080313"/>
              <a:gd name="connsiteX62" fmla="*/ 4838700 w 4838700"/>
              <a:gd name="connsiteY62" fmla="*/ 2247900 h 4080313"/>
              <a:gd name="connsiteX63" fmla="*/ 3962400 w 4838700"/>
              <a:gd name="connsiteY63" fmla="*/ 1987550 h 4080313"/>
              <a:gd name="connsiteX64" fmla="*/ 3975100 w 4838700"/>
              <a:gd name="connsiteY64" fmla="*/ 1778000 h 4080313"/>
              <a:gd name="connsiteX65" fmla="*/ 4051300 w 4838700"/>
              <a:gd name="connsiteY65" fmla="*/ 1479550 h 4080313"/>
              <a:gd name="connsiteX66" fmla="*/ 4095750 w 4838700"/>
              <a:gd name="connsiteY66" fmla="*/ 869950 h 4080313"/>
              <a:gd name="connsiteX67" fmla="*/ 4095750 w 4838700"/>
              <a:gd name="connsiteY67" fmla="*/ 869950 h 4080313"/>
              <a:gd name="connsiteX68" fmla="*/ 4108450 w 4838700"/>
              <a:gd name="connsiteY68" fmla="*/ 819150 h 4080313"/>
              <a:gd name="connsiteX69" fmla="*/ 3187700 w 4838700"/>
              <a:gd name="connsiteY69" fmla="*/ 990600 h 4080313"/>
              <a:gd name="connsiteX70" fmla="*/ 3022600 w 4838700"/>
              <a:gd name="connsiteY70" fmla="*/ 152400 h 4080313"/>
              <a:gd name="connsiteX71" fmla="*/ 425450 w 4838700"/>
              <a:gd name="connsiteY71" fmla="*/ 0 h 4080313"/>
              <a:gd name="connsiteX72" fmla="*/ 266700 w 4838700"/>
              <a:gd name="connsiteY72" fmla="*/ 374650 h 408031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608357 w 4838700"/>
              <a:gd name="connsiteY47" fmla="*/ 3950138 h 4086663"/>
              <a:gd name="connsiteX48" fmla="*/ 2678207 w 4838700"/>
              <a:gd name="connsiteY48" fmla="*/ 3953313 h 4086663"/>
              <a:gd name="connsiteX49" fmla="*/ 2741707 w 4838700"/>
              <a:gd name="connsiteY49" fmla="*/ 3997763 h 4086663"/>
              <a:gd name="connsiteX50" fmla="*/ 2871882 w 4838700"/>
              <a:gd name="connsiteY50" fmla="*/ 3978714 h 4086663"/>
              <a:gd name="connsiteX51" fmla="*/ 2843307 w 4838700"/>
              <a:gd name="connsiteY51" fmla="*/ 3886639 h 4086663"/>
              <a:gd name="connsiteX52" fmla="*/ 2838450 w 4838700"/>
              <a:gd name="connsiteY52" fmla="*/ 3797300 h 4086663"/>
              <a:gd name="connsiteX53" fmla="*/ 3092450 w 4838700"/>
              <a:gd name="connsiteY53" fmla="*/ 3429000 h 4086663"/>
              <a:gd name="connsiteX54" fmla="*/ 3206750 w 4838700"/>
              <a:gd name="connsiteY54" fmla="*/ 3371850 h 4086663"/>
              <a:gd name="connsiteX55" fmla="*/ 3409950 w 4838700"/>
              <a:gd name="connsiteY55" fmla="*/ 3498850 h 4086663"/>
              <a:gd name="connsiteX56" fmla="*/ 3613150 w 4838700"/>
              <a:gd name="connsiteY56" fmla="*/ 3448050 h 4086663"/>
              <a:gd name="connsiteX57" fmla="*/ 3727450 w 4838700"/>
              <a:gd name="connsiteY57" fmla="*/ 3397250 h 4086663"/>
              <a:gd name="connsiteX58" fmla="*/ 3708400 w 4838700"/>
              <a:gd name="connsiteY58" fmla="*/ 3105150 h 4086663"/>
              <a:gd name="connsiteX59" fmla="*/ 3892550 w 4838700"/>
              <a:gd name="connsiteY59" fmla="*/ 2660650 h 4086663"/>
              <a:gd name="connsiteX60" fmla="*/ 3937000 w 4838700"/>
              <a:gd name="connsiteY60" fmla="*/ 2495550 h 4086663"/>
              <a:gd name="connsiteX61" fmla="*/ 4521200 w 4838700"/>
              <a:gd name="connsiteY61" fmla="*/ 2679700 h 4086663"/>
              <a:gd name="connsiteX62" fmla="*/ 4838700 w 4838700"/>
              <a:gd name="connsiteY62" fmla="*/ 2247900 h 4086663"/>
              <a:gd name="connsiteX63" fmla="*/ 3962400 w 4838700"/>
              <a:gd name="connsiteY63" fmla="*/ 1987550 h 4086663"/>
              <a:gd name="connsiteX64" fmla="*/ 3975100 w 4838700"/>
              <a:gd name="connsiteY64" fmla="*/ 1778000 h 4086663"/>
              <a:gd name="connsiteX65" fmla="*/ 4051300 w 4838700"/>
              <a:gd name="connsiteY65" fmla="*/ 1479550 h 4086663"/>
              <a:gd name="connsiteX66" fmla="*/ 4095750 w 4838700"/>
              <a:gd name="connsiteY66" fmla="*/ 869950 h 4086663"/>
              <a:gd name="connsiteX67" fmla="*/ 4095750 w 4838700"/>
              <a:gd name="connsiteY67" fmla="*/ 869950 h 4086663"/>
              <a:gd name="connsiteX68" fmla="*/ 4108450 w 4838700"/>
              <a:gd name="connsiteY68" fmla="*/ 819150 h 4086663"/>
              <a:gd name="connsiteX69" fmla="*/ 3187700 w 4838700"/>
              <a:gd name="connsiteY69" fmla="*/ 990600 h 4086663"/>
              <a:gd name="connsiteX70" fmla="*/ 3022600 w 4838700"/>
              <a:gd name="connsiteY70" fmla="*/ 152400 h 4086663"/>
              <a:gd name="connsiteX71" fmla="*/ 425450 w 4838700"/>
              <a:gd name="connsiteY71" fmla="*/ 0 h 4086663"/>
              <a:gd name="connsiteX72" fmla="*/ 266700 w 4838700"/>
              <a:gd name="connsiteY72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462307 w 4838700"/>
              <a:gd name="connsiteY47" fmla="*/ 4032688 h 4086663"/>
              <a:gd name="connsiteX48" fmla="*/ 2608357 w 4838700"/>
              <a:gd name="connsiteY48" fmla="*/ 3950138 h 4086663"/>
              <a:gd name="connsiteX49" fmla="*/ 2678207 w 4838700"/>
              <a:gd name="connsiteY49" fmla="*/ 3953313 h 4086663"/>
              <a:gd name="connsiteX50" fmla="*/ 2741707 w 4838700"/>
              <a:gd name="connsiteY50" fmla="*/ 3997763 h 4086663"/>
              <a:gd name="connsiteX51" fmla="*/ 2871882 w 4838700"/>
              <a:gd name="connsiteY51" fmla="*/ 3978714 h 4086663"/>
              <a:gd name="connsiteX52" fmla="*/ 2843307 w 4838700"/>
              <a:gd name="connsiteY52" fmla="*/ 3886639 h 4086663"/>
              <a:gd name="connsiteX53" fmla="*/ 2838450 w 4838700"/>
              <a:gd name="connsiteY53" fmla="*/ 3797300 h 4086663"/>
              <a:gd name="connsiteX54" fmla="*/ 3092450 w 4838700"/>
              <a:gd name="connsiteY54" fmla="*/ 3429000 h 4086663"/>
              <a:gd name="connsiteX55" fmla="*/ 3206750 w 4838700"/>
              <a:gd name="connsiteY55" fmla="*/ 3371850 h 4086663"/>
              <a:gd name="connsiteX56" fmla="*/ 3409950 w 4838700"/>
              <a:gd name="connsiteY56" fmla="*/ 3498850 h 4086663"/>
              <a:gd name="connsiteX57" fmla="*/ 3613150 w 4838700"/>
              <a:gd name="connsiteY57" fmla="*/ 3448050 h 4086663"/>
              <a:gd name="connsiteX58" fmla="*/ 3727450 w 4838700"/>
              <a:gd name="connsiteY58" fmla="*/ 3397250 h 4086663"/>
              <a:gd name="connsiteX59" fmla="*/ 3708400 w 4838700"/>
              <a:gd name="connsiteY59" fmla="*/ 3105150 h 4086663"/>
              <a:gd name="connsiteX60" fmla="*/ 3892550 w 4838700"/>
              <a:gd name="connsiteY60" fmla="*/ 2660650 h 4086663"/>
              <a:gd name="connsiteX61" fmla="*/ 3937000 w 4838700"/>
              <a:gd name="connsiteY61" fmla="*/ 2495550 h 4086663"/>
              <a:gd name="connsiteX62" fmla="*/ 4521200 w 4838700"/>
              <a:gd name="connsiteY62" fmla="*/ 2679700 h 4086663"/>
              <a:gd name="connsiteX63" fmla="*/ 4838700 w 4838700"/>
              <a:gd name="connsiteY63" fmla="*/ 2247900 h 4086663"/>
              <a:gd name="connsiteX64" fmla="*/ 3962400 w 4838700"/>
              <a:gd name="connsiteY64" fmla="*/ 1987550 h 4086663"/>
              <a:gd name="connsiteX65" fmla="*/ 3975100 w 4838700"/>
              <a:gd name="connsiteY65" fmla="*/ 1778000 h 4086663"/>
              <a:gd name="connsiteX66" fmla="*/ 4051300 w 4838700"/>
              <a:gd name="connsiteY66" fmla="*/ 1479550 h 4086663"/>
              <a:gd name="connsiteX67" fmla="*/ 4095750 w 4838700"/>
              <a:gd name="connsiteY67" fmla="*/ 869950 h 4086663"/>
              <a:gd name="connsiteX68" fmla="*/ 4095750 w 4838700"/>
              <a:gd name="connsiteY68" fmla="*/ 869950 h 4086663"/>
              <a:gd name="connsiteX69" fmla="*/ 4108450 w 4838700"/>
              <a:gd name="connsiteY69" fmla="*/ 819150 h 4086663"/>
              <a:gd name="connsiteX70" fmla="*/ 3187700 w 4838700"/>
              <a:gd name="connsiteY70" fmla="*/ 990600 h 4086663"/>
              <a:gd name="connsiteX71" fmla="*/ 3022600 w 4838700"/>
              <a:gd name="connsiteY71" fmla="*/ 152400 h 4086663"/>
              <a:gd name="connsiteX72" fmla="*/ 425450 w 4838700"/>
              <a:gd name="connsiteY72" fmla="*/ 0 h 4086663"/>
              <a:gd name="connsiteX73" fmla="*/ 266700 w 4838700"/>
              <a:gd name="connsiteY73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471832 w 4838700"/>
              <a:gd name="connsiteY47" fmla="*/ 4064438 h 4086663"/>
              <a:gd name="connsiteX48" fmla="*/ 2608357 w 4838700"/>
              <a:gd name="connsiteY48" fmla="*/ 3950138 h 4086663"/>
              <a:gd name="connsiteX49" fmla="*/ 2678207 w 4838700"/>
              <a:gd name="connsiteY49" fmla="*/ 3953313 h 4086663"/>
              <a:gd name="connsiteX50" fmla="*/ 2741707 w 4838700"/>
              <a:gd name="connsiteY50" fmla="*/ 3997763 h 4086663"/>
              <a:gd name="connsiteX51" fmla="*/ 2871882 w 4838700"/>
              <a:gd name="connsiteY51" fmla="*/ 3978714 h 4086663"/>
              <a:gd name="connsiteX52" fmla="*/ 2843307 w 4838700"/>
              <a:gd name="connsiteY52" fmla="*/ 3886639 h 4086663"/>
              <a:gd name="connsiteX53" fmla="*/ 2838450 w 4838700"/>
              <a:gd name="connsiteY53" fmla="*/ 3797300 h 4086663"/>
              <a:gd name="connsiteX54" fmla="*/ 3092450 w 4838700"/>
              <a:gd name="connsiteY54" fmla="*/ 3429000 h 4086663"/>
              <a:gd name="connsiteX55" fmla="*/ 3206750 w 4838700"/>
              <a:gd name="connsiteY55" fmla="*/ 3371850 h 4086663"/>
              <a:gd name="connsiteX56" fmla="*/ 3409950 w 4838700"/>
              <a:gd name="connsiteY56" fmla="*/ 3498850 h 4086663"/>
              <a:gd name="connsiteX57" fmla="*/ 3613150 w 4838700"/>
              <a:gd name="connsiteY57" fmla="*/ 3448050 h 4086663"/>
              <a:gd name="connsiteX58" fmla="*/ 3727450 w 4838700"/>
              <a:gd name="connsiteY58" fmla="*/ 3397250 h 4086663"/>
              <a:gd name="connsiteX59" fmla="*/ 3708400 w 4838700"/>
              <a:gd name="connsiteY59" fmla="*/ 3105150 h 4086663"/>
              <a:gd name="connsiteX60" fmla="*/ 3892550 w 4838700"/>
              <a:gd name="connsiteY60" fmla="*/ 2660650 h 4086663"/>
              <a:gd name="connsiteX61" fmla="*/ 3937000 w 4838700"/>
              <a:gd name="connsiteY61" fmla="*/ 2495550 h 4086663"/>
              <a:gd name="connsiteX62" fmla="*/ 4521200 w 4838700"/>
              <a:gd name="connsiteY62" fmla="*/ 2679700 h 4086663"/>
              <a:gd name="connsiteX63" fmla="*/ 4838700 w 4838700"/>
              <a:gd name="connsiteY63" fmla="*/ 2247900 h 4086663"/>
              <a:gd name="connsiteX64" fmla="*/ 3962400 w 4838700"/>
              <a:gd name="connsiteY64" fmla="*/ 1987550 h 4086663"/>
              <a:gd name="connsiteX65" fmla="*/ 3975100 w 4838700"/>
              <a:gd name="connsiteY65" fmla="*/ 1778000 h 4086663"/>
              <a:gd name="connsiteX66" fmla="*/ 4051300 w 4838700"/>
              <a:gd name="connsiteY66" fmla="*/ 1479550 h 4086663"/>
              <a:gd name="connsiteX67" fmla="*/ 4095750 w 4838700"/>
              <a:gd name="connsiteY67" fmla="*/ 869950 h 4086663"/>
              <a:gd name="connsiteX68" fmla="*/ 4095750 w 4838700"/>
              <a:gd name="connsiteY68" fmla="*/ 869950 h 4086663"/>
              <a:gd name="connsiteX69" fmla="*/ 4108450 w 4838700"/>
              <a:gd name="connsiteY69" fmla="*/ 819150 h 4086663"/>
              <a:gd name="connsiteX70" fmla="*/ 3187700 w 4838700"/>
              <a:gd name="connsiteY70" fmla="*/ 990600 h 4086663"/>
              <a:gd name="connsiteX71" fmla="*/ 3022600 w 4838700"/>
              <a:gd name="connsiteY71" fmla="*/ 152400 h 4086663"/>
              <a:gd name="connsiteX72" fmla="*/ 425450 w 4838700"/>
              <a:gd name="connsiteY72" fmla="*/ 0 h 4086663"/>
              <a:gd name="connsiteX73" fmla="*/ 266700 w 4838700"/>
              <a:gd name="connsiteY73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471832 w 4838700"/>
              <a:gd name="connsiteY47" fmla="*/ 4064438 h 4086663"/>
              <a:gd name="connsiteX48" fmla="*/ 2560732 w 4838700"/>
              <a:gd name="connsiteY48" fmla="*/ 3997763 h 4086663"/>
              <a:gd name="connsiteX49" fmla="*/ 2608357 w 4838700"/>
              <a:gd name="connsiteY49" fmla="*/ 3950138 h 4086663"/>
              <a:gd name="connsiteX50" fmla="*/ 2678207 w 4838700"/>
              <a:gd name="connsiteY50" fmla="*/ 3953313 h 4086663"/>
              <a:gd name="connsiteX51" fmla="*/ 2741707 w 4838700"/>
              <a:gd name="connsiteY51" fmla="*/ 3997763 h 4086663"/>
              <a:gd name="connsiteX52" fmla="*/ 2871882 w 4838700"/>
              <a:gd name="connsiteY52" fmla="*/ 3978714 h 4086663"/>
              <a:gd name="connsiteX53" fmla="*/ 2843307 w 4838700"/>
              <a:gd name="connsiteY53" fmla="*/ 3886639 h 4086663"/>
              <a:gd name="connsiteX54" fmla="*/ 2838450 w 4838700"/>
              <a:gd name="connsiteY54" fmla="*/ 3797300 h 4086663"/>
              <a:gd name="connsiteX55" fmla="*/ 3092450 w 4838700"/>
              <a:gd name="connsiteY55" fmla="*/ 3429000 h 4086663"/>
              <a:gd name="connsiteX56" fmla="*/ 3206750 w 4838700"/>
              <a:gd name="connsiteY56" fmla="*/ 3371850 h 4086663"/>
              <a:gd name="connsiteX57" fmla="*/ 3409950 w 4838700"/>
              <a:gd name="connsiteY57" fmla="*/ 3498850 h 4086663"/>
              <a:gd name="connsiteX58" fmla="*/ 3613150 w 4838700"/>
              <a:gd name="connsiteY58" fmla="*/ 3448050 h 4086663"/>
              <a:gd name="connsiteX59" fmla="*/ 3727450 w 4838700"/>
              <a:gd name="connsiteY59" fmla="*/ 3397250 h 4086663"/>
              <a:gd name="connsiteX60" fmla="*/ 3708400 w 4838700"/>
              <a:gd name="connsiteY60" fmla="*/ 3105150 h 4086663"/>
              <a:gd name="connsiteX61" fmla="*/ 3892550 w 4838700"/>
              <a:gd name="connsiteY61" fmla="*/ 2660650 h 4086663"/>
              <a:gd name="connsiteX62" fmla="*/ 3937000 w 4838700"/>
              <a:gd name="connsiteY62" fmla="*/ 2495550 h 4086663"/>
              <a:gd name="connsiteX63" fmla="*/ 4521200 w 4838700"/>
              <a:gd name="connsiteY63" fmla="*/ 2679700 h 4086663"/>
              <a:gd name="connsiteX64" fmla="*/ 4838700 w 4838700"/>
              <a:gd name="connsiteY64" fmla="*/ 2247900 h 4086663"/>
              <a:gd name="connsiteX65" fmla="*/ 3962400 w 4838700"/>
              <a:gd name="connsiteY65" fmla="*/ 1987550 h 4086663"/>
              <a:gd name="connsiteX66" fmla="*/ 3975100 w 4838700"/>
              <a:gd name="connsiteY66" fmla="*/ 1778000 h 4086663"/>
              <a:gd name="connsiteX67" fmla="*/ 4051300 w 4838700"/>
              <a:gd name="connsiteY67" fmla="*/ 1479550 h 4086663"/>
              <a:gd name="connsiteX68" fmla="*/ 4095750 w 4838700"/>
              <a:gd name="connsiteY68" fmla="*/ 869950 h 4086663"/>
              <a:gd name="connsiteX69" fmla="*/ 4095750 w 4838700"/>
              <a:gd name="connsiteY69" fmla="*/ 869950 h 4086663"/>
              <a:gd name="connsiteX70" fmla="*/ 4108450 w 4838700"/>
              <a:gd name="connsiteY70" fmla="*/ 819150 h 4086663"/>
              <a:gd name="connsiteX71" fmla="*/ 3187700 w 4838700"/>
              <a:gd name="connsiteY71" fmla="*/ 990600 h 4086663"/>
              <a:gd name="connsiteX72" fmla="*/ 3022600 w 4838700"/>
              <a:gd name="connsiteY72" fmla="*/ 152400 h 4086663"/>
              <a:gd name="connsiteX73" fmla="*/ 425450 w 4838700"/>
              <a:gd name="connsiteY73" fmla="*/ 0 h 4086663"/>
              <a:gd name="connsiteX74" fmla="*/ 266700 w 4838700"/>
              <a:gd name="connsiteY74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471832 w 4838700"/>
              <a:gd name="connsiteY47" fmla="*/ 4064438 h 4086663"/>
              <a:gd name="connsiteX48" fmla="*/ 2617882 w 4838700"/>
              <a:gd name="connsiteY48" fmla="*/ 4045388 h 4086663"/>
              <a:gd name="connsiteX49" fmla="*/ 2608357 w 4838700"/>
              <a:gd name="connsiteY49" fmla="*/ 3950138 h 4086663"/>
              <a:gd name="connsiteX50" fmla="*/ 2678207 w 4838700"/>
              <a:gd name="connsiteY50" fmla="*/ 3953313 h 4086663"/>
              <a:gd name="connsiteX51" fmla="*/ 2741707 w 4838700"/>
              <a:gd name="connsiteY51" fmla="*/ 3997763 h 4086663"/>
              <a:gd name="connsiteX52" fmla="*/ 2871882 w 4838700"/>
              <a:gd name="connsiteY52" fmla="*/ 3978714 h 4086663"/>
              <a:gd name="connsiteX53" fmla="*/ 2843307 w 4838700"/>
              <a:gd name="connsiteY53" fmla="*/ 3886639 h 4086663"/>
              <a:gd name="connsiteX54" fmla="*/ 2838450 w 4838700"/>
              <a:gd name="connsiteY54" fmla="*/ 3797300 h 4086663"/>
              <a:gd name="connsiteX55" fmla="*/ 3092450 w 4838700"/>
              <a:gd name="connsiteY55" fmla="*/ 3429000 h 4086663"/>
              <a:gd name="connsiteX56" fmla="*/ 3206750 w 4838700"/>
              <a:gd name="connsiteY56" fmla="*/ 3371850 h 4086663"/>
              <a:gd name="connsiteX57" fmla="*/ 3409950 w 4838700"/>
              <a:gd name="connsiteY57" fmla="*/ 3498850 h 4086663"/>
              <a:gd name="connsiteX58" fmla="*/ 3613150 w 4838700"/>
              <a:gd name="connsiteY58" fmla="*/ 3448050 h 4086663"/>
              <a:gd name="connsiteX59" fmla="*/ 3727450 w 4838700"/>
              <a:gd name="connsiteY59" fmla="*/ 3397250 h 4086663"/>
              <a:gd name="connsiteX60" fmla="*/ 3708400 w 4838700"/>
              <a:gd name="connsiteY60" fmla="*/ 3105150 h 4086663"/>
              <a:gd name="connsiteX61" fmla="*/ 3892550 w 4838700"/>
              <a:gd name="connsiteY61" fmla="*/ 2660650 h 4086663"/>
              <a:gd name="connsiteX62" fmla="*/ 3937000 w 4838700"/>
              <a:gd name="connsiteY62" fmla="*/ 2495550 h 4086663"/>
              <a:gd name="connsiteX63" fmla="*/ 4521200 w 4838700"/>
              <a:gd name="connsiteY63" fmla="*/ 2679700 h 4086663"/>
              <a:gd name="connsiteX64" fmla="*/ 4838700 w 4838700"/>
              <a:gd name="connsiteY64" fmla="*/ 2247900 h 4086663"/>
              <a:gd name="connsiteX65" fmla="*/ 3962400 w 4838700"/>
              <a:gd name="connsiteY65" fmla="*/ 1987550 h 4086663"/>
              <a:gd name="connsiteX66" fmla="*/ 3975100 w 4838700"/>
              <a:gd name="connsiteY66" fmla="*/ 1778000 h 4086663"/>
              <a:gd name="connsiteX67" fmla="*/ 4051300 w 4838700"/>
              <a:gd name="connsiteY67" fmla="*/ 1479550 h 4086663"/>
              <a:gd name="connsiteX68" fmla="*/ 4095750 w 4838700"/>
              <a:gd name="connsiteY68" fmla="*/ 869950 h 4086663"/>
              <a:gd name="connsiteX69" fmla="*/ 4095750 w 4838700"/>
              <a:gd name="connsiteY69" fmla="*/ 869950 h 4086663"/>
              <a:gd name="connsiteX70" fmla="*/ 4108450 w 4838700"/>
              <a:gd name="connsiteY70" fmla="*/ 819150 h 4086663"/>
              <a:gd name="connsiteX71" fmla="*/ 3187700 w 4838700"/>
              <a:gd name="connsiteY71" fmla="*/ 990600 h 4086663"/>
              <a:gd name="connsiteX72" fmla="*/ 3022600 w 4838700"/>
              <a:gd name="connsiteY72" fmla="*/ 152400 h 4086663"/>
              <a:gd name="connsiteX73" fmla="*/ 425450 w 4838700"/>
              <a:gd name="connsiteY73" fmla="*/ 0 h 4086663"/>
              <a:gd name="connsiteX74" fmla="*/ 266700 w 4838700"/>
              <a:gd name="connsiteY74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471832 w 4838700"/>
              <a:gd name="connsiteY47" fmla="*/ 4064438 h 4086663"/>
              <a:gd name="connsiteX48" fmla="*/ 2617882 w 4838700"/>
              <a:gd name="connsiteY48" fmla="*/ 4045388 h 4086663"/>
              <a:gd name="connsiteX49" fmla="*/ 2617882 w 4838700"/>
              <a:gd name="connsiteY49" fmla="*/ 3946963 h 4086663"/>
              <a:gd name="connsiteX50" fmla="*/ 2678207 w 4838700"/>
              <a:gd name="connsiteY50" fmla="*/ 3953313 h 4086663"/>
              <a:gd name="connsiteX51" fmla="*/ 2741707 w 4838700"/>
              <a:gd name="connsiteY51" fmla="*/ 3997763 h 4086663"/>
              <a:gd name="connsiteX52" fmla="*/ 2871882 w 4838700"/>
              <a:gd name="connsiteY52" fmla="*/ 3978714 h 4086663"/>
              <a:gd name="connsiteX53" fmla="*/ 2843307 w 4838700"/>
              <a:gd name="connsiteY53" fmla="*/ 3886639 h 4086663"/>
              <a:gd name="connsiteX54" fmla="*/ 2838450 w 4838700"/>
              <a:gd name="connsiteY54" fmla="*/ 3797300 h 4086663"/>
              <a:gd name="connsiteX55" fmla="*/ 3092450 w 4838700"/>
              <a:gd name="connsiteY55" fmla="*/ 3429000 h 4086663"/>
              <a:gd name="connsiteX56" fmla="*/ 3206750 w 4838700"/>
              <a:gd name="connsiteY56" fmla="*/ 3371850 h 4086663"/>
              <a:gd name="connsiteX57" fmla="*/ 3409950 w 4838700"/>
              <a:gd name="connsiteY57" fmla="*/ 3498850 h 4086663"/>
              <a:gd name="connsiteX58" fmla="*/ 3613150 w 4838700"/>
              <a:gd name="connsiteY58" fmla="*/ 3448050 h 4086663"/>
              <a:gd name="connsiteX59" fmla="*/ 3727450 w 4838700"/>
              <a:gd name="connsiteY59" fmla="*/ 3397250 h 4086663"/>
              <a:gd name="connsiteX60" fmla="*/ 3708400 w 4838700"/>
              <a:gd name="connsiteY60" fmla="*/ 3105150 h 4086663"/>
              <a:gd name="connsiteX61" fmla="*/ 3892550 w 4838700"/>
              <a:gd name="connsiteY61" fmla="*/ 2660650 h 4086663"/>
              <a:gd name="connsiteX62" fmla="*/ 3937000 w 4838700"/>
              <a:gd name="connsiteY62" fmla="*/ 2495550 h 4086663"/>
              <a:gd name="connsiteX63" fmla="*/ 4521200 w 4838700"/>
              <a:gd name="connsiteY63" fmla="*/ 2679700 h 4086663"/>
              <a:gd name="connsiteX64" fmla="*/ 4838700 w 4838700"/>
              <a:gd name="connsiteY64" fmla="*/ 2247900 h 4086663"/>
              <a:gd name="connsiteX65" fmla="*/ 3962400 w 4838700"/>
              <a:gd name="connsiteY65" fmla="*/ 1987550 h 4086663"/>
              <a:gd name="connsiteX66" fmla="*/ 3975100 w 4838700"/>
              <a:gd name="connsiteY66" fmla="*/ 1778000 h 4086663"/>
              <a:gd name="connsiteX67" fmla="*/ 4051300 w 4838700"/>
              <a:gd name="connsiteY67" fmla="*/ 1479550 h 4086663"/>
              <a:gd name="connsiteX68" fmla="*/ 4095750 w 4838700"/>
              <a:gd name="connsiteY68" fmla="*/ 869950 h 4086663"/>
              <a:gd name="connsiteX69" fmla="*/ 4095750 w 4838700"/>
              <a:gd name="connsiteY69" fmla="*/ 869950 h 4086663"/>
              <a:gd name="connsiteX70" fmla="*/ 4108450 w 4838700"/>
              <a:gd name="connsiteY70" fmla="*/ 819150 h 4086663"/>
              <a:gd name="connsiteX71" fmla="*/ 3187700 w 4838700"/>
              <a:gd name="connsiteY71" fmla="*/ 990600 h 4086663"/>
              <a:gd name="connsiteX72" fmla="*/ 3022600 w 4838700"/>
              <a:gd name="connsiteY72" fmla="*/ 152400 h 4086663"/>
              <a:gd name="connsiteX73" fmla="*/ 425450 w 4838700"/>
              <a:gd name="connsiteY73" fmla="*/ 0 h 4086663"/>
              <a:gd name="connsiteX74" fmla="*/ 266700 w 4838700"/>
              <a:gd name="connsiteY74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471832 w 4838700"/>
              <a:gd name="connsiteY47" fmla="*/ 4064438 h 4086663"/>
              <a:gd name="connsiteX48" fmla="*/ 2617882 w 4838700"/>
              <a:gd name="connsiteY48" fmla="*/ 4045388 h 4086663"/>
              <a:gd name="connsiteX49" fmla="*/ 2617882 w 4838700"/>
              <a:gd name="connsiteY49" fmla="*/ 3946963 h 4086663"/>
              <a:gd name="connsiteX50" fmla="*/ 2678207 w 4838700"/>
              <a:gd name="connsiteY50" fmla="*/ 3953313 h 4086663"/>
              <a:gd name="connsiteX51" fmla="*/ 2744882 w 4838700"/>
              <a:gd name="connsiteY51" fmla="*/ 3978713 h 4086663"/>
              <a:gd name="connsiteX52" fmla="*/ 2871882 w 4838700"/>
              <a:gd name="connsiteY52" fmla="*/ 3978714 h 4086663"/>
              <a:gd name="connsiteX53" fmla="*/ 2843307 w 4838700"/>
              <a:gd name="connsiteY53" fmla="*/ 3886639 h 4086663"/>
              <a:gd name="connsiteX54" fmla="*/ 2838450 w 4838700"/>
              <a:gd name="connsiteY54" fmla="*/ 3797300 h 4086663"/>
              <a:gd name="connsiteX55" fmla="*/ 3092450 w 4838700"/>
              <a:gd name="connsiteY55" fmla="*/ 3429000 h 4086663"/>
              <a:gd name="connsiteX56" fmla="*/ 3206750 w 4838700"/>
              <a:gd name="connsiteY56" fmla="*/ 3371850 h 4086663"/>
              <a:gd name="connsiteX57" fmla="*/ 3409950 w 4838700"/>
              <a:gd name="connsiteY57" fmla="*/ 3498850 h 4086663"/>
              <a:gd name="connsiteX58" fmla="*/ 3613150 w 4838700"/>
              <a:gd name="connsiteY58" fmla="*/ 3448050 h 4086663"/>
              <a:gd name="connsiteX59" fmla="*/ 3727450 w 4838700"/>
              <a:gd name="connsiteY59" fmla="*/ 3397250 h 4086663"/>
              <a:gd name="connsiteX60" fmla="*/ 3708400 w 4838700"/>
              <a:gd name="connsiteY60" fmla="*/ 3105150 h 4086663"/>
              <a:gd name="connsiteX61" fmla="*/ 3892550 w 4838700"/>
              <a:gd name="connsiteY61" fmla="*/ 2660650 h 4086663"/>
              <a:gd name="connsiteX62" fmla="*/ 3937000 w 4838700"/>
              <a:gd name="connsiteY62" fmla="*/ 2495550 h 4086663"/>
              <a:gd name="connsiteX63" fmla="*/ 4521200 w 4838700"/>
              <a:gd name="connsiteY63" fmla="*/ 2679700 h 4086663"/>
              <a:gd name="connsiteX64" fmla="*/ 4838700 w 4838700"/>
              <a:gd name="connsiteY64" fmla="*/ 2247900 h 4086663"/>
              <a:gd name="connsiteX65" fmla="*/ 3962400 w 4838700"/>
              <a:gd name="connsiteY65" fmla="*/ 1987550 h 4086663"/>
              <a:gd name="connsiteX66" fmla="*/ 3975100 w 4838700"/>
              <a:gd name="connsiteY66" fmla="*/ 1778000 h 4086663"/>
              <a:gd name="connsiteX67" fmla="*/ 4051300 w 4838700"/>
              <a:gd name="connsiteY67" fmla="*/ 1479550 h 4086663"/>
              <a:gd name="connsiteX68" fmla="*/ 4095750 w 4838700"/>
              <a:gd name="connsiteY68" fmla="*/ 869950 h 4086663"/>
              <a:gd name="connsiteX69" fmla="*/ 4095750 w 4838700"/>
              <a:gd name="connsiteY69" fmla="*/ 869950 h 4086663"/>
              <a:gd name="connsiteX70" fmla="*/ 4108450 w 4838700"/>
              <a:gd name="connsiteY70" fmla="*/ 819150 h 4086663"/>
              <a:gd name="connsiteX71" fmla="*/ 3187700 w 4838700"/>
              <a:gd name="connsiteY71" fmla="*/ 990600 h 4086663"/>
              <a:gd name="connsiteX72" fmla="*/ 3022600 w 4838700"/>
              <a:gd name="connsiteY72" fmla="*/ 152400 h 4086663"/>
              <a:gd name="connsiteX73" fmla="*/ 425450 w 4838700"/>
              <a:gd name="connsiteY73" fmla="*/ 0 h 4086663"/>
              <a:gd name="connsiteX74" fmla="*/ 266700 w 4838700"/>
              <a:gd name="connsiteY74" fmla="*/ 374650 h 4086663"/>
              <a:gd name="connsiteX0" fmla="*/ 266700 w 4838700"/>
              <a:gd name="connsiteY0" fmla="*/ 374650 h 4180326"/>
              <a:gd name="connsiteX1" fmla="*/ 0 w 4838700"/>
              <a:gd name="connsiteY1" fmla="*/ 482600 h 4180326"/>
              <a:gd name="connsiteX2" fmla="*/ 63500 w 4838700"/>
              <a:gd name="connsiteY2" fmla="*/ 692150 h 4180326"/>
              <a:gd name="connsiteX3" fmla="*/ 317500 w 4838700"/>
              <a:gd name="connsiteY3" fmla="*/ 615950 h 4180326"/>
              <a:gd name="connsiteX4" fmla="*/ 355600 w 4838700"/>
              <a:gd name="connsiteY4" fmla="*/ 666750 h 4180326"/>
              <a:gd name="connsiteX5" fmla="*/ 152400 w 4838700"/>
              <a:gd name="connsiteY5" fmla="*/ 908050 h 4180326"/>
              <a:gd name="connsiteX6" fmla="*/ 114300 w 4838700"/>
              <a:gd name="connsiteY6" fmla="*/ 977900 h 4180326"/>
              <a:gd name="connsiteX7" fmla="*/ 311150 w 4838700"/>
              <a:gd name="connsiteY7" fmla="*/ 1066800 h 4180326"/>
              <a:gd name="connsiteX8" fmla="*/ 501650 w 4838700"/>
              <a:gd name="connsiteY8" fmla="*/ 1517650 h 4180326"/>
              <a:gd name="connsiteX9" fmla="*/ 749300 w 4838700"/>
              <a:gd name="connsiteY9" fmla="*/ 1352550 h 4180326"/>
              <a:gd name="connsiteX10" fmla="*/ 571500 w 4838700"/>
              <a:gd name="connsiteY10" fmla="*/ 946150 h 4180326"/>
              <a:gd name="connsiteX11" fmla="*/ 615950 w 4838700"/>
              <a:gd name="connsiteY11" fmla="*/ 889000 h 4180326"/>
              <a:gd name="connsiteX12" fmla="*/ 939800 w 4838700"/>
              <a:gd name="connsiteY12" fmla="*/ 1314450 h 4180326"/>
              <a:gd name="connsiteX13" fmla="*/ 412750 w 4838700"/>
              <a:gd name="connsiteY13" fmla="*/ 1612900 h 4180326"/>
              <a:gd name="connsiteX14" fmla="*/ 488950 w 4838700"/>
              <a:gd name="connsiteY14" fmla="*/ 1733550 h 4180326"/>
              <a:gd name="connsiteX15" fmla="*/ 419100 w 4838700"/>
              <a:gd name="connsiteY15" fmla="*/ 1790700 h 4180326"/>
              <a:gd name="connsiteX16" fmla="*/ 552450 w 4838700"/>
              <a:gd name="connsiteY16" fmla="*/ 2038350 h 4180326"/>
              <a:gd name="connsiteX17" fmla="*/ 425450 w 4838700"/>
              <a:gd name="connsiteY17" fmla="*/ 2127250 h 4180326"/>
              <a:gd name="connsiteX18" fmla="*/ 419100 w 4838700"/>
              <a:gd name="connsiteY18" fmla="*/ 2641600 h 4180326"/>
              <a:gd name="connsiteX19" fmla="*/ 660400 w 4838700"/>
              <a:gd name="connsiteY19" fmla="*/ 2876550 h 4180326"/>
              <a:gd name="connsiteX20" fmla="*/ 590550 w 4838700"/>
              <a:gd name="connsiteY20" fmla="*/ 3060700 h 4180326"/>
              <a:gd name="connsiteX21" fmla="*/ 501650 w 4838700"/>
              <a:gd name="connsiteY21" fmla="*/ 3149600 h 4180326"/>
              <a:gd name="connsiteX22" fmla="*/ 374650 w 4838700"/>
              <a:gd name="connsiteY22" fmla="*/ 3225800 h 4180326"/>
              <a:gd name="connsiteX23" fmla="*/ 577850 w 4838700"/>
              <a:gd name="connsiteY23" fmla="*/ 3397250 h 4180326"/>
              <a:gd name="connsiteX24" fmla="*/ 331694 w 4838700"/>
              <a:gd name="connsiteY24" fmla="*/ 3700556 h 4180326"/>
              <a:gd name="connsiteX25" fmla="*/ 447488 w 4838700"/>
              <a:gd name="connsiteY25" fmla="*/ 3821953 h 4180326"/>
              <a:gd name="connsiteX26" fmla="*/ 767042 w 4838700"/>
              <a:gd name="connsiteY26" fmla="*/ 3821580 h 4180326"/>
              <a:gd name="connsiteX27" fmla="*/ 996950 w 4838700"/>
              <a:gd name="connsiteY27" fmla="*/ 3613150 h 4180326"/>
              <a:gd name="connsiteX28" fmla="*/ 1016000 w 4838700"/>
              <a:gd name="connsiteY28" fmla="*/ 3746500 h 4180326"/>
              <a:gd name="connsiteX29" fmla="*/ 1092200 w 4838700"/>
              <a:gd name="connsiteY29" fmla="*/ 3740150 h 4180326"/>
              <a:gd name="connsiteX30" fmla="*/ 1155700 w 4838700"/>
              <a:gd name="connsiteY30" fmla="*/ 3530600 h 4180326"/>
              <a:gd name="connsiteX31" fmla="*/ 1327150 w 4838700"/>
              <a:gd name="connsiteY31" fmla="*/ 3549650 h 4180326"/>
              <a:gd name="connsiteX32" fmla="*/ 1365250 w 4838700"/>
              <a:gd name="connsiteY32" fmla="*/ 3663950 h 4180326"/>
              <a:gd name="connsiteX33" fmla="*/ 1568450 w 4838700"/>
              <a:gd name="connsiteY33" fmla="*/ 3759200 h 4180326"/>
              <a:gd name="connsiteX34" fmla="*/ 1930400 w 4838700"/>
              <a:gd name="connsiteY34" fmla="*/ 3708400 h 4180326"/>
              <a:gd name="connsiteX35" fmla="*/ 1960657 w 4838700"/>
              <a:gd name="connsiteY35" fmla="*/ 3788213 h 4180326"/>
              <a:gd name="connsiteX36" fmla="*/ 1881282 w 4838700"/>
              <a:gd name="connsiteY36" fmla="*/ 3854888 h 4180326"/>
              <a:gd name="connsiteX37" fmla="*/ 1900332 w 4838700"/>
              <a:gd name="connsiteY37" fmla="*/ 3908863 h 4180326"/>
              <a:gd name="connsiteX38" fmla="*/ 1735232 w 4838700"/>
              <a:gd name="connsiteY38" fmla="*/ 3946963 h 4180326"/>
              <a:gd name="connsiteX39" fmla="*/ 1747932 w 4838700"/>
              <a:gd name="connsiteY39" fmla="*/ 4077138 h 4180326"/>
              <a:gd name="connsiteX40" fmla="*/ 1900332 w 4838700"/>
              <a:gd name="connsiteY40" fmla="*/ 4048563 h 4180326"/>
              <a:gd name="connsiteX41" fmla="*/ 1939925 w 4838700"/>
              <a:gd name="connsiteY41" fmla="*/ 4010025 h 4180326"/>
              <a:gd name="connsiteX42" fmla="*/ 2014632 w 4838700"/>
              <a:gd name="connsiteY42" fmla="*/ 3978713 h 4180326"/>
              <a:gd name="connsiteX43" fmla="*/ 2032094 w 4838700"/>
              <a:gd name="connsiteY43" fmla="*/ 4180326 h 4180326"/>
              <a:gd name="connsiteX44" fmla="*/ 2163857 w 4838700"/>
              <a:gd name="connsiteY44" fmla="*/ 4077138 h 4180326"/>
              <a:gd name="connsiteX45" fmla="*/ 2208307 w 4838700"/>
              <a:gd name="connsiteY45" fmla="*/ 4032688 h 4180326"/>
              <a:gd name="connsiteX46" fmla="*/ 2348007 w 4838700"/>
              <a:gd name="connsiteY46" fmla="*/ 4086663 h 4180326"/>
              <a:gd name="connsiteX47" fmla="*/ 2471832 w 4838700"/>
              <a:gd name="connsiteY47" fmla="*/ 4064438 h 4180326"/>
              <a:gd name="connsiteX48" fmla="*/ 2617882 w 4838700"/>
              <a:gd name="connsiteY48" fmla="*/ 4045388 h 4180326"/>
              <a:gd name="connsiteX49" fmla="*/ 2617882 w 4838700"/>
              <a:gd name="connsiteY49" fmla="*/ 3946963 h 4180326"/>
              <a:gd name="connsiteX50" fmla="*/ 2678207 w 4838700"/>
              <a:gd name="connsiteY50" fmla="*/ 3953313 h 4180326"/>
              <a:gd name="connsiteX51" fmla="*/ 2744882 w 4838700"/>
              <a:gd name="connsiteY51" fmla="*/ 3978713 h 4180326"/>
              <a:gd name="connsiteX52" fmla="*/ 2871882 w 4838700"/>
              <a:gd name="connsiteY52" fmla="*/ 3978714 h 4180326"/>
              <a:gd name="connsiteX53" fmla="*/ 2843307 w 4838700"/>
              <a:gd name="connsiteY53" fmla="*/ 3886639 h 4180326"/>
              <a:gd name="connsiteX54" fmla="*/ 2838450 w 4838700"/>
              <a:gd name="connsiteY54" fmla="*/ 3797300 h 4180326"/>
              <a:gd name="connsiteX55" fmla="*/ 3092450 w 4838700"/>
              <a:gd name="connsiteY55" fmla="*/ 3429000 h 4180326"/>
              <a:gd name="connsiteX56" fmla="*/ 3206750 w 4838700"/>
              <a:gd name="connsiteY56" fmla="*/ 3371850 h 4180326"/>
              <a:gd name="connsiteX57" fmla="*/ 3409950 w 4838700"/>
              <a:gd name="connsiteY57" fmla="*/ 3498850 h 4180326"/>
              <a:gd name="connsiteX58" fmla="*/ 3613150 w 4838700"/>
              <a:gd name="connsiteY58" fmla="*/ 3448050 h 4180326"/>
              <a:gd name="connsiteX59" fmla="*/ 3727450 w 4838700"/>
              <a:gd name="connsiteY59" fmla="*/ 3397250 h 4180326"/>
              <a:gd name="connsiteX60" fmla="*/ 3708400 w 4838700"/>
              <a:gd name="connsiteY60" fmla="*/ 3105150 h 4180326"/>
              <a:gd name="connsiteX61" fmla="*/ 3892550 w 4838700"/>
              <a:gd name="connsiteY61" fmla="*/ 2660650 h 4180326"/>
              <a:gd name="connsiteX62" fmla="*/ 3937000 w 4838700"/>
              <a:gd name="connsiteY62" fmla="*/ 2495550 h 4180326"/>
              <a:gd name="connsiteX63" fmla="*/ 4521200 w 4838700"/>
              <a:gd name="connsiteY63" fmla="*/ 2679700 h 4180326"/>
              <a:gd name="connsiteX64" fmla="*/ 4838700 w 4838700"/>
              <a:gd name="connsiteY64" fmla="*/ 2247900 h 4180326"/>
              <a:gd name="connsiteX65" fmla="*/ 3962400 w 4838700"/>
              <a:gd name="connsiteY65" fmla="*/ 1987550 h 4180326"/>
              <a:gd name="connsiteX66" fmla="*/ 3975100 w 4838700"/>
              <a:gd name="connsiteY66" fmla="*/ 1778000 h 4180326"/>
              <a:gd name="connsiteX67" fmla="*/ 4051300 w 4838700"/>
              <a:gd name="connsiteY67" fmla="*/ 1479550 h 4180326"/>
              <a:gd name="connsiteX68" fmla="*/ 4095750 w 4838700"/>
              <a:gd name="connsiteY68" fmla="*/ 869950 h 4180326"/>
              <a:gd name="connsiteX69" fmla="*/ 4095750 w 4838700"/>
              <a:gd name="connsiteY69" fmla="*/ 869950 h 4180326"/>
              <a:gd name="connsiteX70" fmla="*/ 4108450 w 4838700"/>
              <a:gd name="connsiteY70" fmla="*/ 819150 h 4180326"/>
              <a:gd name="connsiteX71" fmla="*/ 3187700 w 4838700"/>
              <a:gd name="connsiteY71" fmla="*/ 990600 h 4180326"/>
              <a:gd name="connsiteX72" fmla="*/ 3022600 w 4838700"/>
              <a:gd name="connsiteY72" fmla="*/ 152400 h 4180326"/>
              <a:gd name="connsiteX73" fmla="*/ 425450 w 4838700"/>
              <a:gd name="connsiteY73" fmla="*/ 0 h 4180326"/>
              <a:gd name="connsiteX74" fmla="*/ 266700 w 4838700"/>
              <a:gd name="connsiteY74" fmla="*/ 374650 h 4180326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163857 w 4838700"/>
              <a:gd name="connsiteY44" fmla="*/ 4077138 h 4280339"/>
              <a:gd name="connsiteX45" fmla="*/ 2208307 w 4838700"/>
              <a:gd name="connsiteY45" fmla="*/ 4032688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8450 w 4838700"/>
              <a:gd name="connsiteY54" fmla="*/ 3797300 h 4280339"/>
              <a:gd name="connsiteX55" fmla="*/ 3092450 w 4838700"/>
              <a:gd name="connsiteY55" fmla="*/ 3429000 h 4280339"/>
              <a:gd name="connsiteX56" fmla="*/ 3206750 w 4838700"/>
              <a:gd name="connsiteY56" fmla="*/ 3371850 h 4280339"/>
              <a:gd name="connsiteX57" fmla="*/ 3409950 w 4838700"/>
              <a:gd name="connsiteY57" fmla="*/ 3498850 h 4280339"/>
              <a:gd name="connsiteX58" fmla="*/ 3613150 w 4838700"/>
              <a:gd name="connsiteY58" fmla="*/ 3448050 h 4280339"/>
              <a:gd name="connsiteX59" fmla="*/ 3727450 w 4838700"/>
              <a:gd name="connsiteY59" fmla="*/ 3397250 h 4280339"/>
              <a:gd name="connsiteX60" fmla="*/ 3708400 w 4838700"/>
              <a:gd name="connsiteY60" fmla="*/ 3105150 h 4280339"/>
              <a:gd name="connsiteX61" fmla="*/ 3892550 w 4838700"/>
              <a:gd name="connsiteY61" fmla="*/ 2660650 h 4280339"/>
              <a:gd name="connsiteX62" fmla="*/ 3937000 w 4838700"/>
              <a:gd name="connsiteY62" fmla="*/ 2495550 h 4280339"/>
              <a:gd name="connsiteX63" fmla="*/ 4521200 w 4838700"/>
              <a:gd name="connsiteY63" fmla="*/ 2679700 h 4280339"/>
              <a:gd name="connsiteX64" fmla="*/ 4838700 w 4838700"/>
              <a:gd name="connsiteY64" fmla="*/ 2247900 h 4280339"/>
              <a:gd name="connsiteX65" fmla="*/ 3962400 w 4838700"/>
              <a:gd name="connsiteY65" fmla="*/ 1987550 h 4280339"/>
              <a:gd name="connsiteX66" fmla="*/ 3975100 w 4838700"/>
              <a:gd name="connsiteY66" fmla="*/ 1778000 h 4280339"/>
              <a:gd name="connsiteX67" fmla="*/ 4051300 w 4838700"/>
              <a:gd name="connsiteY67" fmla="*/ 1479550 h 4280339"/>
              <a:gd name="connsiteX68" fmla="*/ 4095750 w 4838700"/>
              <a:gd name="connsiteY68" fmla="*/ 869950 h 4280339"/>
              <a:gd name="connsiteX69" fmla="*/ 4095750 w 4838700"/>
              <a:gd name="connsiteY69" fmla="*/ 869950 h 4280339"/>
              <a:gd name="connsiteX70" fmla="*/ 4108450 w 4838700"/>
              <a:gd name="connsiteY70" fmla="*/ 819150 h 4280339"/>
              <a:gd name="connsiteX71" fmla="*/ 3187700 w 4838700"/>
              <a:gd name="connsiteY71" fmla="*/ 990600 h 4280339"/>
              <a:gd name="connsiteX72" fmla="*/ 3022600 w 4838700"/>
              <a:gd name="connsiteY72" fmla="*/ 152400 h 4280339"/>
              <a:gd name="connsiteX73" fmla="*/ 425450 w 4838700"/>
              <a:gd name="connsiteY73" fmla="*/ 0 h 4280339"/>
              <a:gd name="connsiteX74" fmla="*/ 266700 w 4838700"/>
              <a:gd name="connsiteY74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208307 w 4838700"/>
              <a:gd name="connsiteY45" fmla="*/ 4032688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8450 w 4838700"/>
              <a:gd name="connsiteY54" fmla="*/ 3797300 h 4280339"/>
              <a:gd name="connsiteX55" fmla="*/ 3092450 w 4838700"/>
              <a:gd name="connsiteY55" fmla="*/ 3429000 h 4280339"/>
              <a:gd name="connsiteX56" fmla="*/ 3206750 w 4838700"/>
              <a:gd name="connsiteY56" fmla="*/ 3371850 h 4280339"/>
              <a:gd name="connsiteX57" fmla="*/ 3409950 w 4838700"/>
              <a:gd name="connsiteY57" fmla="*/ 3498850 h 4280339"/>
              <a:gd name="connsiteX58" fmla="*/ 3613150 w 4838700"/>
              <a:gd name="connsiteY58" fmla="*/ 3448050 h 4280339"/>
              <a:gd name="connsiteX59" fmla="*/ 3727450 w 4838700"/>
              <a:gd name="connsiteY59" fmla="*/ 3397250 h 4280339"/>
              <a:gd name="connsiteX60" fmla="*/ 3708400 w 4838700"/>
              <a:gd name="connsiteY60" fmla="*/ 3105150 h 4280339"/>
              <a:gd name="connsiteX61" fmla="*/ 3892550 w 4838700"/>
              <a:gd name="connsiteY61" fmla="*/ 2660650 h 4280339"/>
              <a:gd name="connsiteX62" fmla="*/ 3937000 w 4838700"/>
              <a:gd name="connsiteY62" fmla="*/ 2495550 h 4280339"/>
              <a:gd name="connsiteX63" fmla="*/ 4521200 w 4838700"/>
              <a:gd name="connsiteY63" fmla="*/ 2679700 h 4280339"/>
              <a:gd name="connsiteX64" fmla="*/ 4838700 w 4838700"/>
              <a:gd name="connsiteY64" fmla="*/ 2247900 h 4280339"/>
              <a:gd name="connsiteX65" fmla="*/ 3962400 w 4838700"/>
              <a:gd name="connsiteY65" fmla="*/ 1987550 h 4280339"/>
              <a:gd name="connsiteX66" fmla="*/ 3975100 w 4838700"/>
              <a:gd name="connsiteY66" fmla="*/ 1778000 h 4280339"/>
              <a:gd name="connsiteX67" fmla="*/ 4051300 w 4838700"/>
              <a:gd name="connsiteY67" fmla="*/ 1479550 h 4280339"/>
              <a:gd name="connsiteX68" fmla="*/ 4095750 w 4838700"/>
              <a:gd name="connsiteY68" fmla="*/ 869950 h 4280339"/>
              <a:gd name="connsiteX69" fmla="*/ 4095750 w 4838700"/>
              <a:gd name="connsiteY69" fmla="*/ 869950 h 4280339"/>
              <a:gd name="connsiteX70" fmla="*/ 4108450 w 4838700"/>
              <a:gd name="connsiteY70" fmla="*/ 819150 h 4280339"/>
              <a:gd name="connsiteX71" fmla="*/ 3187700 w 4838700"/>
              <a:gd name="connsiteY71" fmla="*/ 990600 h 4280339"/>
              <a:gd name="connsiteX72" fmla="*/ 3022600 w 4838700"/>
              <a:gd name="connsiteY72" fmla="*/ 152400 h 4280339"/>
              <a:gd name="connsiteX73" fmla="*/ 425450 w 4838700"/>
              <a:gd name="connsiteY73" fmla="*/ 0 h 4280339"/>
              <a:gd name="connsiteX74" fmla="*/ 266700 w 4838700"/>
              <a:gd name="connsiteY74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284507 w 4838700"/>
              <a:gd name="connsiteY45" fmla="*/ 4061263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8450 w 4838700"/>
              <a:gd name="connsiteY54" fmla="*/ 3797300 h 4280339"/>
              <a:gd name="connsiteX55" fmla="*/ 3092450 w 4838700"/>
              <a:gd name="connsiteY55" fmla="*/ 3429000 h 4280339"/>
              <a:gd name="connsiteX56" fmla="*/ 3206750 w 4838700"/>
              <a:gd name="connsiteY56" fmla="*/ 3371850 h 4280339"/>
              <a:gd name="connsiteX57" fmla="*/ 3409950 w 4838700"/>
              <a:gd name="connsiteY57" fmla="*/ 3498850 h 4280339"/>
              <a:gd name="connsiteX58" fmla="*/ 3613150 w 4838700"/>
              <a:gd name="connsiteY58" fmla="*/ 3448050 h 4280339"/>
              <a:gd name="connsiteX59" fmla="*/ 3727450 w 4838700"/>
              <a:gd name="connsiteY59" fmla="*/ 3397250 h 4280339"/>
              <a:gd name="connsiteX60" fmla="*/ 3708400 w 4838700"/>
              <a:gd name="connsiteY60" fmla="*/ 3105150 h 4280339"/>
              <a:gd name="connsiteX61" fmla="*/ 3892550 w 4838700"/>
              <a:gd name="connsiteY61" fmla="*/ 2660650 h 4280339"/>
              <a:gd name="connsiteX62" fmla="*/ 3937000 w 4838700"/>
              <a:gd name="connsiteY62" fmla="*/ 2495550 h 4280339"/>
              <a:gd name="connsiteX63" fmla="*/ 4521200 w 4838700"/>
              <a:gd name="connsiteY63" fmla="*/ 2679700 h 4280339"/>
              <a:gd name="connsiteX64" fmla="*/ 4838700 w 4838700"/>
              <a:gd name="connsiteY64" fmla="*/ 2247900 h 4280339"/>
              <a:gd name="connsiteX65" fmla="*/ 3962400 w 4838700"/>
              <a:gd name="connsiteY65" fmla="*/ 1987550 h 4280339"/>
              <a:gd name="connsiteX66" fmla="*/ 3975100 w 4838700"/>
              <a:gd name="connsiteY66" fmla="*/ 1778000 h 4280339"/>
              <a:gd name="connsiteX67" fmla="*/ 4051300 w 4838700"/>
              <a:gd name="connsiteY67" fmla="*/ 1479550 h 4280339"/>
              <a:gd name="connsiteX68" fmla="*/ 4095750 w 4838700"/>
              <a:gd name="connsiteY68" fmla="*/ 869950 h 4280339"/>
              <a:gd name="connsiteX69" fmla="*/ 4095750 w 4838700"/>
              <a:gd name="connsiteY69" fmla="*/ 869950 h 4280339"/>
              <a:gd name="connsiteX70" fmla="*/ 4108450 w 4838700"/>
              <a:gd name="connsiteY70" fmla="*/ 819150 h 4280339"/>
              <a:gd name="connsiteX71" fmla="*/ 3187700 w 4838700"/>
              <a:gd name="connsiteY71" fmla="*/ 990600 h 4280339"/>
              <a:gd name="connsiteX72" fmla="*/ 3022600 w 4838700"/>
              <a:gd name="connsiteY72" fmla="*/ 152400 h 4280339"/>
              <a:gd name="connsiteX73" fmla="*/ 425450 w 4838700"/>
              <a:gd name="connsiteY73" fmla="*/ 0 h 4280339"/>
              <a:gd name="connsiteX74" fmla="*/ 266700 w 4838700"/>
              <a:gd name="connsiteY74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313082 w 4838700"/>
              <a:gd name="connsiteY45" fmla="*/ 4066026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8450 w 4838700"/>
              <a:gd name="connsiteY54" fmla="*/ 3797300 h 4280339"/>
              <a:gd name="connsiteX55" fmla="*/ 3092450 w 4838700"/>
              <a:gd name="connsiteY55" fmla="*/ 3429000 h 4280339"/>
              <a:gd name="connsiteX56" fmla="*/ 3206750 w 4838700"/>
              <a:gd name="connsiteY56" fmla="*/ 3371850 h 4280339"/>
              <a:gd name="connsiteX57" fmla="*/ 3409950 w 4838700"/>
              <a:gd name="connsiteY57" fmla="*/ 3498850 h 4280339"/>
              <a:gd name="connsiteX58" fmla="*/ 3613150 w 4838700"/>
              <a:gd name="connsiteY58" fmla="*/ 3448050 h 4280339"/>
              <a:gd name="connsiteX59" fmla="*/ 3727450 w 4838700"/>
              <a:gd name="connsiteY59" fmla="*/ 3397250 h 4280339"/>
              <a:gd name="connsiteX60" fmla="*/ 3708400 w 4838700"/>
              <a:gd name="connsiteY60" fmla="*/ 3105150 h 4280339"/>
              <a:gd name="connsiteX61" fmla="*/ 3892550 w 4838700"/>
              <a:gd name="connsiteY61" fmla="*/ 2660650 h 4280339"/>
              <a:gd name="connsiteX62" fmla="*/ 3937000 w 4838700"/>
              <a:gd name="connsiteY62" fmla="*/ 2495550 h 4280339"/>
              <a:gd name="connsiteX63" fmla="*/ 4521200 w 4838700"/>
              <a:gd name="connsiteY63" fmla="*/ 2679700 h 4280339"/>
              <a:gd name="connsiteX64" fmla="*/ 4838700 w 4838700"/>
              <a:gd name="connsiteY64" fmla="*/ 2247900 h 4280339"/>
              <a:gd name="connsiteX65" fmla="*/ 3962400 w 4838700"/>
              <a:gd name="connsiteY65" fmla="*/ 1987550 h 4280339"/>
              <a:gd name="connsiteX66" fmla="*/ 3975100 w 4838700"/>
              <a:gd name="connsiteY66" fmla="*/ 1778000 h 4280339"/>
              <a:gd name="connsiteX67" fmla="*/ 4051300 w 4838700"/>
              <a:gd name="connsiteY67" fmla="*/ 1479550 h 4280339"/>
              <a:gd name="connsiteX68" fmla="*/ 4095750 w 4838700"/>
              <a:gd name="connsiteY68" fmla="*/ 869950 h 4280339"/>
              <a:gd name="connsiteX69" fmla="*/ 4095750 w 4838700"/>
              <a:gd name="connsiteY69" fmla="*/ 869950 h 4280339"/>
              <a:gd name="connsiteX70" fmla="*/ 4108450 w 4838700"/>
              <a:gd name="connsiteY70" fmla="*/ 819150 h 4280339"/>
              <a:gd name="connsiteX71" fmla="*/ 3187700 w 4838700"/>
              <a:gd name="connsiteY71" fmla="*/ 990600 h 4280339"/>
              <a:gd name="connsiteX72" fmla="*/ 3022600 w 4838700"/>
              <a:gd name="connsiteY72" fmla="*/ 152400 h 4280339"/>
              <a:gd name="connsiteX73" fmla="*/ 425450 w 4838700"/>
              <a:gd name="connsiteY73" fmla="*/ 0 h 4280339"/>
              <a:gd name="connsiteX74" fmla="*/ 266700 w 4838700"/>
              <a:gd name="connsiteY74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313082 w 4838700"/>
              <a:gd name="connsiteY45" fmla="*/ 4066026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3688 w 4838700"/>
              <a:gd name="connsiteY54" fmla="*/ 3825875 h 4280339"/>
              <a:gd name="connsiteX55" fmla="*/ 3092450 w 4838700"/>
              <a:gd name="connsiteY55" fmla="*/ 3429000 h 4280339"/>
              <a:gd name="connsiteX56" fmla="*/ 3206750 w 4838700"/>
              <a:gd name="connsiteY56" fmla="*/ 3371850 h 4280339"/>
              <a:gd name="connsiteX57" fmla="*/ 3409950 w 4838700"/>
              <a:gd name="connsiteY57" fmla="*/ 3498850 h 4280339"/>
              <a:gd name="connsiteX58" fmla="*/ 3613150 w 4838700"/>
              <a:gd name="connsiteY58" fmla="*/ 3448050 h 4280339"/>
              <a:gd name="connsiteX59" fmla="*/ 3727450 w 4838700"/>
              <a:gd name="connsiteY59" fmla="*/ 3397250 h 4280339"/>
              <a:gd name="connsiteX60" fmla="*/ 3708400 w 4838700"/>
              <a:gd name="connsiteY60" fmla="*/ 3105150 h 4280339"/>
              <a:gd name="connsiteX61" fmla="*/ 3892550 w 4838700"/>
              <a:gd name="connsiteY61" fmla="*/ 2660650 h 4280339"/>
              <a:gd name="connsiteX62" fmla="*/ 3937000 w 4838700"/>
              <a:gd name="connsiteY62" fmla="*/ 2495550 h 4280339"/>
              <a:gd name="connsiteX63" fmla="*/ 4521200 w 4838700"/>
              <a:gd name="connsiteY63" fmla="*/ 2679700 h 4280339"/>
              <a:gd name="connsiteX64" fmla="*/ 4838700 w 4838700"/>
              <a:gd name="connsiteY64" fmla="*/ 2247900 h 4280339"/>
              <a:gd name="connsiteX65" fmla="*/ 3962400 w 4838700"/>
              <a:gd name="connsiteY65" fmla="*/ 1987550 h 4280339"/>
              <a:gd name="connsiteX66" fmla="*/ 3975100 w 4838700"/>
              <a:gd name="connsiteY66" fmla="*/ 1778000 h 4280339"/>
              <a:gd name="connsiteX67" fmla="*/ 4051300 w 4838700"/>
              <a:gd name="connsiteY67" fmla="*/ 1479550 h 4280339"/>
              <a:gd name="connsiteX68" fmla="*/ 4095750 w 4838700"/>
              <a:gd name="connsiteY68" fmla="*/ 869950 h 4280339"/>
              <a:gd name="connsiteX69" fmla="*/ 4095750 w 4838700"/>
              <a:gd name="connsiteY69" fmla="*/ 869950 h 4280339"/>
              <a:gd name="connsiteX70" fmla="*/ 4108450 w 4838700"/>
              <a:gd name="connsiteY70" fmla="*/ 819150 h 4280339"/>
              <a:gd name="connsiteX71" fmla="*/ 3187700 w 4838700"/>
              <a:gd name="connsiteY71" fmla="*/ 990600 h 4280339"/>
              <a:gd name="connsiteX72" fmla="*/ 3022600 w 4838700"/>
              <a:gd name="connsiteY72" fmla="*/ 152400 h 4280339"/>
              <a:gd name="connsiteX73" fmla="*/ 425450 w 4838700"/>
              <a:gd name="connsiteY73" fmla="*/ 0 h 4280339"/>
              <a:gd name="connsiteX74" fmla="*/ 266700 w 4838700"/>
              <a:gd name="connsiteY74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313082 w 4838700"/>
              <a:gd name="connsiteY45" fmla="*/ 4066026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3688 w 4838700"/>
              <a:gd name="connsiteY54" fmla="*/ 3825875 h 4280339"/>
              <a:gd name="connsiteX55" fmla="*/ 3606800 w 4838700"/>
              <a:gd name="connsiteY55" fmla="*/ 3724275 h 4280339"/>
              <a:gd name="connsiteX56" fmla="*/ 3206750 w 4838700"/>
              <a:gd name="connsiteY56" fmla="*/ 3371850 h 4280339"/>
              <a:gd name="connsiteX57" fmla="*/ 3409950 w 4838700"/>
              <a:gd name="connsiteY57" fmla="*/ 3498850 h 4280339"/>
              <a:gd name="connsiteX58" fmla="*/ 3613150 w 4838700"/>
              <a:gd name="connsiteY58" fmla="*/ 3448050 h 4280339"/>
              <a:gd name="connsiteX59" fmla="*/ 3727450 w 4838700"/>
              <a:gd name="connsiteY59" fmla="*/ 3397250 h 4280339"/>
              <a:gd name="connsiteX60" fmla="*/ 3708400 w 4838700"/>
              <a:gd name="connsiteY60" fmla="*/ 3105150 h 4280339"/>
              <a:gd name="connsiteX61" fmla="*/ 3892550 w 4838700"/>
              <a:gd name="connsiteY61" fmla="*/ 2660650 h 4280339"/>
              <a:gd name="connsiteX62" fmla="*/ 3937000 w 4838700"/>
              <a:gd name="connsiteY62" fmla="*/ 2495550 h 4280339"/>
              <a:gd name="connsiteX63" fmla="*/ 4521200 w 4838700"/>
              <a:gd name="connsiteY63" fmla="*/ 2679700 h 4280339"/>
              <a:gd name="connsiteX64" fmla="*/ 4838700 w 4838700"/>
              <a:gd name="connsiteY64" fmla="*/ 2247900 h 4280339"/>
              <a:gd name="connsiteX65" fmla="*/ 3962400 w 4838700"/>
              <a:gd name="connsiteY65" fmla="*/ 1987550 h 4280339"/>
              <a:gd name="connsiteX66" fmla="*/ 3975100 w 4838700"/>
              <a:gd name="connsiteY66" fmla="*/ 1778000 h 4280339"/>
              <a:gd name="connsiteX67" fmla="*/ 4051300 w 4838700"/>
              <a:gd name="connsiteY67" fmla="*/ 1479550 h 4280339"/>
              <a:gd name="connsiteX68" fmla="*/ 4095750 w 4838700"/>
              <a:gd name="connsiteY68" fmla="*/ 869950 h 4280339"/>
              <a:gd name="connsiteX69" fmla="*/ 4095750 w 4838700"/>
              <a:gd name="connsiteY69" fmla="*/ 869950 h 4280339"/>
              <a:gd name="connsiteX70" fmla="*/ 4108450 w 4838700"/>
              <a:gd name="connsiteY70" fmla="*/ 819150 h 4280339"/>
              <a:gd name="connsiteX71" fmla="*/ 3187700 w 4838700"/>
              <a:gd name="connsiteY71" fmla="*/ 990600 h 4280339"/>
              <a:gd name="connsiteX72" fmla="*/ 3022600 w 4838700"/>
              <a:gd name="connsiteY72" fmla="*/ 152400 h 4280339"/>
              <a:gd name="connsiteX73" fmla="*/ 425450 w 4838700"/>
              <a:gd name="connsiteY73" fmla="*/ 0 h 4280339"/>
              <a:gd name="connsiteX74" fmla="*/ 266700 w 4838700"/>
              <a:gd name="connsiteY74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313082 w 4838700"/>
              <a:gd name="connsiteY45" fmla="*/ 4066026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3688 w 4838700"/>
              <a:gd name="connsiteY54" fmla="*/ 3825875 h 4280339"/>
              <a:gd name="connsiteX55" fmla="*/ 3606800 w 4838700"/>
              <a:gd name="connsiteY55" fmla="*/ 3724275 h 4280339"/>
              <a:gd name="connsiteX56" fmla="*/ 3409950 w 4838700"/>
              <a:gd name="connsiteY56" fmla="*/ 3498850 h 4280339"/>
              <a:gd name="connsiteX57" fmla="*/ 3613150 w 4838700"/>
              <a:gd name="connsiteY57" fmla="*/ 3448050 h 4280339"/>
              <a:gd name="connsiteX58" fmla="*/ 3727450 w 4838700"/>
              <a:gd name="connsiteY58" fmla="*/ 3397250 h 4280339"/>
              <a:gd name="connsiteX59" fmla="*/ 3708400 w 4838700"/>
              <a:gd name="connsiteY59" fmla="*/ 3105150 h 4280339"/>
              <a:gd name="connsiteX60" fmla="*/ 3892550 w 4838700"/>
              <a:gd name="connsiteY60" fmla="*/ 2660650 h 4280339"/>
              <a:gd name="connsiteX61" fmla="*/ 3937000 w 4838700"/>
              <a:gd name="connsiteY61" fmla="*/ 2495550 h 4280339"/>
              <a:gd name="connsiteX62" fmla="*/ 4521200 w 4838700"/>
              <a:gd name="connsiteY62" fmla="*/ 2679700 h 4280339"/>
              <a:gd name="connsiteX63" fmla="*/ 4838700 w 4838700"/>
              <a:gd name="connsiteY63" fmla="*/ 2247900 h 4280339"/>
              <a:gd name="connsiteX64" fmla="*/ 3962400 w 4838700"/>
              <a:gd name="connsiteY64" fmla="*/ 1987550 h 4280339"/>
              <a:gd name="connsiteX65" fmla="*/ 3975100 w 4838700"/>
              <a:gd name="connsiteY65" fmla="*/ 1778000 h 4280339"/>
              <a:gd name="connsiteX66" fmla="*/ 4051300 w 4838700"/>
              <a:gd name="connsiteY66" fmla="*/ 1479550 h 4280339"/>
              <a:gd name="connsiteX67" fmla="*/ 4095750 w 4838700"/>
              <a:gd name="connsiteY67" fmla="*/ 869950 h 4280339"/>
              <a:gd name="connsiteX68" fmla="*/ 4095750 w 4838700"/>
              <a:gd name="connsiteY68" fmla="*/ 869950 h 4280339"/>
              <a:gd name="connsiteX69" fmla="*/ 4108450 w 4838700"/>
              <a:gd name="connsiteY69" fmla="*/ 819150 h 4280339"/>
              <a:gd name="connsiteX70" fmla="*/ 3187700 w 4838700"/>
              <a:gd name="connsiteY70" fmla="*/ 990600 h 4280339"/>
              <a:gd name="connsiteX71" fmla="*/ 3022600 w 4838700"/>
              <a:gd name="connsiteY71" fmla="*/ 152400 h 4280339"/>
              <a:gd name="connsiteX72" fmla="*/ 425450 w 4838700"/>
              <a:gd name="connsiteY72" fmla="*/ 0 h 4280339"/>
              <a:gd name="connsiteX73" fmla="*/ 266700 w 4838700"/>
              <a:gd name="connsiteY73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313082 w 4838700"/>
              <a:gd name="connsiteY45" fmla="*/ 4066026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3688 w 4838700"/>
              <a:gd name="connsiteY54" fmla="*/ 3825875 h 4280339"/>
              <a:gd name="connsiteX55" fmla="*/ 3606800 w 4838700"/>
              <a:gd name="connsiteY55" fmla="*/ 3724275 h 4280339"/>
              <a:gd name="connsiteX56" fmla="*/ 3586163 w 4838700"/>
              <a:gd name="connsiteY56" fmla="*/ 3541712 h 4280339"/>
              <a:gd name="connsiteX57" fmla="*/ 3613150 w 4838700"/>
              <a:gd name="connsiteY57" fmla="*/ 3448050 h 4280339"/>
              <a:gd name="connsiteX58" fmla="*/ 3727450 w 4838700"/>
              <a:gd name="connsiteY58" fmla="*/ 3397250 h 4280339"/>
              <a:gd name="connsiteX59" fmla="*/ 3708400 w 4838700"/>
              <a:gd name="connsiteY59" fmla="*/ 3105150 h 4280339"/>
              <a:gd name="connsiteX60" fmla="*/ 3892550 w 4838700"/>
              <a:gd name="connsiteY60" fmla="*/ 2660650 h 4280339"/>
              <a:gd name="connsiteX61" fmla="*/ 3937000 w 4838700"/>
              <a:gd name="connsiteY61" fmla="*/ 2495550 h 4280339"/>
              <a:gd name="connsiteX62" fmla="*/ 4521200 w 4838700"/>
              <a:gd name="connsiteY62" fmla="*/ 2679700 h 4280339"/>
              <a:gd name="connsiteX63" fmla="*/ 4838700 w 4838700"/>
              <a:gd name="connsiteY63" fmla="*/ 2247900 h 4280339"/>
              <a:gd name="connsiteX64" fmla="*/ 3962400 w 4838700"/>
              <a:gd name="connsiteY64" fmla="*/ 1987550 h 4280339"/>
              <a:gd name="connsiteX65" fmla="*/ 3975100 w 4838700"/>
              <a:gd name="connsiteY65" fmla="*/ 1778000 h 4280339"/>
              <a:gd name="connsiteX66" fmla="*/ 4051300 w 4838700"/>
              <a:gd name="connsiteY66" fmla="*/ 1479550 h 4280339"/>
              <a:gd name="connsiteX67" fmla="*/ 4095750 w 4838700"/>
              <a:gd name="connsiteY67" fmla="*/ 869950 h 4280339"/>
              <a:gd name="connsiteX68" fmla="*/ 4095750 w 4838700"/>
              <a:gd name="connsiteY68" fmla="*/ 869950 h 4280339"/>
              <a:gd name="connsiteX69" fmla="*/ 4108450 w 4838700"/>
              <a:gd name="connsiteY69" fmla="*/ 819150 h 4280339"/>
              <a:gd name="connsiteX70" fmla="*/ 3187700 w 4838700"/>
              <a:gd name="connsiteY70" fmla="*/ 990600 h 4280339"/>
              <a:gd name="connsiteX71" fmla="*/ 3022600 w 4838700"/>
              <a:gd name="connsiteY71" fmla="*/ 152400 h 4280339"/>
              <a:gd name="connsiteX72" fmla="*/ 425450 w 4838700"/>
              <a:gd name="connsiteY72" fmla="*/ 0 h 4280339"/>
              <a:gd name="connsiteX73" fmla="*/ 266700 w 4838700"/>
              <a:gd name="connsiteY73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313082 w 4838700"/>
              <a:gd name="connsiteY45" fmla="*/ 4066026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3688 w 4838700"/>
              <a:gd name="connsiteY54" fmla="*/ 3825875 h 4280339"/>
              <a:gd name="connsiteX55" fmla="*/ 3606800 w 4838700"/>
              <a:gd name="connsiteY55" fmla="*/ 3724275 h 4280339"/>
              <a:gd name="connsiteX56" fmla="*/ 3586163 w 4838700"/>
              <a:gd name="connsiteY56" fmla="*/ 3541712 h 4280339"/>
              <a:gd name="connsiteX57" fmla="*/ 3594100 w 4838700"/>
              <a:gd name="connsiteY57" fmla="*/ 3457575 h 4280339"/>
              <a:gd name="connsiteX58" fmla="*/ 3727450 w 4838700"/>
              <a:gd name="connsiteY58" fmla="*/ 3397250 h 4280339"/>
              <a:gd name="connsiteX59" fmla="*/ 3708400 w 4838700"/>
              <a:gd name="connsiteY59" fmla="*/ 3105150 h 4280339"/>
              <a:gd name="connsiteX60" fmla="*/ 3892550 w 4838700"/>
              <a:gd name="connsiteY60" fmla="*/ 2660650 h 4280339"/>
              <a:gd name="connsiteX61" fmla="*/ 3937000 w 4838700"/>
              <a:gd name="connsiteY61" fmla="*/ 2495550 h 4280339"/>
              <a:gd name="connsiteX62" fmla="*/ 4521200 w 4838700"/>
              <a:gd name="connsiteY62" fmla="*/ 2679700 h 4280339"/>
              <a:gd name="connsiteX63" fmla="*/ 4838700 w 4838700"/>
              <a:gd name="connsiteY63" fmla="*/ 2247900 h 4280339"/>
              <a:gd name="connsiteX64" fmla="*/ 3962400 w 4838700"/>
              <a:gd name="connsiteY64" fmla="*/ 1987550 h 4280339"/>
              <a:gd name="connsiteX65" fmla="*/ 3975100 w 4838700"/>
              <a:gd name="connsiteY65" fmla="*/ 1778000 h 4280339"/>
              <a:gd name="connsiteX66" fmla="*/ 4051300 w 4838700"/>
              <a:gd name="connsiteY66" fmla="*/ 1479550 h 4280339"/>
              <a:gd name="connsiteX67" fmla="*/ 4095750 w 4838700"/>
              <a:gd name="connsiteY67" fmla="*/ 869950 h 4280339"/>
              <a:gd name="connsiteX68" fmla="*/ 4095750 w 4838700"/>
              <a:gd name="connsiteY68" fmla="*/ 869950 h 4280339"/>
              <a:gd name="connsiteX69" fmla="*/ 4108450 w 4838700"/>
              <a:gd name="connsiteY69" fmla="*/ 819150 h 4280339"/>
              <a:gd name="connsiteX70" fmla="*/ 3187700 w 4838700"/>
              <a:gd name="connsiteY70" fmla="*/ 990600 h 4280339"/>
              <a:gd name="connsiteX71" fmla="*/ 3022600 w 4838700"/>
              <a:gd name="connsiteY71" fmla="*/ 152400 h 4280339"/>
              <a:gd name="connsiteX72" fmla="*/ 425450 w 4838700"/>
              <a:gd name="connsiteY72" fmla="*/ 0 h 4280339"/>
              <a:gd name="connsiteX73" fmla="*/ 266700 w 4838700"/>
              <a:gd name="connsiteY73" fmla="*/ 374650 h 42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38700" h="4280339">
                <a:moveTo>
                  <a:pt x="266700" y="374650"/>
                </a:moveTo>
                <a:lnTo>
                  <a:pt x="0" y="482600"/>
                </a:lnTo>
                <a:lnTo>
                  <a:pt x="63500" y="692150"/>
                </a:lnTo>
                <a:lnTo>
                  <a:pt x="317500" y="615950"/>
                </a:lnTo>
                <a:lnTo>
                  <a:pt x="355600" y="666750"/>
                </a:lnTo>
                <a:lnTo>
                  <a:pt x="152400" y="908050"/>
                </a:lnTo>
                <a:lnTo>
                  <a:pt x="114300" y="977900"/>
                </a:lnTo>
                <a:lnTo>
                  <a:pt x="311150" y="1066800"/>
                </a:lnTo>
                <a:lnTo>
                  <a:pt x="501650" y="1517650"/>
                </a:lnTo>
                <a:lnTo>
                  <a:pt x="749300" y="1352550"/>
                </a:lnTo>
                <a:lnTo>
                  <a:pt x="571500" y="946150"/>
                </a:lnTo>
                <a:lnTo>
                  <a:pt x="615950" y="889000"/>
                </a:lnTo>
                <a:lnTo>
                  <a:pt x="939800" y="1314450"/>
                </a:lnTo>
                <a:lnTo>
                  <a:pt x="412750" y="1612900"/>
                </a:lnTo>
                <a:lnTo>
                  <a:pt x="488950" y="1733550"/>
                </a:lnTo>
                <a:lnTo>
                  <a:pt x="419100" y="1790700"/>
                </a:lnTo>
                <a:lnTo>
                  <a:pt x="552450" y="2038350"/>
                </a:lnTo>
                <a:lnTo>
                  <a:pt x="425450" y="2127250"/>
                </a:lnTo>
                <a:cubicBezTo>
                  <a:pt x="423333" y="2298700"/>
                  <a:pt x="421217" y="2470150"/>
                  <a:pt x="419100" y="2641600"/>
                </a:cubicBezTo>
                <a:lnTo>
                  <a:pt x="660400" y="2876550"/>
                </a:lnTo>
                <a:lnTo>
                  <a:pt x="590550" y="3060700"/>
                </a:lnTo>
                <a:lnTo>
                  <a:pt x="501650" y="3149600"/>
                </a:lnTo>
                <a:lnTo>
                  <a:pt x="374650" y="3225800"/>
                </a:lnTo>
                <a:lnTo>
                  <a:pt x="577850" y="3397250"/>
                </a:lnTo>
                <a:lnTo>
                  <a:pt x="331694" y="3700556"/>
                </a:lnTo>
                <a:lnTo>
                  <a:pt x="447488" y="3821953"/>
                </a:lnTo>
                <a:lnTo>
                  <a:pt x="767042" y="3821580"/>
                </a:lnTo>
                <a:lnTo>
                  <a:pt x="996950" y="3613150"/>
                </a:lnTo>
                <a:lnTo>
                  <a:pt x="1016000" y="3746500"/>
                </a:lnTo>
                <a:lnTo>
                  <a:pt x="1092200" y="3740150"/>
                </a:lnTo>
                <a:lnTo>
                  <a:pt x="1155700" y="3530600"/>
                </a:lnTo>
                <a:lnTo>
                  <a:pt x="1327150" y="3549650"/>
                </a:lnTo>
                <a:lnTo>
                  <a:pt x="1365250" y="3663950"/>
                </a:lnTo>
                <a:lnTo>
                  <a:pt x="1568450" y="3759200"/>
                </a:lnTo>
                <a:lnTo>
                  <a:pt x="1930400" y="3708400"/>
                </a:lnTo>
                <a:lnTo>
                  <a:pt x="1960657" y="3788213"/>
                </a:lnTo>
                <a:lnTo>
                  <a:pt x="1881282" y="3854888"/>
                </a:lnTo>
                <a:lnTo>
                  <a:pt x="1900332" y="3908863"/>
                </a:lnTo>
                <a:lnTo>
                  <a:pt x="1735232" y="3946963"/>
                </a:lnTo>
                <a:lnTo>
                  <a:pt x="1747932" y="4077138"/>
                </a:lnTo>
                <a:lnTo>
                  <a:pt x="1900332" y="4048563"/>
                </a:lnTo>
                <a:lnTo>
                  <a:pt x="1939925" y="4010025"/>
                </a:lnTo>
                <a:lnTo>
                  <a:pt x="2014632" y="3978713"/>
                </a:lnTo>
                <a:lnTo>
                  <a:pt x="2017806" y="4280339"/>
                </a:lnTo>
                <a:lnTo>
                  <a:pt x="2306732" y="4277163"/>
                </a:lnTo>
                <a:lnTo>
                  <a:pt x="2313082" y="4066026"/>
                </a:lnTo>
                <a:lnTo>
                  <a:pt x="2348007" y="4086663"/>
                </a:lnTo>
                <a:lnTo>
                  <a:pt x="2471832" y="4064438"/>
                </a:lnTo>
                <a:lnTo>
                  <a:pt x="2617882" y="4045388"/>
                </a:lnTo>
                <a:lnTo>
                  <a:pt x="2617882" y="3946963"/>
                </a:lnTo>
                <a:lnTo>
                  <a:pt x="2678207" y="3953313"/>
                </a:lnTo>
                <a:lnTo>
                  <a:pt x="2744882" y="3978713"/>
                </a:lnTo>
                <a:lnTo>
                  <a:pt x="2871882" y="3978714"/>
                </a:lnTo>
                <a:lnTo>
                  <a:pt x="2843307" y="3886639"/>
                </a:lnTo>
                <a:lnTo>
                  <a:pt x="2833688" y="3825875"/>
                </a:lnTo>
                <a:lnTo>
                  <a:pt x="3606800" y="3724275"/>
                </a:lnTo>
                <a:lnTo>
                  <a:pt x="3586163" y="3541712"/>
                </a:lnTo>
                <a:lnTo>
                  <a:pt x="3594100" y="3457575"/>
                </a:lnTo>
                <a:lnTo>
                  <a:pt x="3727450" y="3397250"/>
                </a:lnTo>
                <a:lnTo>
                  <a:pt x="3708400" y="3105150"/>
                </a:lnTo>
                <a:lnTo>
                  <a:pt x="3892550" y="2660650"/>
                </a:lnTo>
                <a:lnTo>
                  <a:pt x="3937000" y="2495550"/>
                </a:lnTo>
                <a:lnTo>
                  <a:pt x="4521200" y="2679700"/>
                </a:lnTo>
                <a:lnTo>
                  <a:pt x="4838700" y="2247900"/>
                </a:lnTo>
                <a:lnTo>
                  <a:pt x="3962400" y="1987550"/>
                </a:lnTo>
                <a:lnTo>
                  <a:pt x="3975100" y="1778000"/>
                </a:lnTo>
                <a:lnTo>
                  <a:pt x="4051300" y="1479550"/>
                </a:lnTo>
                <a:lnTo>
                  <a:pt x="4095750" y="869950"/>
                </a:lnTo>
                <a:lnTo>
                  <a:pt x="4095750" y="869950"/>
                </a:lnTo>
                <a:lnTo>
                  <a:pt x="4108450" y="819150"/>
                </a:lnTo>
                <a:lnTo>
                  <a:pt x="3187700" y="990600"/>
                </a:lnTo>
                <a:lnTo>
                  <a:pt x="3022600" y="152400"/>
                </a:lnTo>
                <a:lnTo>
                  <a:pt x="425450" y="0"/>
                </a:lnTo>
                <a:lnTo>
                  <a:pt x="266700" y="37465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87" name="図 486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61CDF4-95B3-FAB1-FE6D-7C86908D7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80298" b="70897"/>
          <a:stretch/>
        </p:blipFill>
        <p:spPr>
          <a:xfrm>
            <a:off x="221712" y="985130"/>
            <a:ext cx="428580" cy="601985"/>
          </a:xfrm>
          <a:prstGeom prst="rect">
            <a:avLst/>
          </a:prstGeom>
        </p:spPr>
      </p:pic>
      <p:pic>
        <p:nvPicPr>
          <p:cNvPr id="488" name="図 487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C951AD5-105E-8B63-DB47-18B8D96EA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5" t="98620" r="-1" b="-18"/>
          <a:stretch/>
        </p:blipFill>
        <p:spPr>
          <a:xfrm>
            <a:off x="6277165" y="6549344"/>
            <a:ext cx="308941" cy="130746"/>
          </a:xfrm>
          <a:prstGeom prst="rect">
            <a:avLst/>
          </a:prstGeom>
        </p:spPr>
      </p:pic>
      <p:sp>
        <p:nvSpPr>
          <p:cNvPr id="489" name="正方形/長方形 488">
            <a:extLst>
              <a:ext uri="{FF2B5EF4-FFF2-40B4-BE49-F238E27FC236}">
                <a16:creationId xmlns:a16="http://schemas.microsoft.com/office/drawing/2014/main" id="{5F259754-84CD-524B-986C-90835A8AB377}"/>
              </a:ext>
            </a:extLst>
          </p:cNvPr>
          <p:cNvSpPr/>
          <p:nvPr/>
        </p:nvSpPr>
        <p:spPr>
          <a:xfrm>
            <a:off x="6338497" y="6592154"/>
            <a:ext cx="177056" cy="60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0" name="直線コネクタ 489">
            <a:extLst>
              <a:ext uri="{FF2B5EF4-FFF2-40B4-BE49-F238E27FC236}">
                <a16:creationId xmlns:a16="http://schemas.microsoft.com/office/drawing/2014/main" id="{1EEDD728-7911-8511-D2E4-CB4442CAD4D7}"/>
              </a:ext>
            </a:extLst>
          </p:cNvPr>
          <p:cNvCxnSpPr/>
          <p:nvPr/>
        </p:nvCxnSpPr>
        <p:spPr>
          <a:xfrm>
            <a:off x="6344448" y="6597554"/>
            <a:ext cx="0" cy="69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直線コネクタ 490">
            <a:extLst>
              <a:ext uri="{FF2B5EF4-FFF2-40B4-BE49-F238E27FC236}">
                <a16:creationId xmlns:a16="http://schemas.microsoft.com/office/drawing/2014/main" id="{56D68862-EB54-7A06-D844-FA3BC360EAF6}"/>
              </a:ext>
            </a:extLst>
          </p:cNvPr>
          <p:cNvCxnSpPr/>
          <p:nvPr/>
        </p:nvCxnSpPr>
        <p:spPr>
          <a:xfrm>
            <a:off x="6540568" y="6597554"/>
            <a:ext cx="0" cy="69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直線コネクタ 491">
            <a:extLst>
              <a:ext uri="{FF2B5EF4-FFF2-40B4-BE49-F238E27FC236}">
                <a16:creationId xmlns:a16="http://schemas.microsoft.com/office/drawing/2014/main" id="{49C96DF9-B2C8-8E9F-974A-185FB7B8A151}"/>
              </a:ext>
            </a:extLst>
          </p:cNvPr>
          <p:cNvCxnSpPr>
            <a:cxnSpLocks/>
          </p:cNvCxnSpPr>
          <p:nvPr/>
        </p:nvCxnSpPr>
        <p:spPr>
          <a:xfrm flipH="1">
            <a:off x="6334959" y="6661113"/>
            <a:ext cx="2151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テキスト ボックス 492">
            <a:extLst>
              <a:ext uri="{FF2B5EF4-FFF2-40B4-BE49-F238E27FC236}">
                <a16:creationId xmlns:a16="http://schemas.microsoft.com/office/drawing/2014/main" id="{F474349A-58EB-90C3-C66F-94EE59BE9266}"/>
              </a:ext>
            </a:extLst>
          </p:cNvPr>
          <p:cNvSpPr txBox="1"/>
          <p:nvPr/>
        </p:nvSpPr>
        <p:spPr>
          <a:xfrm>
            <a:off x="6079978" y="6416499"/>
            <a:ext cx="741038" cy="23967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 defTabSz="864017">
              <a:spcAft>
                <a:spcPts val="567"/>
              </a:spcAft>
              <a:defRPr/>
            </a:pPr>
            <a:r>
              <a:rPr kumimoji="1" lang="en-US" altLang="ja-JP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7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4" name="テキスト ボックス 493">
            <a:extLst>
              <a:ext uri="{FF2B5EF4-FFF2-40B4-BE49-F238E27FC236}">
                <a16:creationId xmlns:a16="http://schemas.microsoft.com/office/drawing/2014/main" id="{D6EFE919-1329-CC9B-2DAB-B4037A1F0829}"/>
              </a:ext>
            </a:extLst>
          </p:cNvPr>
          <p:cNvSpPr txBox="1"/>
          <p:nvPr/>
        </p:nvSpPr>
        <p:spPr>
          <a:xfrm rot="1056910">
            <a:off x="5994004" y="4155374"/>
            <a:ext cx="1535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国道</a:t>
            </a:r>
            <a:r>
              <a:rPr kumimoji="1" lang="en-US" altLang="ja-JP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</a:t>
            </a:r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号　福岡外環状道路</a:t>
            </a:r>
          </a:p>
        </p:txBody>
      </p:sp>
      <p:sp>
        <p:nvSpPr>
          <p:cNvPr id="495" name="テキスト ボックス 494">
            <a:extLst>
              <a:ext uri="{FF2B5EF4-FFF2-40B4-BE49-F238E27FC236}">
                <a16:creationId xmlns:a16="http://schemas.microsoft.com/office/drawing/2014/main" id="{71FC16F3-A285-1720-786F-7C19B7CAAF33}"/>
              </a:ext>
            </a:extLst>
          </p:cNvPr>
          <p:cNvSpPr txBox="1"/>
          <p:nvPr/>
        </p:nvSpPr>
        <p:spPr>
          <a:xfrm>
            <a:off x="2757043" y="916511"/>
            <a:ext cx="7273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国道</a:t>
            </a:r>
            <a:r>
              <a:rPr kumimoji="1" lang="en-US" altLang="ja-JP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</a:t>
            </a:r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号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8ED0BF4-8F2D-0C0B-5EDF-59AE88A9C4CA}"/>
              </a:ext>
            </a:extLst>
          </p:cNvPr>
          <p:cNvGrpSpPr/>
          <p:nvPr/>
        </p:nvGrpSpPr>
        <p:grpSpPr>
          <a:xfrm>
            <a:off x="6748950" y="5355598"/>
            <a:ext cx="3162920" cy="1313762"/>
            <a:chOff x="6666493" y="1974435"/>
            <a:chExt cx="3162920" cy="131376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0A5B975-0780-8029-0953-DC54DDBE31E5}"/>
                </a:ext>
              </a:extLst>
            </p:cNvPr>
            <p:cNvSpPr/>
            <p:nvPr/>
          </p:nvSpPr>
          <p:spPr>
            <a:xfrm>
              <a:off x="6666493" y="2001268"/>
              <a:ext cx="3012582" cy="1286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E876254-7F0A-96A7-4591-4C937615503B}"/>
                </a:ext>
              </a:extLst>
            </p:cNvPr>
            <p:cNvSpPr txBox="1"/>
            <p:nvPr/>
          </p:nvSpPr>
          <p:spPr>
            <a:xfrm>
              <a:off x="6908455" y="2512184"/>
              <a:ext cx="292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参考：福岡市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Web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マップ 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https://webmap.</a:t>
              </a:r>
            </a:p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city.fukuoka.lg.jp/fukuoka/Portal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9CF273CE-56B3-F2C2-B0D9-10817DCFDC80}"/>
                </a:ext>
              </a:extLst>
            </p:cNvPr>
            <p:cNvSpPr txBox="1"/>
            <p:nvPr/>
          </p:nvSpPr>
          <p:spPr>
            <a:xfrm>
              <a:off x="6666493" y="1974435"/>
              <a:ext cx="3162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提案にあたっては、本マップに限らず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別データを使用いただいても問題ありません。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大かっこ 29">
              <a:extLst>
                <a:ext uri="{FF2B5EF4-FFF2-40B4-BE49-F238E27FC236}">
                  <a16:creationId xmlns:a16="http://schemas.microsoft.com/office/drawing/2014/main" id="{E98721A9-3FFC-587D-2497-9E51072C8CF1}"/>
                </a:ext>
              </a:extLst>
            </p:cNvPr>
            <p:cNvSpPr/>
            <p:nvPr/>
          </p:nvSpPr>
          <p:spPr>
            <a:xfrm>
              <a:off x="6848136" y="2467529"/>
              <a:ext cx="2708075" cy="760512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3C6FE33-DADB-3D99-869A-645E39A75AE9}"/>
              </a:ext>
            </a:extLst>
          </p:cNvPr>
          <p:cNvGrpSpPr/>
          <p:nvPr/>
        </p:nvGrpSpPr>
        <p:grpSpPr>
          <a:xfrm>
            <a:off x="7387152" y="736395"/>
            <a:ext cx="2740648" cy="1028712"/>
            <a:chOff x="6968919" y="516019"/>
            <a:chExt cx="3489855" cy="130993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1E0977F-E3FF-662C-CDDF-3A5C48D73FCD}"/>
                </a:ext>
              </a:extLst>
            </p:cNvPr>
            <p:cNvSpPr/>
            <p:nvPr/>
          </p:nvSpPr>
          <p:spPr>
            <a:xfrm>
              <a:off x="7036884" y="611839"/>
              <a:ext cx="3132931" cy="1214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807BA766-6B0C-AD93-4A63-D97B8A328180}"/>
                </a:ext>
              </a:extLst>
            </p:cNvPr>
            <p:cNvSpPr/>
            <p:nvPr/>
          </p:nvSpPr>
          <p:spPr>
            <a:xfrm>
              <a:off x="7235648" y="1125847"/>
              <a:ext cx="144015" cy="144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68BEE14-573E-8896-A5AE-C6F5AE28CB7C}"/>
                </a:ext>
              </a:extLst>
            </p:cNvPr>
            <p:cNvSpPr/>
            <p:nvPr/>
          </p:nvSpPr>
          <p:spPr>
            <a:xfrm>
              <a:off x="7084210" y="830367"/>
              <a:ext cx="2993912" cy="97331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CABB20A-E7A6-2E3A-BF4D-A47A17379A84}"/>
                </a:ext>
              </a:extLst>
            </p:cNvPr>
            <p:cNvSpPr/>
            <p:nvPr/>
          </p:nvSpPr>
          <p:spPr>
            <a:xfrm>
              <a:off x="6968919" y="516019"/>
              <a:ext cx="774028" cy="4409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凡例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3FEF71AD-499A-162F-FF2D-24A822FD2B9B}"/>
                </a:ext>
              </a:extLst>
            </p:cNvPr>
            <p:cNvSpPr/>
            <p:nvPr/>
          </p:nvSpPr>
          <p:spPr>
            <a:xfrm>
              <a:off x="7245512" y="1603443"/>
              <a:ext cx="144546" cy="144546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189BB9D-1F3E-756B-8903-B6824665367D}"/>
                </a:ext>
              </a:extLst>
            </p:cNvPr>
            <p:cNvSpPr/>
            <p:nvPr/>
          </p:nvSpPr>
          <p:spPr>
            <a:xfrm>
              <a:off x="7145003" y="923748"/>
              <a:ext cx="346096" cy="123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4FBC3E80-1E6F-F441-0D94-1F7A9AE28D02}"/>
                </a:ext>
              </a:extLst>
            </p:cNvPr>
            <p:cNvSpPr/>
            <p:nvPr/>
          </p:nvSpPr>
          <p:spPr>
            <a:xfrm>
              <a:off x="7246042" y="1356631"/>
              <a:ext cx="144546" cy="14454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887A738-02B3-63B0-FE74-1B88CFEBC89D}"/>
                </a:ext>
              </a:extLst>
            </p:cNvPr>
            <p:cNvSpPr txBox="1"/>
            <p:nvPr/>
          </p:nvSpPr>
          <p:spPr>
            <a:xfrm>
              <a:off x="7467913" y="809263"/>
              <a:ext cx="2990861" cy="1004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：運行区域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：住宅地等停留所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：駅付近停留所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：目的地停留所（買物先・病院等）所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51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テキスト ボックス 413"/>
          <p:cNvSpPr txBox="1"/>
          <p:nvPr/>
        </p:nvSpPr>
        <p:spPr>
          <a:xfrm>
            <a:off x="176317" y="486452"/>
            <a:ext cx="337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エリア⑧西区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6EFC24C6-F55E-57F0-689D-82A0895B7F1B}"/>
              </a:ext>
            </a:extLst>
          </p:cNvPr>
          <p:cNvSpPr>
            <a:spLocks noChangeArrowheads="1"/>
          </p:cNvSpPr>
          <p:nvPr/>
        </p:nvSpPr>
        <p:spPr>
          <a:xfrm>
            <a:off x="0" y="32357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2167" b="1" dirty="0">
                <a:solidFill>
                  <a:schemeClr val="bg1"/>
                </a:solidFill>
                <a:latin typeface="+mn-ea"/>
              </a:rPr>
              <a:t>【</a:t>
            </a: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参考</a:t>
            </a:r>
            <a:r>
              <a:rPr lang="en-US" altLang="ja-JP" sz="2167" b="1" dirty="0">
                <a:solidFill>
                  <a:schemeClr val="bg1"/>
                </a:solidFill>
                <a:latin typeface="+mn-ea"/>
              </a:rPr>
              <a:t>】</a:t>
            </a:r>
            <a:r>
              <a:rPr lang="ja-JP" altLang="en-US" sz="2167" b="1" dirty="0">
                <a:solidFill>
                  <a:schemeClr val="bg1"/>
                </a:solidFill>
                <a:latin typeface="+mn-ea"/>
              </a:rPr>
              <a:t>エリア⑧西区　停留所検討案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（地域意見等による）</a:t>
            </a:r>
          </a:p>
        </p:txBody>
      </p:sp>
      <p:sp>
        <p:nvSpPr>
          <p:cNvPr id="6" name="テキスト 751">
            <a:extLst>
              <a:ext uri="{FF2B5EF4-FFF2-40B4-BE49-F238E27FC236}">
                <a16:creationId xmlns:a16="http://schemas.microsoft.com/office/drawing/2014/main" id="{10EFBD4C-DAEF-22E8-1148-9B24D7970A5F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559F93B-5FDD-3D0C-D143-90207CAF2E54}"/>
              </a:ext>
            </a:extLst>
          </p:cNvPr>
          <p:cNvGrpSpPr/>
          <p:nvPr/>
        </p:nvGrpSpPr>
        <p:grpSpPr>
          <a:xfrm>
            <a:off x="5329856" y="875612"/>
            <a:ext cx="2232248" cy="504055"/>
            <a:chOff x="10188624" y="76971"/>
            <a:chExt cx="2232248" cy="504055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9DC322A-4A32-0432-ECDA-133795C431E8}"/>
                </a:ext>
              </a:extLst>
            </p:cNvPr>
            <p:cNvSpPr/>
            <p:nvPr/>
          </p:nvSpPr>
          <p:spPr>
            <a:xfrm>
              <a:off x="10188624" y="76971"/>
              <a:ext cx="2232248" cy="50405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673756D-C968-8683-95E4-BF65278624E2}"/>
                </a:ext>
              </a:extLst>
            </p:cNvPr>
            <p:cNvSpPr/>
            <p:nvPr/>
          </p:nvSpPr>
          <p:spPr>
            <a:xfrm>
              <a:off x="10395978" y="238126"/>
              <a:ext cx="576064" cy="1815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F1F91B1-8DE4-9B96-BE9E-ACA62B199CD7}"/>
                </a:ext>
              </a:extLst>
            </p:cNvPr>
            <p:cNvSpPr txBox="1"/>
            <p:nvPr/>
          </p:nvSpPr>
          <p:spPr>
            <a:xfrm>
              <a:off x="11052720" y="190500"/>
              <a:ext cx="9605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・・・運行区域</a:t>
              </a:r>
            </a:p>
          </p:txBody>
        </p:sp>
      </p:grp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EAE6C702-48C3-6F62-FA85-0A75BCBDFA73}"/>
              </a:ext>
            </a:extLst>
          </p:cNvPr>
          <p:cNvSpPr/>
          <p:nvPr/>
        </p:nvSpPr>
        <p:spPr>
          <a:xfrm>
            <a:off x="7870571" y="757353"/>
            <a:ext cx="1957765" cy="140747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0" name="楕円 189">
            <a:extLst>
              <a:ext uri="{FF2B5EF4-FFF2-40B4-BE49-F238E27FC236}">
                <a16:creationId xmlns:a16="http://schemas.microsoft.com/office/drawing/2014/main" id="{A5150C3B-B210-6B06-92FE-BD2197E2903D}"/>
              </a:ext>
            </a:extLst>
          </p:cNvPr>
          <p:cNvSpPr/>
          <p:nvPr/>
        </p:nvSpPr>
        <p:spPr>
          <a:xfrm>
            <a:off x="8055205" y="2056234"/>
            <a:ext cx="144016" cy="144016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1" name="楕円 190">
            <a:extLst>
              <a:ext uri="{FF2B5EF4-FFF2-40B4-BE49-F238E27FC236}">
                <a16:creationId xmlns:a16="http://schemas.microsoft.com/office/drawing/2014/main" id="{CD61AF92-920E-79A3-37EE-B10015A66380}"/>
              </a:ext>
            </a:extLst>
          </p:cNvPr>
          <p:cNvSpPr/>
          <p:nvPr/>
        </p:nvSpPr>
        <p:spPr>
          <a:xfrm>
            <a:off x="8063074" y="1818894"/>
            <a:ext cx="144016" cy="144016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8" name="楕円 607">
            <a:extLst>
              <a:ext uri="{FF2B5EF4-FFF2-40B4-BE49-F238E27FC236}">
                <a16:creationId xmlns:a16="http://schemas.microsoft.com/office/drawing/2014/main" id="{124DA766-BD1B-98BD-11E0-B141F12CB6B1}"/>
              </a:ext>
            </a:extLst>
          </p:cNvPr>
          <p:cNvSpPr/>
          <p:nvPr/>
        </p:nvSpPr>
        <p:spPr>
          <a:xfrm>
            <a:off x="8061708" y="1339912"/>
            <a:ext cx="144016" cy="144016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9" name="楕円 608">
            <a:extLst>
              <a:ext uri="{FF2B5EF4-FFF2-40B4-BE49-F238E27FC236}">
                <a16:creationId xmlns:a16="http://schemas.microsoft.com/office/drawing/2014/main" id="{1448F0FE-6CD9-1D8E-1243-B93469C03316}"/>
              </a:ext>
            </a:extLst>
          </p:cNvPr>
          <p:cNvSpPr/>
          <p:nvPr/>
        </p:nvSpPr>
        <p:spPr>
          <a:xfrm>
            <a:off x="8055205" y="2282801"/>
            <a:ext cx="144016" cy="144016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0" name="テキスト ボックス 609">
            <a:extLst>
              <a:ext uri="{FF2B5EF4-FFF2-40B4-BE49-F238E27FC236}">
                <a16:creationId xmlns:a16="http://schemas.microsoft.com/office/drawing/2014/main" id="{6AA64A36-465A-9853-44E7-762BFA5825C3}"/>
              </a:ext>
            </a:extLst>
          </p:cNvPr>
          <p:cNvSpPr txBox="1"/>
          <p:nvPr/>
        </p:nvSpPr>
        <p:spPr>
          <a:xfrm>
            <a:off x="8179069" y="1250456"/>
            <a:ext cx="1210588" cy="1202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住宅地等</a:t>
            </a:r>
            <a:endParaRPr kumimoji="1" lang="en-US" altLang="ja-JP" sz="9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駅・</a:t>
            </a:r>
            <a:r>
              <a:rPr lang="ja-JP" altLang="en-US" sz="950" kern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バス営業所付近</a:t>
            </a:r>
            <a:endParaRPr kumimoji="1" lang="en-US" altLang="ja-JP" sz="9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病院</a:t>
            </a:r>
            <a:endParaRPr kumimoji="1" lang="en-US" altLang="ja-JP" sz="9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50" kern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スーパー</a:t>
            </a:r>
            <a:endParaRPr kumimoji="1" lang="en-US" altLang="ja-JP" sz="9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その他</a:t>
            </a:r>
            <a:endParaRPr kumimoji="1" lang="en-US" altLang="ja-JP" sz="9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11" name="正方形/長方形 610">
            <a:extLst>
              <a:ext uri="{FF2B5EF4-FFF2-40B4-BE49-F238E27FC236}">
                <a16:creationId xmlns:a16="http://schemas.microsoft.com/office/drawing/2014/main" id="{EDCBCC0C-C38D-4C03-93D5-0952672456E4}"/>
              </a:ext>
            </a:extLst>
          </p:cNvPr>
          <p:cNvSpPr/>
          <p:nvPr/>
        </p:nvSpPr>
        <p:spPr>
          <a:xfrm>
            <a:off x="7905328" y="1279721"/>
            <a:ext cx="1709245" cy="1259824"/>
          </a:xfrm>
          <a:prstGeom prst="rect">
            <a:avLst/>
          </a:prstGeom>
          <a:noFill/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2" name="正方形/長方形 611">
            <a:extLst>
              <a:ext uri="{FF2B5EF4-FFF2-40B4-BE49-F238E27FC236}">
                <a16:creationId xmlns:a16="http://schemas.microsoft.com/office/drawing/2014/main" id="{1EAA0AD7-052F-5D40-D6A3-E762076F2F7F}"/>
              </a:ext>
            </a:extLst>
          </p:cNvPr>
          <p:cNvSpPr/>
          <p:nvPr/>
        </p:nvSpPr>
        <p:spPr>
          <a:xfrm>
            <a:off x="7898261" y="970758"/>
            <a:ext cx="588623" cy="293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【</a:t>
            </a:r>
            <a:r>
              <a:rPr kumimoji="1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凡例</a:t>
            </a:r>
            <a:r>
              <a:rPr kumimoji="1" lang="en-US" altLang="ja-JP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】</a:t>
            </a:r>
          </a:p>
        </p:txBody>
      </p:sp>
      <p:cxnSp>
        <p:nvCxnSpPr>
          <p:cNvPr id="613" name="直線コネクタ 612">
            <a:extLst>
              <a:ext uri="{FF2B5EF4-FFF2-40B4-BE49-F238E27FC236}">
                <a16:creationId xmlns:a16="http://schemas.microsoft.com/office/drawing/2014/main" id="{84F0B572-9F7A-8AB1-966A-242B5B51E904}"/>
              </a:ext>
            </a:extLst>
          </p:cNvPr>
          <p:cNvCxnSpPr/>
          <p:nvPr/>
        </p:nvCxnSpPr>
        <p:spPr>
          <a:xfrm>
            <a:off x="7898261" y="1764590"/>
            <a:ext cx="170924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</a:ln>
          <a:effectLst/>
        </p:spPr>
      </p:cxnSp>
      <p:sp>
        <p:nvSpPr>
          <p:cNvPr id="617" name="楕円 616">
            <a:extLst>
              <a:ext uri="{FF2B5EF4-FFF2-40B4-BE49-F238E27FC236}">
                <a16:creationId xmlns:a16="http://schemas.microsoft.com/office/drawing/2014/main" id="{D50ADB85-FC1F-328F-3F1C-19002BF5CC6B}"/>
              </a:ext>
            </a:extLst>
          </p:cNvPr>
          <p:cNvSpPr/>
          <p:nvPr/>
        </p:nvSpPr>
        <p:spPr>
          <a:xfrm>
            <a:off x="8068036" y="1552203"/>
            <a:ext cx="144000" cy="144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sp>
        <p:nvSpPr>
          <p:cNvPr id="618" name="テキスト ボックス 617">
            <a:extLst>
              <a:ext uri="{FF2B5EF4-FFF2-40B4-BE49-F238E27FC236}">
                <a16:creationId xmlns:a16="http://schemas.microsoft.com/office/drawing/2014/main" id="{AEC962B2-0957-5CF0-FF31-1D810656679D}"/>
              </a:ext>
            </a:extLst>
          </p:cNvPr>
          <p:cNvSpPr txBox="1"/>
          <p:nvPr/>
        </p:nvSpPr>
        <p:spPr>
          <a:xfrm>
            <a:off x="7857560" y="2950485"/>
            <a:ext cx="185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地域意見等を踏まえ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作成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したものであり、今後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管理者</a:t>
            </a: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協議等により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変更となる可能性</a:t>
            </a: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がある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7" name="図 6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F3BFD11-7D2B-BF09-1FF4-CCE0A7E48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6872" r="11642" b="19638"/>
          <a:stretch/>
        </p:blipFill>
        <p:spPr>
          <a:xfrm>
            <a:off x="380205" y="836712"/>
            <a:ext cx="7258688" cy="5934082"/>
          </a:xfrm>
          <a:prstGeom prst="rect">
            <a:avLst/>
          </a:prstGeom>
        </p:spPr>
      </p:pic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47A23553-2023-9F1D-7EC7-17FF62ACE759}"/>
              </a:ext>
            </a:extLst>
          </p:cNvPr>
          <p:cNvSpPr/>
          <p:nvPr/>
        </p:nvSpPr>
        <p:spPr>
          <a:xfrm>
            <a:off x="1019048" y="993432"/>
            <a:ext cx="6427647" cy="5685930"/>
          </a:xfrm>
          <a:custGeom>
            <a:avLst/>
            <a:gdLst>
              <a:gd name="connsiteX0" fmla="*/ 266700 w 4838700"/>
              <a:gd name="connsiteY0" fmla="*/ 374650 h 3816350"/>
              <a:gd name="connsiteX1" fmla="*/ 0 w 4838700"/>
              <a:gd name="connsiteY1" fmla="*/ 482600 h 3816350"/>
              <a:gd name="connsiteX2" fmla="*/ 63500 w 4838700"/>
              <a:gd name="connsiteY2" fmla="*/ 692150 h 3816350"/>
              <a:gd name="connsiteX3" fmla="*/ 317500 w 4838700"/>
              <a:gd name="connsiteY3" fmla="*/ 615950 h 3816350"/>
              <a:gd name="connsiteX4" fmla="*/ 355600 w 4838700"/>
              <a:gd name="connsiteY4" fmla="*/ 666750 h 3816350"/>
              <a:gd name="connsiteX5" fmla="*/ 152400 w 4838700"/>
              <a:gd name="connsiteY5" fmla="*/ 908050 h 3816350"/>
              <a:gd name="connsiteX6" fmla="*/ 114300 w 4838700"/>
              <a:gd name="connsiteY6" fmla="*/ 977900 h 3816350"/>
              <a:gd name="connsiteX7" fmla="*/ 311150 w 4838700"/>
              <a:gd name="connsiteY7" fmla="*/ 1066800 h 3816350"/>
              <a:gd name="connsiteX8" fmla="*/ 501650 w 4838700"/>
              <a:gd name="connsiteY8" fmla="*/ 1517650 h 3816350"/>
              <a:gd name="connsiteX9" fmla="*/ 749300 w 4838700"/>
              <a:gd name="connsiteY9" fmla="*/ 1352550 h 3816350"/>
              <a:gd name="connsiteX10" fmla="*/ 571500 w 4838700"/>
              <a:gd name="connsiteY10" fmla="*/ 946150 h 3816350"/>
              <a:gd name="connsiteX11" fmla="*/ 615950 w 4838700"/>
              <a:gd name="connsiteY11" fmla="*/ 889000 h 3816350"/>
              <a:gd name="connsiteX12" fmla="*/ 939800 w 4838700"/>
              <a:gd name="connsiteY12" fmla="*/ 1314450 h 3816350"/>
              <a:gd name="connsiteX13" fmla="*/ 412750 w 4838700"/>
              <a:gd name="connsiteY13" fmla="*/ 1612900 h 3816350"/>
              <a:gd name="connsiteX14" fmla="*/ 488950 w 4838700"/>
              <a:gd name="connsiteY14" fmla="*/ 1733550 h 3816350"/>
              <a:gd name="connsiteX15" fmla="*/ 419100 w 4838700"/>
              <a:gd name="connsiteY15" fmla="*/ 1790700 h 3816350"/>
              <a:gd name="connsiteX16" fmla="*/ 552450 w 4838700"/>
              <a:gd name="connsiteY16" fmla="*/ 2038350 h 3816350"/>
              <a:gd name="connsiteX17" fmla="*/ 425450 w 4838700"/>
              <a:gd name="connsiteY17" fmla="*/ 2127250 h 3816350"/>
              <a:gd name="connsiteX18" fmla="*/ 419100 w 4838700"/>
              <a:gd name="connsiteY18" fmla="*/ 2641600 h 3816350"/>
              <a:gd name="connsiteX19" fmla="*/ 660400 w 4838700"/>
              <a:gd name="connsiteY19" fmla="*/ 2876550 h 3816350"/>
              <a:gd name="connsiteX20" fmla="*/ 590550 w 4838700"/>
              <a:gd name="connsiteY20" fmla="*/ 3060700 h 3816350"/>
              <a:gd name="connsiteX21" fmla="*/ 501650 w 4838700"/>
              <a:gd name="connsiteY21" fmla="*/ 3149600 h 3816350"/>
              <a:gd name="connsiteX22" fmla="*/ 374650 w 4838700"/>
              <a:gd name="connsiteY22" fmla="*/ 3225800 h 3816350"/>
              <a:gd name="connsiteX23" fmla="*/ 577850 w 4838700"/>
              <a:gd name="connsiteY23" fmla="*/ 3397250 h 3816350"/>
              <a:gd name="connsiteX24" fmla="*/ 609600 w 4838700"/>
              <a:gd name="connsiteY24" fmla="*/ 3575050 h 3816350"/>
              <a:gd name="connsiteX25" fmla="*/ 831850 w 4838700"/>
              <a:gd name="connsiteY25" fmla="*/ 3689350 h 3816350"/>
              <a:gd name="connsiteX26" fmla="*/ 996950 w 4838700"/>
              <a:gd name="connsiteY26" fmla="*/ 3613150 h 3816350"/>
              <a:gd name="connsiteX27" fmla="*/ 1016000 w 4838700"/>
              <a:gd name="connsiteY27" fmla="*/ 3746500 h 3816350"/>
              <a:gd name="connsiteX28" fmla="*/ 1092200 w 4838700"/>
              <a:gd name="connsiteY28" fmla="*/ 3740150 h 3816350"/>
              <a:gd name="connsiteX29" fmla="*/ 1155700 w 4838700"/>
              <a:gd name="connsiteY29" fmla="*/ 3530600 h 3816350"/>
              <a:gd name="connsiteX30" fmla="*/ 1327150 w 4838700"/>
              <a:gd name="connsiteY30" fmla="*/ 3549650 h 3816350"/>
              <a:gd name="connsiteX31" fmla="*/ 1365250 w 4838700"/>
              <a:gd name="connsiteY31" fmla="*/ 3663950 h 3816350"/>
              <a:gd name="connsiteX32" fmla="*/ 1568450 w 4838700"/>
              <a:gd name="connsiteY32" fmla="*/ 3759200 h 3816350"/>
              <a:gd name="connsiteX33" fmla="*/ 1930400 w 4838700"/>
              <a:gd name="connsiteY33" fmla="*/ 3708400 h 3816350"/>
              <a:gd name="connsiteX34" fmla="*/ 1981200 w 4838700"/>
              <a:gd name="connsiteY34" fmla="*/ 3816350 h 3816350"/>
              <a:gd name="connsiteX35" fmla="*/ 2838450 w 4838700"/>
              <a:gd name="connsiteY35" fmla="*/ 3797300 h 3816350"/>
              <a:gd name="connsiteX36" fmla="*/ 3092450 w 4838700"/>
              <a:gd name="connsiteY36" fmla="*/ 3429000 h 3816350"/>
              <a:gd name="connsiteX37" fmla="*/ 3206750 w 4838700"/>
              <a:gd name="connsiteY37" fmla="*/ 3371850 h 3816350"/>
              <a:gd name="connsiteX38" fmla="*/ 3409950 w 4838700"/>
              <a:gd name="connsiteY38" fmla="*/ 3498850 h 3816350"/>
              <a:gd name="connsiteX39" fmla="*/ 3613150 w 4838700"/>
              <a:gd name="connsiteY39" fmla="*/ 3448050 h 3816350"/>
              <a:gd name="connsiteX40" fmla="*/ 3727450 w 4838700"/>
              <a:gd name="connsiteY40" fmla="*/ 3397250 h 3816350"/>
              <a:gd name="connsiteX41" fmla="*/ 3708400 w 4838700"/>
              <a:gd name="connsiteY41" fmla="*/ 3105150 h 3816350"/>
              <a:gd name="connsiteX42" fmla="*/ 3892550 w 4838700"/>
              <a:gd name="connsiteY42" fmla="*/ 2660650 h 3816350"/>
              <a:gd name="connsiteX43" fmla="*/ 3937000 w 4838700"/>
              <a:gd name="connsiteY43" fmla="*/ 2495550 h 3816350"/>
              <a:gd name="connsiteX44" fmla="*/ 4521200 w 4838700"/>
              <a:gd name="connsiteY44" fmla="*/ 2679700 h 3816350"/>
              <a:gd name="connsiteX45" fmla="*/ 4838700 w 4838700"/>
              <a:gd name="connsiteY45" fmla="*/ 2247900 h 3816350"/>
              <a:gd name="connsiteX46" fmla="*/ 3962400 w 4838700"/>
              <a:gd name="connsiteY46" fmla="*/ 1987550 h 3816350"/>
              <a:gd name="connsiteX47" fmla="*/ 3975100 w 4838700"/>
              <a:gd name="connsiteY47" fmla="*/ 1778000 h 3816350"/>
              <a:gd name="connsiteX48" fmla="*/ 4051300 w 4838700"/>
              <a:gd name="connsiteY48" fmla="*/ 1479550 h 3816350"/>
              <a:gd name="connsiteX49" fmla="*/ 4095750 w 4838700"/>
              <a:gd name="connsiteY49" fmla="*/ 869950 h 3816350"/>
              <a:gd name="connsiteX50" fmla="*/ 4095750 w 4838700"/>
              <a:gd name="connsiteY50" fmla="*/ 869950 h 3816350"/>
              <a:gd name="connsiteX51" fmla="*/ 4108450 w 4838700"/>
              <a:gd name="connsiteY51" fmla="*/ 819150 h 3816350"/>
              <a:gd name="connsiteX52" fmla="*/ 3187700 w 4838700"/>
              <a:gd name="connsiteY52" fmla="*/ 990600 h 3816350"/>
              <a:gd name="connsiteX53" fmla="*/ 3022600 w 4838700"/>
              <a:gd name="connsiteY53" fmla="*/ 152400 h 3816350"/>
              <a:gd name="connsiteX54" fmla="*/ 425450 w 4838700"/>
              <a:gd name="connsiteY54" fmla="*/ 0 h 3816350"/>
              <a:gd name="connsiteX55" fmla="*/ 266700 w 4838700"/>
              <a:gd name="connsiteY55" fmla="*/ 374650 h 3816350"/>
              <a:gd name="connsiteX0" fmla="*/ 266700 w 4838700"/>
              <a:gd name="connsiteY0" fmla="*/ 374650 h 3816350"/>
              <a:gd name="connsiteX1" fmla="*/ 0 w 4838700"/>
              <a:gd name="connsiteY1" fmla="*/ 482600 h 3816350"/>
              <a:gd name="connsiteX2" fmla="*/ 63500 w 4838700"/>
              <a:gd name="connsiteY2" fmla="*/ 692150 h 3816350"/>
              <a:gd name="connsiteX3" fmla="*/ 317500 w 4838700"/>
              <a:gd name="connsiteY3" fmla="*/ 615950 h 3816350"/>
              <a:gd name="connsiteX4" fmla="*/ 355600 w 4838700"/>
              <a:gd name="connsiteY4" fmla="*/ 666750 h 3816350"/>
              <a:gd name="connsiteX5" fmla="*/ 152400 w 4838700"/>
              <a:gd name="connsiteY5" fmla="*/ 908050 h 3816350"/>
              <a:gd name="connsiteX6" fmla="*/ 114300 w 4838700"/>
              <a:gd name="connsiteY6" fmla="*/ 977900 h 3816350"/>
              <a:gd name="connsiteX7" fmla="*/ 311150 w 4838700"/>
              <a:gd name="connsiteY7" fmla="*/ 1066800 h 3816350"/>
              <a:gd name="connsiteX8" fmla="*/ 501650 w 4838700"/>
              <a:gd name="connsiteY8" fmla="*/ 1517650 h 3816350"/>
              <a:gd name="connsiteX9" fmla="*/ 749300 w 4838700"/>
              <a:gd name="connsiteY9" fmla="*/ 1352550 h 3816350"/>
              <a:gd name="connsiteX10" fmla="*/ 571500 w 4838700"/>
              <a:gd name="connsiteY10" fmla="*/ 946150 h 3816350"/>
              <a:gd name="connsiteX11" fmla="*/ 615950 w 4838700"/>
              <a:gd name="connsiteY11" fmla="*/ 889000 h 3816350"/>
              <a:gd name="connsiteX12" fmla="*/ 939800 w 4838700"/>
              <a:gd name="connsiteY12" fmla="*/ 1314450 h 3816350"/>
              <a:gd name="connsiteX13" fmla="*/ 412750 w 4838700"/>
              <a:gd name="connsiteY13" fmla="*/ 1612900 h 3816350"/>
              <a:gd name="connsiteX14" fmla="*/ 488950 w 4838700"/>
              <a:gd name="connsiteY14" fmla="*/ 1733550 h 3816350"/>
              <a:gd name="connsiteX15" fmla="*/ 419100 w 4838700"/>
              <a:gd name="connsiteY15" fmla="*/ 1790700 h 3816350"/>
              <a:gd name="connsiteX16" fmla="*/ 552450 w 4838700"/>
              <a:gd name="connsiteY16" fmla="*/ 2038350 h 3816350"/>
              <a:gd name="connsiteX17" fmla="*/ 425450 w 4838700"/>
              <a:gd name="connsiteY17" fmla="*/ 2127250 h 3816350"/>
              <a:gd name="connsiteX18" fmla="*/ 419100 w 4838700"/>
              <a:gd name="connsiteY18" fmla="*/ 2641600 h 3816350"/>
              <a:gd name="connsiteX19" fmla="*/ 660400 w 4838700"/>
              <a:gd name="connsiteY19" fmla="*/ 2876550 h 3816350"/>
              <a:gd name="connsiteX20" fmla="*/ 590550 w 4838700"/>
              <a:gd name="connsiteY20" fmla="*/ 3060700 h 3816350"/>
              <a:gd name="connsiteX21" fmla="*/ 501650 w 4838700"/>
              <a:gd name="connsiteY21" fmla="*/ 3149600 h 3816350"/>
              <a:gd name="connsiteX22" fmla="*/ 374650 w 4838700"/>
              <a:gd name="connsiteY22" fmla="*/ 3225800 h 3816350"/>
              <a:gd name="connsiteX23" fmla="*/ 577850 w 4838700"/>
              <a:gd name="connsiteY23" fmla="*/ 3397250 h 3816350"/>
              <a:gd name="connsiteX24" fmla="*/ 331694 w 4838700"/>
              <a:gd name="connsiteY24" fmla="*/ 3700556 h 3816350"/>
              <a:gd name="connsiteX25" fmla="*/ 831850 w 4838700"/>
              <a:gd name="connsiteY25" fmla="*/ 3689350 h 3816350"/>
              <a:gd name="connsiteX26" fmla="*/ 996950 w 4838700"/>
              <a:gd name="connsiteY26" fmla="*/ 3613150 h 3816350"/>
              <a:gd name="connsiteX27" fmla="*/ 1016000 w 4838700"/>
              <a:gd name="connsiteY27" fmla="*/ 3746500 h 3816350"/>
              <a:gd name="connsiteX28" fmla="*/ 1092200 w 4838700"/>
              <a:gd name="connsiteY28" fmla="*/ 3740150 h 3816350"/>
              <a:gd name="connsiteX29" fmla="*/ 1155700 w 4838700"/>
              <a:gd name="connsiteY29" fmla="*/ 3530600 h 3816350"/>
              <a:gd name="connsiteX30" fmla="*/ 1327150 w 4838700"/>
              <a:gd name="connsiteY30" fmla="*/ 3549650 h 3816350"/>
              <a:gd name="connsiteX31" fmla="*/ 1365250 w 4838700"/>
              <a:gd name="connsiteY31" fmla="*/ 3663950 h 3816350"/>
              <a:gd name="connsiteX32" fmla="*/ 1568450 w 4838700"/>
              <a:gd name="connsiteY32" fmla="*/ 3759200 h 3816350"/>
              <a:gd name="connsiteX33" fmla="*/ 1930400 w 4838700"/>
              <a:gd name="connsiteY33" fmla="*/ 3708400 h 3816350"/>
              <a:gd name="connsiteX34" fmla="*/ 1981200 w 4838700"/>
              <a:gd name="connsiteY34" fmla="*/ 3816350 h 3816350"/>
              <a:gd name="connsiteX35" fmla="*/ 2838450 w 4838700"/>
              <a:gd name="connsiteY35" fmla="*/ 3797300 h 3816350"/>
              <a:gd name="connsiteX36" fmla="*/ 3092450 w 4838700"/>
              <a:gd name="connsiteY36" fmla="*/ 3429000 h 3816350"/>
              <a:gd name="connsiteX37" fmla="*/ 3206750 w 4838700"/>
              <a:gd name="connsiteY37" fmla="*/ 3371850 h 3816350"/>
              <a:gd name="connsiteX38" fmla="*/ 3409950 w 4838700"/>
              <a:gd name="connsiteY38" fmla="*/ 3498850 h 3816350"/>
              <a:gd name="connsiteX39" fmla="*/ 3613150 w 4838700"/>
              <a:gd name="connsiteY39" fmla="*/ 3448050 h 3816350"/>
              <a:gd name="connsiteX40" fmla="*/ 3727450 w 4838700"/>
              <a:gd name="connsiteY40" fmla="*/ 3397250 h 3816350"/>
              <a:gd name="connsiteX41" fmla="*/ 3708400 w 4838700"/>
              <a:gd name="connsiteY41" fmla="*/ 3105150 h 3816350"/>
              <a:gd name="connsiteX42" fmla="*/ 3892550 w 4838700"/>
              <a:gd name="connsiteY42" fmla="*/ 2660650 h 3816350"/>
              <a:gd name="connsiteX43" fmla="*/ 3937000 w 4838700"/>
              <a:gd name="connsiteY43" fmla="*/ 2495550 h 3816350"/>
              <a:gd name="connsiteX44" fmla="*/ 4521200 w 4838700"/>
              <a:gd name="connsiteY44" fmla="*/ 2679700 h 3816350"/>
              <a:gd name="connsiteX45" fmla="*/ 4838700 w 4838700"/>
              <a:gd name="connsiteY45" fmla="*/ 2247900 h 3816350"/>
              <a:gd name="connsiteX46" fmla="*/ 3962400 w 4838700"/>
              <a:gd name="connsiteY46" fmla="*/ 1987550 h 3816350"/>
              <a:gd name="connsiteX47" fmla="*/ 3975100 w 4838700"/>
              <a:gd name="connsiteY47" fmla="*/ 1778000 h 3816350"/>
              <a:gd name="connsiteX48" fmla="*/ 4051300 w 4838700"/>
              <a:gd name="connsiteY48" fmla="*/ 1479550 h 3816350"/>
              <a:gd name="connsiteX49" fmla="*/ 4095750 w 4838700"/>
              <a:gd name="connsiteY49" fmla="*/ 869950 h 3816350"/>
              <a:gd name="connsiteX50" fmla="*/ 4095750 w 4838700"/>
              <a:gd name="connsiteY50" fmla="*/ 869950 h 3816350"/>
              <a:gd name="connsiteX51" fmla="*/ 4108450 w 4838700"/>
              <a:gd name="connsiteY51" fmla="*/ 819150 h 3816350"/>
              <a:gd name="connsiteX52" fmla="*/ 3187700 w 4838700"/>
              <a:gd name="connsiteY52" fmla="*/ 990600 h 3816350"/>
              <a:gd name="connsiteX53" fmla="*/ 3022600 w 4838700"/>
              <a:gd name="connsiteY53" fmla="*/ 152400 h 3816350"/>
              <a:gd name="connsiteX54" fmla="*/ 425450 w 4838700"/>
              <a:gd name="connsiteY54" fmla="*/ 0 h 3816350"/>
              <a:gd name="connsiteX55" fmla="*/ 266700 w 4838700"/>
              <a:gd name="connsiteY55" fmla="*/ 374650 h 3816350"/>
              <a:gd name="connsiteX0" fmla="*/ 266700 w 4838700"/>
              <a:gd name="connsiteY0" fmla="*/ 374650 h 3859680"/>
              <a:gd name="connsiteX1" fmla="*/ 0 w 4838700"/>
              <a:gd name="connsiteY1" fmla="*/ 482600 h 3859680"/>
              <a:gd name="connsiteX2" fmla="*/ 63500 w 4838700"/>
              <a:gd name="connsiteY2" fmla="*/ 692150 h 3859680"/>
              <a:gd name="connsiteX3" fmla="*/ 317500 w 4838700"/>
              <a:gd name="connsiteY3" fmla="*/ 615950 h 3859680"/>
              <a:gd name="connsiteX4" fmla="*/ 355600 w 4838700"/>
              <a:gd name="connsiteY4" fmla="*/ 666750 h 3859680"/>
              <a:gd name="connsiteX5" fmla="*/ 152400 w 4838700"/>
              <a:gd name="connsiteY5" fmla="*/ 908050 h 3859680"/>
              <a:gd name="connsiteX6" fmla="*/ 114300 w 4838700"/>
              <a:gd name="connsiteY6" fmla="*/ 977900 h 3859680"/>
              <a:gd name="connsiteX7" fmla="*/ 311150 w 4838700"/>
              <a:gd name="connsiteY7" fmla="*/ 1066800 h 3859680"/>
              <a:gd name="connsiteX8" fmla="*/ 501650 w 4838700"/>
              <a:gd name="connsiteY8" fmla="*/ 1517650 h 3859680"/>
              <a:gd name="connsiteX9" fmla="*/ 749300 w 4838700"/>
              <a:gd name="connsiteY9" fmla="*/ 1352550 h 3859680"/>
              <a:gd name="connsiteX10" fmla="*/ 571500 w 4838700"/>
              <a:gd name="connsiteY10" fmla="*/ 946150 h 3859680"/>
              <a:gd name="connsiteX11" fmla="*/ 615950 w 4838700"/>
              <a:gd name="connsiteY11" fmla="*/ 889000 h 3859680"/>
              <a:gd name="connsiteX12" fmla="*/ 939800 w 4838700"/>
              <a:gd name="connsiteY12" fmla="*/ 1314450 h 3859680"/>
              <a:gd name="connsiteX13" fmla="*/ 412750 w 4838700"/>
              <a:gd name="connsiteY13" fmla="*/ 1612900 h 3859680"/>
              <a:gd name="connsiteX14" fmla="*/ 488950 w 4838700"/>
              <a:gd name="connsiteY14" fmla="*/ 1733550 h 3859680"/>
              <a:gd name="connsiteX15" fmla="*/ 419100 w 4838700"/>
              <a:gd name="connsiteY15" fmla="*/ 1790700 h 3859680"/>
              <a:gd name="connsiteX16" fmla="*/ 552450 w 4838700"/>
              <a:gd name="connsiteY16" fmla="*/ 2038350 h 3859680"/>
              <a:gd name="connsiteX17" fmla="*/ 425450 w 4838700"/>
              <a:gd name="connsiteY17" fmla="*/ 2127250 h 3859680"/>
              <a:gd name="connsiteX18" fmla="*/ 419100 w 4838700"/>
              <a:gd name="connsiteY18" fmla="*/ 2641600 h 3859680"/>
              <a:gd name="connsiteX19" fmla="*/ 660400 w 4838700"/>
              <a:gd name="connsiteY19" fmla="*/ 2876550 h 3859680"/>
              <a:gd name="connsiteX20" fmla="*/ 590550 w 4838700"/>
              <a:gd name="connsiteY20" fmla="*/ 3060700 h 3859680"/>
              <a:gd name="connsiteX21" fmla="*/ 501650 w 4838700"/>
              <a:gd name="connsiteY21" fmla="*/ 3149600 h 3859680"/>
              <a:gd name="connsiteX22" fmla="*/ 374650 w 4838700"/>
              <a:gd name="connsiteY22" fmla="*/ 3225800 h 3859680"/>
              <a:gd name="connsiteX23" fmla="*/ 577850 w 4838700"/>
              <a:gd name="connsiteY23" fmla="*/ 3397250 h 3859680"/>
              <a:gd name="connsiteX24" fmla="*/ 331694 w 4838700"/>
              <a:gd name="connsiteY24" fmla="*/ 3700556 h 3859680"/>
              <a:gd name="connsiteX25" fmla="*/ 751167 w 4838700"/>
              <a:gd name="connsiteY25" fmla="*/ 3859680 h 3859680"/>
              <a:gd name="connsiteX26" fmla="*/ 996950 w 4838700"/>
              <a:gd name="connsiteY26" fmla="*/ 3613150 h 3859680"/>
              <a:gd name="connsiteX27" fmla="*/ 1016000 w 4838700"/>
              <a:gd name="connsiteY27" fmla="*/ 3746500 h 3859680"/>
              <a:gd name="connsiteX28" fmla="*/ 1092200 w 4838700"/>
              <a:gd name="connsiteY28" fmla="*/ 3740150 h 3859680"/>
              <a:gd name="connsiteX29" fmla="*/ 1155700 w 4838700"/>
              <a:gd name="connsiteY29" fmla="*/ 3530600 h 3859680"/>
              <a:gd name="connsiteX30" fmla="*/ 1327150 w 4838700"/>
              <a:gd name="connsiteY30" fmla="*/ 3549650 h 3859680"/>
              <a:gd name="connsiteX31" fmla="*/ 1365250 w 4838700"/>
              <a:gd name="connsiteY31" fmla="*/ 3663950 h 3859680"/>
              <a:gd name="connsiteX32" fmla="*/ 1568450 w 4838700"/>
              <a:gd name="connsiteY32" fmla="*/ 3759200 h 3859680"/>
              <a:gd name="connsiteX33" fmla="*/ 1930400 w 4838700"/>
              <a:gd name="connsiteY33" fmla="*/ 3708400 h 3859680"/>
              <a:gd name="connsiteX34" fmla="*/ 1981200 w 4838700"/>
              <a:gd name="connsiteY34" fmla="*/ 3816350 h 3859680"/>
              <a:gd name="connsiteX35" fmla="*/ 2838450 w 4838700"/>
              <a:gd name="connsiteY35" fmla="*/ 3797300 h 3859680"/>
              <a:gd name="connsiteX36" fmla="*/ 3092450 w 4838700"/>
              <a:gd name="connsiteY36" fmla="*/ 3429000 h 3859680"/>
              <a:gd name="connsiteX37" fmla="*/ 3206750 w 4838700"/>
              <a:gd name="connsiteY37" fmla="*/ 3371850 h 3859680"/>
              <a:gd name="connsiteX38" fmla="*/ 3409950 w 4838700"/>
              <a:gd name="connsiteY38" fmla="*/ 3498850 h 3859680"/>
              <a:gd name="connsiteX39" fmla="*/ 3613150 w 4838700"/>
              <a:gd name="connsiteY39" fmla="*/ 3448050 h 3859680"/>
              <a:gd name="connsiteX40" fmla="*/ 3727450 w 4838700"/>
              <a:gd name="connsiteY40" fmla="*/ 3397250 h 3859680"/>
              <a:gd name="connsiteX41" fmla="*/ 3708400 w 4838700"/>
              <a:gd name="connsiteY41" fmla="*/ 3105150 h 3859680"/>
              <a:gd name="connsiteX42" fmla="*/ 3892550 w 4838700"/>
              <a:gd name="connsiteY42" fmla="*/ 2660650 h 3859680"/>
              <a:gd name="connsiteX43" fmla="*/ 3937000 w 4838700"/>
              <a:gd name="connsiteY43" fmla="*/ 2495550 h 3859680"/>
              <a:gd name="connsiteX44" fmla="*/ 4521200 w 4838700"/>
              <a:gd name="connsiteY44" fmla="*/ 2679700 h 3859680"/>
              <a:gd name="connsiteX45" fmla="*/ 4838700 w 4838700"/>
              <a:gd name="connsiteY45" fmla="*/ 2247900 h 3859680"/>
              <a:gd name="connsiteX46" fmla="*/ 3962400 w 4838700"/>
              <a:gd name="connsiteY46" fmla="*/ 1987550 h 3859680"/>
              <a:gd name="connsiteX47" fmla="*/ 3975100 w 4838700"/>
              <a:gd name="connsiteY47" fmla="*/ 1778000 h 3859680"/>
              <a:gd name="connsiteX48" fmla="*/ 4051300 w 4838700"/>
              <a:gd name="connsiteY48" fmla="*/ 1479550 h 3859680"/>
              <a:gd name="connsiteX49" fmla="*/ 4095750 w 4838700"/>
              <a:gd name="connsiteY49" fmla="*/ 869950 h 3859680"/>
              <a:gd name="connsiteX50" fmla="*/ 4095750 w 4838700"/>
              <a:gd name="connsiteY50" fmla="*/ 869950 h 3859680"/>
              <a:gd name="connsiteX51" fmla="*/ 4108450 w 4838700"/>
              <a:gd name="connsiteY51" fmla="*/ 819150 h 3859680"/>
              <a:gd name="connsiteX52" fmla="*/ 3187700 w 4838700"/>
              <a:gd name="connsiteY52" fmla="*/ 990600 h 3859680"/>
              <a:gd name="connsiteX53" fmla="*/ 3022600 w 4838700"/>
              <a:gd name="connsiteY53" fmla="*/ 152400 h 3859680"/>
              <a:gd name="connsiteX54" fmla="*/ 425450 w 4838700"/>
              <a:gd name="connsiteY54" fmla="*/ 0 h 3859680"/>
              <a:gd name="connsiteX55" fmla="*/ 266700 w 4838700"/>
              <a:gd name="connsiteY55" fmla="*/ 374650 h 3859680"/>
              <a:gd name="connsiteX0" fmla="*/ 266700 w 4838700"/>
              <a:gd name="connsiteY0" fmla="*/ 374650 h 3859680"/>
              <a:gd name="connsiteX1" fmla="*/ 0 w 4838700"/>
              <a:gd name="connsiteY1" fmla="*/ 482600 h 3859680"/>
              <a:gd name="connsiteX2" fmla="*/ 63500 w 4838700"/>
              <a:gd name="connsiteY2" fmla="*/ 692150 h 3859680"/>
              <a:gd name="connsiteX3" fmla="*/ 317500 w 4838700"/>
              <a:gd name="connsiteY3" fmla="*/ 615950 h 3859680"/>
              <a:gd name="connsiteX4" fmla="*/ 355600 w 4838700"/>
              <a:gd name="connsiteY4" fmla="*/ 666750 h 3859680"/>
              <a:gd name="connsiteX5" fmla="*/ 152400 w 4838700"/>
              <a:gd name="connsiteY5" fmla="*/ 908050 h 3859680"/>
              <a:gd name="connsiteX6" fmla="*/ 114300 w 4838700"/>
              <a:gd name="connsiteY6" fmla="*/ 977900 h 3859680"/>
              <a:gd name="connsiteX7" fmla="*/ 311150 w 4838700"/>
              <a:gd name="connsiteY7" fmla="*/ 1066800 h 3859680"/>
              <a:gd name="connsiteX8" fmla="*/ 501650 w 4838700"/>
              <a:gd name="connsiteY8" fmla="*/ 1517650 h 3859680"/>
              <a:gd name="connsiteX9" fmla="*/ 749300 w 4838700"/>
              <a:gd name="connsiteY9" fmla="*/ 1352550 h 3859680"/>
              <a:gd name="connsiteX10" fmla="*/ 571500 w 4838700"/>
              <a:gd name="connsiteY10" fmla="*/ 946150 h 3859680"/>
              <a:gd name="connsiteX11" fmla="*/ 615950 w 4838700"/>
              <a:gd name="connsiteY11" fmla="*/ 889000 h 3859680"/>
              <a:gd name="connsiteX12" fmla="*/ 939800 w 4838700"/>
              <a:gd name="connsiteY12" fmla="*/ 1314450 h 3859680"/>
              <a:gd name="connsiteX13" fmla="*/ 412750 w 4838700"/>
              <a:gd name="connsiteY13" fmla="*/ 1612900 h 3859680"/>
              <a:gd name="connsiteX14" fmla="*/ 488950 w 4838700"/>
              <a:gd name="connsiteY14" fmla="*/ 1733550 h 3859680"/>
              <a:gd name="connsiteX15" fmla="*/ 419100 w 4838700"/>
              <a:gd name="connsiteY15" fmla="*/ 1790700 h 3859680"/>
              <a:gd name="connsiteX16" fmla="*/ 552450 w 4838700"/>
              <a:gd name="connsiteY16" fmla="*/ 2038350 h 3859680"/>
              <a:gd name="connsiteX17" fmla="*/ 425450 w 4838700"/>
              <a:gd name="connsiteY17" fmla="*/ 2127250 h 3859680"/>
              <a:gd name="connsiteX18" fmla="*/ 419100 w 4838700"/>
              <a:gd name="connsiteY18" fmla="*/ 2641600 h 3859680"/>
              <a:gd name="connsiteX19" fmla="*/ 660400 w 4838700"/>
              <a:gd name="connsiteY19" fmla="*/ 2876550 h 3859680"/>
              <a:gd name="connsiteX20" fmla="*/ 590550 w 4838700"/>
              <a:gd name="connsiteY20" fmla="*/ 3060700 h 3859680"/>
              <a:gd name="connsiteX21" fmla="*/ 501650 w 4838700"/>
              <a:gd name="connsiteY21" fmla="*/ 3149600 h 3859680"/>
              <a:gd name="connsiteX22" fmla="*/ 374650 w 4838700"/>
              <a:gd name="connsiteY22" fmla="*/ 3225800 h 3859680"/>
              <a:gd name="connsiteX23" fmla="*/ 577850 w 4838700"/>
              <a:gd name="connsiteY23" fmla="*/ 3397250 h 3859680"/>
              <a:gd name="connsiteX24" fmla="*/ 331694 w 4838700"/>
              <a:gd name="connsiteY24" fmla="*/ 3700556 h 3859680"/>
              <a:gd name="connsiteX25" fmla="*/ 474382 w 4838700"/>
              <a:gd name="connsiteY25" fmla="*/ 3750235 h 3859680"/>
              <a:gd name="connsiteX26" fmla="*/ 751167 w 4838700"/>
              <a:gd name="connsiteY26" fmla="*/ 3859680 h 3859680"/>
              <a:gd name="connsiteX27" fmla="*/ 996950 w 4838700"/>
              <a:gd name="connsiteY27" fmla="*/ 3613150 h 3859680"/>
              <a:gd name="connsiteX28" fmla="*/ 1016000 w 4838700"/>
              <a:gd name="connsiteY28" fmla="*/ 3746500 h 3859680"/>
              <a:gd name="connsiteX29" fmla="*/ 1092200 w 4838700"/>
              <a:gd name="connsiteY29" fmla="*/ 3740150 h 3859680"/>
              <a:gd name="connsiteX30" fmla="*/ 1155700 w 4838700"/>
              <a:gd name="connsiteY30" fmla="*/ 3530600 h 3859680"/>
              <a:gd name="connsiteX31" fmla="*/ 1327150 w 4838700"/>
              <a:gd name="connsiteY31" fmla="*/ 3549650 h 3859680"/>
              <a:gd name="connsiteX32" fmla="*/ 1365250 w 4838700"/>
              <a:gd name="connsiteY32" fmla="*/ 3663950 h 3859680"/>
              <a:gd name="connsiteX33" fmla="*/ 1568450 w 4838700"/>
              <a:gd name="connsiteY33" fmla="*/ 3759200 h 3859680"/>
              <a:gd name="connsiteX34" fmla="*/ 1930400 w 4838700"/>
              <a:gd name="connsiteY34" fmla="*/ 3708400 h 3859680"/>
              <a:gd name="connsiteX35" fmla="*/ 1981200 w 4838700"/>
              <a:gd name="connsiteY35" fmla="*/ 3816350 h 3859680"/>
              <a:gd name="connsiteX36" fmla="*/ 2838450 w 4838700"/>
              <a:gd name="connsiteY36" fmla="*/ 3797300 h 3859680"/>
              <a:gd name="connsiteX37" fmla="*/ 3092450 w 4838700"/>
              <a:gd name="connsiteY37" fmla="*/ 3429000 h 3859680"/>
              <a:gd name="connsiteX38" fmla="*/ 3206750 w 4838700"/>
              <a:gd name="connsiteY38" fmla="*/ 3371850 h 3859680"/>
              <a:gd name="connsiteX39" fmla="*/ 3409950 w 4838700"/>
              <a:gd name="connsiteY39" fmla="*/ 3498850 h 3859680"/>
              <a:gd name="connsiteX40" fmla="*/ 3613150 w 4838700"/>
              <a:gd name="connsiteY40" fmla="*/ 3448050 h 3859680"/>
              <a:gd name="connsiteX41" fmla="*/ 3727450 w 4838700"/>
              <a:gd name="connsiteY41" fmla="*/ 3397250 h 3859680"/>
              <a:gd name="connsiteX42" fmla="*/ 3708400 w 4838700"/>
              <a:gd name="connsiteY42" fmla="*/ 3105150 h 3859680"/>
              <a:gd name="connsiteX43" fmla="*/ 3892550 w 4838700"/>
              <a:gd name="connsiteY43" fmla="*/ 2660650 h 3859680"/>
              <a:gd name="connsiteX44" fmla="*/ 3937000 w 4838700"/>
              <a:gd name="connsiteY44" fmla="*/ 2495550 h 3859680"/>
              <a:gd name="connsiteX45" fmla="*/ 4521200 w 4838700"/>
              <a:gd name="connsiteY45" fmla="*/ 2679700 h 3859680"/>
              <a:gd name="connsiteX46" fmla="*/ 4838700 w 4838700"/>
              <a:gd name="connsiteY46" fmla="*/ 2247900 h 3859680"/>
              <a:gd name="connsiteX47" fmla="*/ 3962400 w 4838700"/>
              <a:gd name="connsiteY47" fmla="*/ 1987550 h 3859680"/>
              <a:gd name="connsiteX48" fmla="*/ 3975100 w 4838700"/>
              <a:gd name="connsiteY48" fmla="*/ 1778000 h 3859680"/>
              <a:gd name="connsiteX49" fmla="*/ 4051300 w 4838700"/>
              <a:gd name="connsiteY49" fmla="*/ 1479550 h 3859680"/>
              <a:gd name="connsiteX50" fmla="*/ 4095750 w 4838700"/>
              <a:gd name="connsiteY50" fmla="*/ 869950 h 3859680"/>
              <a:gd name="connsiteX51" fmla="*/ 4095750 w 4838700"/>
              <a:gd name="connsiteY51" fmla="*/ 869950 h 3859680"/>
              <a:gd name="connsiteX52" fmla="*/ 4108450 w 4838700"/>
              <a:gd name="connsiteY52" fmla="*/ 819150 h 3859680"/>
              <a:gd name="connsiteX53" fmla="*/ 3187700 w 4838700"/>
              <a:gd name="connsiteY53" fmla="*/ 990600 h 3859680"/>
              <a:gd name="connsiteX54" fmla="*/ 3022600 w 4838700"/>
              <a:gd name="connsiteY54" fmla="*/ 152400 h 3859680"/>
              <a:gd name="connsiteX55" fmla="*/ 425450 w 4838700"/>
              <a:gd name="connsiteY55" fmla="*/ 0 h 3859680"/>
              <a:gd name="connsiteX56" fmla="*/ 266700 w 4838700"/>
              <a:gd name="connsiteY56" fmla="*/ 374650 h 3859680"/>
              <a:gd name="connsiteX0" fmla="*/ 266700 w 4838700"/>
              <a:gd name="connsiteY0" fmla="*/ 374650 h 3859680"/>
              <a:gd name="connsiteX1" fmla="*/ 0 w 4838700"/>
              <a:gd name="connsiteY1" fmla="*/ 482600 h 3859680"/>
              <a:gd name="connsiteX2" fmla="*/ 63500 w 4838700"/>
              <a:gd name="connsiteY2" fmla="*/ 692150 h 3859680"/>
              <a:gd name="connsiteX3" fmla="*/ 317500 w 4838700"/>
              <a:gd name="connsiteY3" fmla="*/ 615950 h 3859680"/>
              <a:gd name="connsiteX4" fmla="*/ 355600 w 4838700"/>
              <a:gd name="connsiteY4" fmla="*/ 666750 h 3859680"/>
              <a:gd name="connsiteX5" fmla="*/ 152400 w 4838700"/>
              <a:gd name="connsiteY5" fmla="*/ 908050 h 3859680"/>
              <a:gd name="connsiteX6" fmla="*/ 114300 w 4838700"/>
              <a:gd name="connsiteY6" fmla="*/ 977900 h 3859680"/>
              <a:gd name="connsiteX7" fmla="*/ 311150 w 4838700"/>
              <a:gd name="connsiteY7" fmla="*/ 1066800 h 3859680"/>
              <a:gd name="connsiteX8" fmla="*/ 501650 w 4838700"/>
              <a:gd name="connsiteY8" fmla="*/ 1517650 h 3859680"/>
              <a:gd name="connsiteX9" fmla="*/ 749300 w 4838700"/>
              <a:gd name="connsiteY9" fmla="*/ 1352550 h 3859680"/>
              <a:gd name="connsiteX10" fmla="*/ 571500 w 4838700"/>
              <a:gd name="connsiteY10" fmla="*/ 946150 h 3859680"/>
              <a:gd name="connsiteX11" fmla="*/ 615950 w 4838700"/>
              <a:gd name="connsiteY11" fmla="*/ 889000 h 3859680"/>
              <a:gd name="connsiteX12" fmla="*/ 939800 w 4838700"/>
              <a:gd name="connsiteY12" fmla="*/ 1314450 h 3859680"/>
              <a:gd name="connsiteX13" fmla="*/ 412750 w 4838700"/>
              <a:gd name="connsiteY13" fmla="*/ 1612900 h 3859680"/>
              <a:gd name="connsiteX14" fmla="*/ 488950 w 4838700"/>
              <a:gd name="connsiteY14" fmla="*/ 1733550 h 3859680"/>
              <a:gd name="connsiteX15" fmla="*/ 419100 w 4838700"/>
              <a:gd name="connsiteY15" fmla="*/ 1790700 h 3859680"/>
              <a:gd name="connsiteX16" fmla="*/ 552450 w 4838700"/>
              <a:gd name="connsiteY16" fmla="*/ 2038350 h 3859680"/>
              <a:gd name="connsiteX17" fmla="*/ 425450 w 4838700"/>
              <a:gd name="connsiteY17" fmla="*/ 2127250 h 3859680"/>
              <a:gd name="connsiteX18" fmla="*/ 419100 w 4838700"/>
              <a:gd name="connsiteY18" fmla="*/ 2641600 h 3859680"/>
              <a:gd name="connsiteX19" fmla="*/ 660400 w 4838700"/>
              <a:gd name="connsiteY19" fmla="*/ 2876550 h 3859680"/>
              <a:gd name="connsiteX20" fmla="*/ 590550 w 4838700"/>
              <a:gd name="connsiteY20" fmla="*/ 3060700 h 3859680"/>
              <a:gd name="connsiteX21" fmla="*/ 501650 w 4838700"/>
              <a:gd name="connsiteY21" fmla="*/ 3149600 h 3859680"/>
              <a:gd name="connsiteX22" fmla="*/ 374650 w 4838700"/>
              <a:gd name="connsiteY22" fmla="*/ 3225800 h 3859680"/>
              <a:gd name="connsiteX23" fmla="*/ 577850 w 4838700"/>
              <a:gd name="connsiteY23" fmla="*/ 3397250 h 3859680"/>
              <a:gd name="connsiteX24" fmla="*/ 331694 w 4838700"/>
              <a:gd name="connsiteY24" fmla="*/ 3700556 h 3859680"/>
              <a:gd name="connsiteX25" fmla="*/ 447488 w 4838700"/>
              <a:gd name="connsiteY25" fmla="*/ 3821953 h 3859680"/>
              <a:gd name="connsiteX26" fmla="*/ 751167 w 4838700"/>
              <a:gd name="connsiteY26" fmla="*/ 3859680 h 3859680"/>
              <a:gd name="connsiteX27" fmla="*/ 996950 w 4838700"/>
              <a:gd name="connsiteY27" fmla="*/ 3613150 h 3859680"/>
              <a:gd name="connsiteX28" fmla="*/ 1016000 w 4838700"/>
              <a:gd name="connsiteY28" fmla="*/ 3746500 h 3859680"/>
              <a:gd name="connsiteX29" fmla="*/ 1092200 w 4838700"/>
              <a:gd name="connsiteY29" fmla="*/ 3740150 h 3859680"/>
              <a:gd name="connsiteX30" fmla="*/ 1155700 w 4838700"/>
              <a:gd name="connsiteY30" fmla="*/ 3530600 h 3859680"/>
              <a:gd name="connsiteX31" fmla="*/ 1327150 w 4838700"/>
              <a:gd name="connsiteY31" fmla="*/ 3549650 h 3859680"/>
              <a:gd name="connsiteX32" fmla="*/ 1365250 w 4838700"/>
              <a:gd name="connsiteY32" fmla="*/ 3663950 h 3859680"/>
              <a:gd name="connsiteX33" fmla="*/ 1568450 w 4838700"/>
              <a:gd name="connsiteY33" fmla="*/ 3759200 h 3859680"/>
              <a:gd name="connsiteX34" fmla="*/ 1930400 w 4838700"/>
              <a:gd name="connsiteY34" fmla="*/ 3708400 h 3859680"/>
              <a:gd name="connsiteX35" fmla="*/ 1981200 w 4838700"/>
              <a:gd name="connsiteY35" fmla="*/ 3816350 h 3859680"/>
              <a:gd name="connsiteX36" fmla="*/ 2838450 w 4838700"/>
              <a:gd name="connsiteY36" fmla="*/ 3797300 h 3859680"/>
              <a:gd name="connsiteX37" fmla="*/ 3092450 w 4838700"/>
              <a:gd name="connsiteY37" fmla="*/ 3429000 h 3859680"/>
              <a:gd name="connsiteX38" fmla="*/ 3206750 w 4838700"/>
              <a:gd name="connsiteY38" fmla="*/ 3371850 h 3859680"/>
              <a:gd name="connsiteX39" fmla="*/ 3409950 w 4838700"/>
              <a:gd name="connsiteY39" fmla="*/ 3498850 h 3859680"/>
              <a:gd name="connsiteX40" fmla="*/ 3613150 w 4838700"/>
              <a:gd name="connsiteY40" fmla="*/ 3448050 h 3859680"/>
              <a:gd name="connsiteX41" fmla="*/ 3727450 w 4838700"/>
              <a:gd name="connsiteY41" fmla="*/ 3397250 h 3859680"/>
              <a:gd name="connsiteX42" fmla="*/ 3708400 w 4838700"/>
              <a:gd name="connsiteY42" fmla="*/ 3105150 h 3859680"/>
              <a:gd name="connsiteX43" fmla="*/ 3892550 w 4838700"/>
              <a:gd name="connsiteY43" fmla="*/ 2660650 h 3859680"/>
              <a:gd name="connsiteX44" fmla="*/ 3937000 w 4838700"/>
              <a:gd name="connsiteY44" fmla="*/ 2495550 h 3859680"/>
              <a:gd name="connsiteX45" fmla="*/ 4521200 w 4838700"/>
              <a:gd name="connsiteY45" fmla="*/ 2679700 h 3859680"/>
              <a:gd name="connsiteX46" fmla="*/ 4838700 w 4838700"/>
              <a:gd name="connsiteY46" fmla="*/ 2247900 h 3859680"/>
              <a:gd name="connsiteX47" fmla="*/ 3962400 w 4838700"/>
              <a:gd name="connsiteY47" fmla="*/ 1987550 h 3859680"/>
              <a:gd name="connsiteX48" fmla="*/ 3975100 w 4838700"/>
              <a:gd name="connsiteY48" fmla="*/ 1778000 h 3859680"/>
              <a:gd name="connsiteX49" fmla="*/ 4051300 w 4838700"/>
              <a:gd name="connsiteY49" fmla="*/ 1479550 h 3859680"/>
              <a:gd name="connsiteX50" fmla="*/ 4095750 w 4838700"/>
              <a:gd name="connsiteY50" fmla="*/ 869950 h 3859680"/>
              <a:gd name="connsiteX51" fmla="*/ 4095750 w 4838700"/>
              <a:gd name="connsiteY51" fmla="*/ 869950 h 3859680"/>
              <a:gd name="connsiteX52" fmla="*/ 4108450 w 4838700"/>
              <a:gd name="connsiteY52" fmla="*/ 819150 h 3859680"/>
              <a:gd name="connsiteX53" fmla="*/ 3187700 w 4838700"/>
              <a:gd name="connsiteY53" fmla="*/ 990600 h 3859680"/>
              <a:gd name="connsiteX54" fmla="*/ 3022600 w 4838700"/>
              <a:gd name="connsiteY54" fmla="*/ 152400 h 3859680"/>
              <a:gd name="connsiteX55" fmla="*/ 425450 w 4838700"/>
              <a:gd name="connsiteY55" fmla="*/ 0 h 3859680"/>
              <a:gd name="connsiteX56" fmla="*/ 266700 w 4838700"/>
              <a:gd name="connsiteY56" fmla="*/ 374650 h 3859680"/>
              <a:gd name="connsiteX0" fmla="*/ 266700 w 4838700"/>
              <a:gd name="connsiteY0" fmla="*/ 374650 h 3843805"/>
              <a:gd name="connsiteX1" fmla="*/ 0 w 4838700"/>
              <a:gd name="connsiteY1" fmla="*/ 482600 h 3843805"/>
              <a:gd name="connsiteX2" fmla="*/ 63500 w 4838700"/>
              <a:gd name="connsiteY2" fmla="*/ 692150 h 3843805"/>
              <a:gd name="connsiteX3" fmla="*/ 317500 w 4838700"/>
              <a:gd name="connsiteY3" fmla="*/ 615950 h 3843805"/>
              <a:gd name="connsiteX4" fmla="*/ 355600 w 4838700"/>
              <a:gd name="connsiteY4" fmla="*/ 666750 h 3843805"/>
              <a:gd name="connsiteX5" fmla="*/ 152400 w 4838700"/>
              <a:gd name="connsiteY5" fmla="*/ 908050 h 3843805"/>
              <a:gd name="connsiteX6" fmla="*/ 114300 w 4838700"/>
              <a:gd name="connsiteY6" fmla="*/ 977900 h 3843805"/>
              <a:gd name="connsiteX7" fmla="*/ 311150 w 4838700"/>
              <a:gd name="connsiteY7" fmla="*/ 1066800 h 3843805"/>
              <a:gd name="connsiteX8" fmla="*/ 501650 w 4838700"/>
              <a:gd name="connsiteY8" fmla="*/ 1517650 h 3843805"/>
              <a:gd name="connsiteX9" fmla="*/ 749300 w 4838700"/>
              <a:gd name="connsiteY9" fmla="*/ 1352550 h 3843805"/>
              <a:gd name="connsiteX10" fmla="*/ 571500 w 4838700"/>
              <a:gd name="connsiteY10" fmla="*/ 946150 h 3843805"/>
              <a:gd name="connsiteX11" fmla="*/ 615950 w 4838700"/>
              <a:gd name="connsiteY11" fmla="*/ 889000 h 3843805"/>
              <a:gd name="connsiteX12" fmla="*/ 939800 w 4838700"/>
              <a:gd name="connsiteY12" fmla="*/ 1314450 h 3843805"/>
              <a:gd name="connsiteX13" fmla="*/ 412750 w 4838700"/>
              <a:gd name="connsiteY13" fmla="*/ 1612900 h 3843805"/>
              <a:gd name="connsiteX14" fmla="*/ 488950 w 4838700"/>
              <a:gd name="connsiteY14" fmla="*/ 1733550 h 3843805"/>
              <a:gd name="connsiteX15" fmla="*/ 419100 w 4838700"/>
              <a:gd name="connsiteY15" fmla="*/ 1790700 h 3843805"/>
              <a:gd name="connsiteX16" fmla="*/ 552450 w 4838700"/>
              <a:gd name="connsiteY16" fmla="*/ 2038350 h 3843805"/>
              <a:gd name="connsiteX17" fmla="*/ 425450 w 4838700"/>
              <a:gd name="connsiteY17" fmla="*/ 2127250 h 3843805"/>
              <a:gd name="connsiteX18" fmla="*/ 419100 w 4838700"/>
              <a:gd name="connsiteY18" fmla="*/ 2641600 h 3843805"/>
              <a:gd name="connsiteX19" fmla="*/ 660400 w 4838700"/>
              <a:gd name="connsiteY19" fmla="*/ 2876550 h 3843805"/>
              <a:gd name="connsiteX20" fmla="*/ 590550 w 4838700"/>
              <a:gd name="connsiteY20" fmla="*/ 3060700 h 3843805"/>
              <a:gd name="connsiteX21" fmla="*/ 501650 w 4838700"/>
              <a:gd name="connsiteY21" fmla="*/ 3149600 h 3843805"/>
              <a:gd name="connsiteX22" fmla="*/ 374650 w 4838700"/>
              <a:gd name="connsiteY22" fmla="*/ 3225800 h 3843805"/>
              <a:gd name="connsiteX23" fmla="*/ 577850 w 4838700"/>
              <a:gd name="connsiteY23" fmla="*/ 3397250 h 3843805"/>
              <a:gd name="connsiteX24" fmla="*/ 331694 w 4838700"/>
              <a:gd name="connsiteY24" fmla="*/ 3700556 h 3843805"/>
              <a:gd name="connsiteX25" fmla="*/ 447488 w 4838700"/>
              <a:gd name="connsiteY25" fmla="*/ 3821953 h 3843805"/>
              <a:gd name="connsiteX26" fmla="*/ 782917 w 4838700"/>
              <a:gd name="connsiteY26" fmla="*/ 3843805 h 3843805"/>
              <a:gd name="connsiteX27" fmla="*/ 996950 w 4838700"/>
              <a:gd name="connsiteY27" fmla="*/ 3613150 h 3843805"/>
              <a:gd name="connsiteX28" fmla="*/ 1016000 w 4838700"/>
              <a:gd name="connsiteY28" fmla="*/ 3746500 h 3843805"/>
              <a:gd name="connsiteX29" fmla="*/ 1092200 w 4838700"/>
              <a:gd name="connsiteY29" fmla="*/ 3740150 h 3843805"/>
              <a:gd name="connsiteX30" fmla="*/ 1155700 w 4838700"/>
              <a:gd name="connsiteY30" fmla="*/ 3530600 h 3843805"/>
              <a:gd name="connsiteX31" fmla="*/ 1327150 w 4838700"/>
              <a:gd name="connsiteY31" fmla="*/ 3549650 h 3843805"/>
              <a:gd name="connsiteX32" fmla="*/ 1365250 w 4838700"/>
              <a:gd name="connsiteY32" fmla="*/ 3663950 h 3843805"/>
              <a:gd name="connsiteX33" fmla="*/ 1568450 w 4838700"/>
              <a:gd name="connsiteY33" fmla="*/ 3759200 h 3843805"/>
              <a:gd name="connsiteX34" fmla="*/ 1930400 w 4838700"/>
              <a:gd name="connsiteY34" fmla="*/ 3708400 h 3843805"/>
              <a:gd name="connsiteX35" fmla="*/ 1981200 w 4838700"/>
              <a:gd name="connsiteY35" fmla="*/ 3816350 h 3843805"/>
              <a:gd name="connsiteX36" fmla="*/ 2838450 w 4838700"/>
              <a:gd name="connsiteY36" fmla="*/ 3797300 h 3843805"/>
              <a:gd name="connsiteX37" fmla="*/ 3092450 w 4838700"/>
              <a:gd name="connsiteY37" fmla="*/ 3429000 h 3843805"/>
              <a:gd name="connsiteX38" fmla="*/ 3206750 w 4838700"/>
              <a:gd name="connsiteY38" fmla="*/ 3371850 h 3843805"/>
              <a:gd name="connsiteX39" fmla="*/ 3409950 w 4838700"/>
              <a:gd name="connsiteY39" fmla="*/ 3498850 h 3843805"/>
              <a:gd name="connsiteX40" fmla="*/ 3613150 w 4838700"/>
              <a:gd name="connsiteY40" fmla="*/ 3448050 h 3843805"/>
              <a:gd name="connsiteX41" fmla="*/ 3727450 w 4838700"/>
              <a:gd name="connsiteY41" fmla="*/ 3397250 h 3843805"/>
              <a:gd name="connsiteX42" fmla="*/ 3708400 w 4838700"/>
              <a:gd name="connsiteY42" fmla="*/ 3105150 h 3843805"/>
              <a:gd name="connsiteX43" fmla="*/ 3892550 w 4838700"/>
              <a:gd name="connsiteY43" fmla="*/ 2660650 h 3843805"/>
              <a:gd name="connsiteX44" fmla="*/ 3937000 w 4838700"/>
              <a:gd name="connsiteY44" fmla="*/ 2495550 h 3843805"/>
              <a:gd name="connsiteX45" fmla="*/ 4521200 w 4838700"/>
              <a:gd name="connsiteY45" fmla="*/ 2679700 h 3843805"/>
              <a:gd name="connsiteX46" fmla="*/ 4838700 w 4838700"/>
              <a:gd name="connsiteY46" fmla="*/ 2247900 h 3843805"/>
              <a:gd name="connsiteX47" fmla="*/ 3962400 w 4838700"/>
              <a:gd name="connsiteY47" fmla="*/ 1987550 h 3843805"/>
              <a:gd name="connsiteX48" fmla="*/ 3975100 w 4838700"/>
              <a:gd name="connsiteY48" fmla="*/ 1778000 h 3843805"/>
              <a:gd name="connsiteX49" fmla="*/ 4051300 w 4838700"/>
              <a:gd name="connsiteY49" fmla="*/ 1479550 h 3843805"/>
              <a:gd name="connsiteX50" fmla="*/ 4095750 w 4838700"/>
              <a:gd name="connsiteY50" fmla="*/ 869950 h 3843805"/>
              <a:gd name="connsiteX51" fmla="*/ 4095750 w 4838700"/>
              <a:gd name="connsiteY51" fmla="*/ 869950 h 3843805"/>
              <a:gd name="connsiteX52" fmla="*/ 4108450 w 4838700"/>
              <a:gd name="connsiteY52" fmla="*/ 819150 h 3843805"/>
              <a:gd name="connsiteX53" fmla="*/ 3187700 w 4838700"/>
              <a:gd name="connsiteY53" fmla="*/ 990600 h 3843805"/>
              <a:gd name="connsiteX54" fmla="*/ 3022600 w 4838700"/>
              <a:gd name="connsiteY54" fmla="*/ 152400 h 3843805"/>
              <a:gd name="connsiteX55" fmla="*/ 425450 w 4838700"/>
              <a:gd name="connsiteY55" fmla="*/ 0 h 3843805"/>
              <a:gd name="connsiteX56" fmla="*/ 266700 w 4838700"/>
              <a:gd name="connsiteY56" fmla="*/ 374650 h 3843805"/>
              <a:gd name="connsiteX0" fmla="*/ 266700 w 4838700"/>
              <a:gd name="connsiteY0" fmla="*/ 374650 h 3821953"/>
              <a:gd name="connsiteX1" fmla="*/ 0 w 4838700"/>
              <a:gd name="connsiteY1" fmla="*/ 482600 h 3821953"/>
              <a:gd name="connsiteX2" fmla="*/ 63500 w 4838700"/>
              <a:gd name="connsiteY2" fmla="*/ 692150 h 3821953"/>
              <a:gd name="connsiteX3" fmla="*/ 317500 w 4838700"/>
              <a:gd name="connsiteY3" fmla="*/ 615950 h 3821953"/>
              <a:gd name="connsiteX4" fmla="*/ 355600 w 4838700"/>
              <a:gd name="connsiteY4" fmla="*/ 666750 h 3821953"/>
              <a:gd name="connsiteX5" fmla="*/ 152400 w 4838700"/>
              <a:gd name="connsiteY5" fmla="*/ 908050 h 3821953"/>
              <a:gd name="connsiteX6" fmla="*/ 114300 w 4838700"/>
              <a:gd name="connsiteY6" fmla="*/ 977900 h 3821953"/>
              <a:gd name="connsiteX7" fmla="*/ 311150 w 4838700"/>
              <a:gd name="connsiteY7" fmla="*/ 1066800 h 3821953"/>
              <a:gd name="connsiteX8" fmla="*/ 501650 w 4838700"/>
              <a:gd name="connsiteY8" fmla="*/ 1517650 h 3821953"/>
              <a:gd name="connsiteX9" fmla="*/ 749300 w 4838700"/>
              <a:gd name="connsiteY9" fmla="*/ 1352550 h 3821953"/>
              <a:gd name="connsiteX10" fmla="*/ 571500 w 4838700"/>
              <a:gd name="connsiteY10" fmla="*/ 946150 h 3821953"/>
              <a:gd name="connsiteX11" fmla="*/ 615950 w 4838700"/>
              <a:gd name="connsiteY11" fmla="*/ 889000 h 3821953"/>
              <a:gd name="connsiteX12" fmla="*/ 939800 w 4838700"/>
              <a:gd name="connsiteY12" fmla="*/ 1314450 h 3821953"/>
              <a:gd name="connsiteX13" fmla="*/ 412750 w 4838700"/>
              <a:gd name="connsiteY13" fmla="*/ 1612900 h 3821953"/>
              <a:gd name="connsiteX14" fmla="*/ 488950 w 4838700"/>
              <a:gd name="connsiteY14" fmla="*/ 1733550 h 3821953"/>
              <a:gd name="connsiteX15" fmla="*/ 419100 w 4838700"/>
              <a:gd name="connsiteY15" fmla="*/ 1790700 h 3821953"/>
              <a:gd name="connsiteX16" fmla="*/ 552450 w 4838700"/>
              <a:gd name="connsiteY16" fmla="*/ 2038350 h 3821953"/>
              <a:gd name="connsiteX17" fmla="*/ 425450 w 4838700"/>
              <a:gd name="connsiteY17" fmla="*/ 2127250 h 3821953"/>
              <a:gd name="connsiteX18" fmla="*/ 419100 w 4838700"/>
              <a:gd name="connsiteY18" fmla="*/ 2641600 h 3821953"/>
              <a:gd name="connsiteX19" fmla="*/ 660400 w 4838700"/>
              <a:gd name="connsiteY19" fmla="*/ 2876550 h 3821953"/>
              <a:gd name="connsiteX20" fmla="*/ 590550 w 4838700"/>
              <a:gd name="connsiteY20" fmla="*/ 3060700 h 3821953"/>
              <a:gd name="connsiteX21" fmla="*/ 501650 w 4838700"/>
              <a:gd name="connsiteY21" fmla="*/ 3149600 h 3821953"/>
              <a:gd name="connsiteX22" fmla="*/ 374650 w 4838700"/>
              <a:gd name="connsiteY22" fmla="*/ 3225800 h 3821953"/>
              <a:gd name="connsiteX23" fmla="*/ 577850 w 4838700"/>
              <a:gd name="connsiteY23" fmla="*/ 3397250 h 3821953"/>
              <a:gd name="connsiteX24" fmla="*/ 331694 w 4838700"/>
              <a:gd name="connsiteY24" fmla="*/ 3700556 h 3821953"/>
              <a:gd name="connsiteX25" fmla="*/ 447488 w 4838700"/>
              <a:gd name="connsiteY25" fmla="*/ 3821953 h 3821953"/>
              <a:gd name="connsiteX26" fmla="*/ 779742 w 4838700"/>
              <a:gd name="connsiteY26" fmla="*/ 3815230 h 3821953"/>
              <a:gd name="connsiteX27" fmla="*/ 996950 w 4838700"/>
              <a:gd name="connsiteY27" fmla="*/ 3613150 h 3821953"/>
              <a:gd name="connsiteX28" fmla="*/ 1016000 w 4838700"/>
              <a:gd name="connsiteY28" fmla="*/ 3746500 h 3821953"/>
              <a:gd name="connsiteX29" fmla="*/ 1092200 w 4838700"/>
              <a:gd name="connsiteY29" fmla="*/ 3740150 h 3821953"/>
              <a:gd name="connsiteX30" fmla="*/ 1155700 w 4838700"/>
              <a:gd name="connsiteY30" fmla="*/ 3530600 h 3821953"/>
              <a:gd name="connsiteX31" fmla="*/ 1327150 w 4838700"/>
              <a:gd name="connsiteY31" fmla="*/ 3549650 h 3821953"/>
              <a:gd name="connsiteX32" fmla="*/ 1365250 w 4838700"/>
              <a:gd name="connsiteY32" fmla="*/ 3663950 h 3821953"/>
              <a:gd name="connsiteX33" fmla="*/ 1568450 w 4838700"/>
              <a:gd name="connsiteY33" fmla="*/ 3759200 h 3821953"/>
              <a:gd name="connsiteX34" fmla="*/ 1930400 w 4838700"/>
              <a:gd name="connsiteY34" fmla="*/ 3708400 h 3821953"/>
              <a:gd name="connsiteX35" fmla="*/ 1981200 w 4838700"/>
              <a:gd name="connsiteY35" fmla="*/ 3816350 h 3821953"/>
              <a:gd name="connsiteX36" fmla="*/ 2838450 w 4838700"/>
              <a:gd name="connsiteY36" fmla="*/ 3797300 h 3821953"/>
              <a:gd name="connsiteX37" fmla="*/ 3092450 w 4838700"/>
              <a:gd name="connsiteY37" fmla="*/ 3429000 h 3821953"/>
              <a:gd name="connsiteX38" fmla="*/ 3206750 w 4838700"/>
              <a:gd name="connsiteY38" fmla="*/ 3371850 h 3821953"/>
              <a:gd name="connsiteX39" fmla="*/ 3409950 w 4838700"/>
              <a:gd name="connsiteY39" fmla="*/ 3498850 h 3821953"/>
              <a:gd name="connsiteX40" fmla="*/ 3613150 w 4838700"/>
              <a:gd name="connsiteY40" fmla="*/ 3448050 h 3821953"/>
              <a:gd name="connsiteX41" fmla="*/ 3727450 w 4838700"/>
              <a:gd name="connsiteY41" fmla="*/ 3397250 h 3821953"/>
              <a:gd name="connsiteX42" fmla="*/ 3708400 w 4838700"/>
              <a:gd name="connsiteY42" fmla="*/ 3105150 h 3821953"/>
              <a:gd name="connsiteX43" fmla="*/ 3892550 w 4838700"/>
              <a:gd name="connsiteY43" fmla="*/ 2660650 h 3821953"/>
              <a:gd name="connsiteX44" fmla="*/ 3937000 w 4838700"/>
              <a:gd name="connsiteY44" fmla="*/ 2495550 h 3821953"/>
              <a:gd name="connsiteX45" fmla="*/ 4521200 w 4838700"/>
              <a:gd name="connsiteY45" fmla="*/ 2679700 h 3821953"/>
              <a:gd name="connsiteX46" fmla="*/ 4838700 w 4838700"/>
              <a:gd name="connsiteY46" fmla="*/ 2247900 h 3821953"/>
              <a:gd name="connsiteX47" fmla="*/ 3962400 w 4838700"/>
              <a:gd name="connsiteY47" fmla="*/ 1987550 h 3821953"/>
              <a:gd name="connsiteX48" fmla="*/ 3975100 w 4838700"/>
              <a:gd name="connsiteY48" fmla="*/ 1778000 h 3821953"/>
              <a:gd name="connsiteX49" fmla="*/ 4051300 w 4838700"/>
              <a:gd name="connsiteY49" fmla="*/ 1479550 h 3821953"/>
              <a:gd name="connsiteX50" fmla="*/ 4095750 w 4838700"/>
              <a:gd name="connsiteY50" fmla="*/ 869950 h 3821953"/>
              <a:gd name="connsiteX51" fmla="*/ 4095750 w 4838700"/>
              <a:gd name="connsiteY51" fmla="*/ 869950 h 3821953"/>
              <a:gd name="connsiteX52" fmla="*/ 4108450 w 4838700"/>
              <a:gd name="connsiteY52" fmla="*/ 819150 h 3821953"/>
              <a:gd name="connsiteX53" fmla="*/ 3187700 w 4838700"/>
              <a:gd name="connsiteY53" fmla="*/ 990600 h 3821953"/>
              <a:gd name="connsiteX54" fmla="*/ 3022600 w 4838700"/>
              <a:gd name="connsiteY54" fmla="*/ 152400 h 3821953"/>
              <a:gd name="connsiteX55" fmla="*/ 425450 w 4838700"/>
              <a:gd name="connsiteY55" fmla="*/ 0 h 3821953"/>
              <a:gd name="connsiteX56" fmla="*/ 266700 w 4838700"/>
              <a:gd name="connsiteY56" fmla="*/ 374650 h 3821953"/>
              <a:gd name="connsiteX0" fmla="*/ 266700 w 4838700"/>
              <a:gd name="connsiteY0" fmla="*/ 374650 h 3821953"/>
              <a:gd name="connsiteX1" fmla="*/ 0 w 4838700"/>
              <a:gd name="connsiteY1" fmla="*/ 482600 h 3821953"/>
              <a:gd name="connsiteX2" fmla="*/ 63500 w 4838700"/>
              <a:gd name="connsiteY2" fmla="*/ 692150 h 3821953"/>
              <a:gd name="connsiteX3" fmla="*/ 317500 w 4838700"/>
              <a:gd name="connsiteY3" fmla="*/ 615950 h 3821953"/>
              <a:gd name="connsiteX4" fmla="*/ 355600 w 4838700"/>
              <a:gd name="connsiteY4" fmla="*/ 666750 h 3821953"/>
              <a:gd name="connsiteX5" fmla="*/ 152400 w 4838700"/>
              <a:gd name="connsiteY5" fmla="*/ 908050 h 3821953"/>
              <a:gd name="connsiteX6" fmla="*/ 114300 w 4838700"/>
              <a:gd name="connsiteY6" fmla="*/ 977900 h 3821953"/>
              <a:gd name="connsiteX7" fmla="*/ 311150 w 4838700"/>
              <a:gd name="connsiteY7" fmla="*/ 1066800 h 3821953"/>
              <a:gd name="connsiteX8" fmla="*/ 501650 w 4838700"/>
              <a:gd name="connsiteY8" fmla="*/ 1517650 h 3821953"/>
              <a:gd name="connsiteX9" fmla="*/ 749300 w 4838700"/>
              <a:gd name="connsiteY9" fmla="*/ 1352550 h 3821953"/>
              <a:gd name="connsiteX10" fmla="*/ 571500 w 4838700"/>
              <a:gd name="connsiteY10" fmla="*/ 946150 h 3821953"/>
              <a:gd name="connsiteX11" fmla="*/ 615950 w 4838700"/>
              <a:gd name="connsiteY11" fmla="*/ 889000 h 3821953"/>
              <a:gd name="connsiteX12" fmla="*/ 939800 w 4838700"/>
              <a:gd name="connsiteY12" fmla="*/ 1314450 h 3821953"/>
              <a:gd name="connsiteX13" fmla="*/ 412750 w 4838700"/>
              <a:gd name="connsiteY13" fmla="*/ 1612900 h 3821953"/>
              <a:gd name="connsiteX14" fmla="*/ 488950 w 4838700"/>
              <a:gd name="connsiteY14" fmla="*/ 1733550 h 3821953"/>
              <a:gd name="connsiteX15" fmla="*/ 419100 w 4838700"/>
              <a:gd name="connsiteY15" fmla="*/ 1790700 h 3821953"/>
              <a:gd name="connsiteX16" fmla="*/ 552450 w 4838700"/>
              <a:gd name="connsiteY16" fmla="*/ 2038350 h 3821953"/>
              <a:gd name="connsiteX17" fmla="*/ 425450 w 4838700"/>
              <a:gd name="connsiteY17" fmla="*/ 2127250 h 3821953"/>
              <a:gd name="connsiteX18" fmla="*/ 419100 w 4838700"/>
              <a:gd name="connsiteY18" fmla="*/ 2641600 h 3821953"/>
              <a:gd name="connsiteX19" fmla="*/ 660400 w 4838700"/>
              <a:gd name="connsiteY19" fmla="*/ 2876550 h 3821953"/>
              <a:gd name="connsiteX20" fmla="*/ 590550 w 4838700"/>
              <a:gd name="connsiteY20" fmla="*/ 3060700 h 3821953"/>
              <a:gd name="connsiteX21" fmla="*/ 501650 w 4838700"/>
              <a:gd name="connsiteY21" fmla="*/ 3149600 h 3821953"/>
              <a:gd name="connsiteX22" fmla="*/ 374650 w 4838700"/>
              <a:gd name="connsiteY22" fmla="*/ 3225800 h 3821953"/>
              <a:gd name="connsiteX23" fmla="*/ 577850 w 4838700"/>
              <a:gd name="connsiteY23" fmla="*/ 3397250 h 3821953"/>
              <a:gd name="connsiteX24" fmla="*/ 331694 w 4838700"/>
              <a:gd name="connsiteY24" fmla="*/ 3700556 h 3821953"/>
              <a:gd name="connsiteX25" fmla="*/ 447488 w 4838700"/>
              <a:gd name="connsiteY25" fmla="*/ 3821953 h 3821953"/>
              <a:gd name="connsiteX26" fmla="*/ 770217 w 4838700"/>
              <a:gd name="connsiteY26" fmla="*/ 3821580 h 3821953"/>
              <a:gd name="connsiteX27" fmla="*/ 996950 w 4838700"/>
              <a:gd name="connsiteY27" fmla="*/ 3613150 h 3821953"/>
              <a:gd name="connsiteX28" fmla="*/ 1016000 w 4838700"/>
              <a:gd name="connsiteY28" fmla="*/ 3746500 h 3821953"/>
              <a:gd name="connsiteX29" fmla="*/ 1092200 w 4838700"/>
              <a:gd name="connsiteY29" fmla="*/ 3740150 h 3821953"/>
              <a:gd name="connsiteX30" fmla="*/ 1155700 w 4838700"/>
              <a:gd name="connsiteY30" fmla="*/ 3530600 h 3821953"/>
              <a:gd name="connsiteX31" fmla="*/ 1327150 w 4838700"/>
              <a:gd name="connsiteY31" fmla="*/ 3549650 h 3821953"/>
              <a:gd name="connsiteX32" fmla="*/ 1365250 w 4838700"/>
              <a:gd name="connsiteY32" fmla="*/ 3663950 h 3821953"/>
              <a:gd name="connsiteX33" fmla="*/ 1568450 w 4838700"/>
              <a:gd name="connsiteY33" fmla="*/ 3759200 h 3821953"/>
              <a:gd name="connsiteX34" fmla="*/ 1930400 w 4838700"/>
              <a:gd name="connsiteY34" fmla="*/ 3708400 h 3821953"/>
              <a:gd name="connsiteX35" fmla="*/ 1981200 w 4838700"/>
              <a:gd name="connsiteY35" fmla="*/ 3816350 h 3821953"/>
              <a:gd name="connsiteX36" fmla="*/ 2838450 w 4838700"/>
              <a:gd name="connsiteY36" fmla="*/ 3797300 h 3821953"/>
              <a:gd name="connsiteX37" fmla="*/ 3092450 w 4838700"/>
              <a:gd name="connsiteY37" fmla="*/ 3429000 h 3821953"/>
              <a:gd name="connsiteX38" fmla="*/ 3206750 w 4838700"/>
              <a:gd name="connsiteY38" fmla="*/ 3371850 h 3821953"/>
              <a:gd name="connsiteX39" fmla="*/ 3409950 w 4838700"/>
              <a:gd name="connsiteY39" fmla="*/ 3498850 h 3821953"/>
              <a:gd name="connsiteX40" fmla="*/ 3613150 w 4838700"/>
              <a:gd name="connsiteY40" fmla="*/ 3448050 h 3821953"/>
              <a:gd name="connsiteX41" fmla="*/ 3727450 w 4838700"/>
              <a:gd name="connsiteY41" fmla="*/ 3397250 h 3821953"/>
              <a:gd name="connsiteX42" fmla="*/ 3708400 w 4838700"/>
              <a:gd name="connsiteY42" fmla="*/ 3105150 h 3821953"/>
              <a:gd name="connsiteX43" fmla="*/ 3892550 w 4838700"/>
              <a:gd name="connsiteY43" fmla="*/ 2660650 h 3821953"/>
              <a:gd name="connsiteX44" fmla="*/ 3937000 w 4838700"/>
              <a:gd name="connsiteY44" fmla="*/ 2495550 h 3821953"/>
              <a:gd name="connsiteX45" fmla="*/ 4521200 w 4838700"/>
              <a:gd name="connsiteY45" fmla="*/ 2679700 h 3821953"/>
              <a:gd name="connsiteX46" fmla="*/ 4838700 w 4838700"/>
              <a:gd name="connsiteY46" fmla="*/ 2247900 h 3821953"/>
              <a:gd name="connsiteX47" fmla="*/ 3962400 w 4838700"/>
              <a:gd name="connsiteY47" fmla="*/ 1987550 h 3821953"/>
              <a:gd name="connsiteX48" fmla="*/ 3975100 w 4838700"/>
              <a:gd name="connsiteY48" fmla="*/ 1778000 h 3821953"/>
              <a:gd name="connsiteX49" fmla="*/ 4051300 w 4838700"/>
              <a:gd name="connsiteY49" fmla="*/ 1479550 h 3821953"/>
              <a:gd name="connsiteX50" fmla="*/ 4095750 w 4838700"/>
              <a:gd name="connsiteY50" fmla="*/ 869950 h 3821953"/>
              <a:gd name="connsiteX51" fmla="*/ 4095750 w 4838700"/>
              <a:gd name="connsiteY51" fmla="*/ 869950 h 3821953"/>
              <a:gd name="connsiteX52" fmla="*/ 4108450 w 4838700"/>
              <a:gd name="connsiteY52" fmla="*/ 819150 h 3821953"/>
              <a:gd name="connsiteX53" fmla="*/ 3187700 w 4838700"/>
              <a:gd name="connsiteY53" fmla="*/ 990600 h 3821953"/>
              <a:gd name="connsiteX54" fmla="*/ 3022600 w 4838700"/>
              <a:gd name="connsiteY54" fmla="*/ 152400 h 3821953"/>
              <a:gd name="connsiteX55" fmla="*/ 425450 w 4838700"/>
              <a:gd name="connsiteY55" fmla="*/ 0 h 3821953"/>
              <a:gd name="connsiteX56" fmla="*/ 266700 w 4838700"/>
              <a:gd name="connsiteY56" fmla="*/ 374650 h 3821953"/>
              <a:gd name="connsiteX0" fmla="*/ 266700 w 4838700"/>
              <a:gd name="connsiteY0" fmla="*/ 374650 h 3831105"/>
              <a:gd name="connsiteX1" fmla="*/ 0 w 4838700"/>
              <a:gd name="connsiteY1" fmla="*/ 482600 h 3831105"/>
              <a:gd name="connsiteX2" fmla="*/ 63500 w 4838700"/>
              <a:gd name="connsiteY2" fmla="*/ 692150 h 3831105"/>
              <a:gd name="connsiteX3" fmla="*/ 317500 w 4838700"/>
              <a:gd name="connsiteY3" fmla="*/ 615950 h 3831105"/>
              <a:gd name="connsiteX4" fmla="*/ 355600 w 4838700"/>
              <a:gd name="connsiteY4" fmla="*/ 666750 h 3831105"/>
              <a:gd name="connsiteX5" fmla="*/ 152400 w 4838700"/>
              <a:gd name="connsiteY5" fmla="*/ 908050 h 3831105"/>
              <a:gd name="connsiteX6" fmla="*/ 114300 w 4838700"/>
              <a:gd name="connsiteY6" fmla="*/ 977900 h 3831105"/>
              <a:gd name="connsiteX7" fmla="*/ 311150 w 4838700"/>
              <a:gd name="connsiteY7" fmla="*/ 1066800 h 3831105"/>
              <a:gd name="connsiteX8" fmla="*/ 501650 w 4838700"/>
              <a:gd name="connsiteY8" fmla="*/ 1517650 h 3831105"/>
              <a:gd name="connsiteX9" fmla="*/ 749300 w 4838700"/>
              <a:gd name="connsiteY9" fmla="*/ 1352550 h 3831105"/>
              <a:gd name="connsiteX10" fmla="*/ 571500 w 4838700"/>
              <a:gd name="connsiteY10" fmla="*/ 946150 h 3831105"/>
              <a:gd name="connsiteX11" fmla="*/ 615950 w 4838700"/>
              <a:gd name="connsiteY11" fmla="*/ 889000 h 3831105"/>
              <a:gd name="connsiteX12" fmla="*/ 939800 w 4838700"/>
              <a:gd name="connsiteY12" fmla="*/ 1314450 h 3831105"/>
              <a:gd name="connsiteX13" fmla="*/ 412750 w 4838700"/>
              <a:gd name="connsiteY13" fmla="*/ 1612900 h 3831105"/>
              <a:gd name="connsiteX14" fmla="*/ 488950 w 4838700"/>
              <a:gd name="connsiteY14" fmla="*/ 1733550 h 3831105"/>
              <a:gd name="connsiteX15" fmla="*/ 419100 w 4838700"/>
              <a:gd name="connsiteY15" fmla="*/ 1790700 h 3831105"/>
              <a:gd name="connsiteX16" fmla="*/ 552450 w 4838700"/>
              <a:gd name="connsiteY16" fmla="*/ 2038350 h 3831105"/>
              <a:gd name="connsiteX17" fmla="*/ 425450 w 4838700"/>
              <a:gd name="connsiteY17" fmla="*/ 2127250 h 3831105"/>
              <a:gd name="connsiteX18" fmla="*/ 419100 w 4838700"/>
              <a:gd name="connsiteY18" fmla="*/ 2641600 h 3831105"/>
              <a:gd name="connsiteX19" fmla="*/ 660400 w 4838700"/>
              <a:gd name="connsiteY19" fmla="*/ 2876550 h 3831105"/>
              <a:gd name="connsiteX20" fmla="*/ 590550 w 4838700"/>
              <a:gd name="connsiteY20" fmla="*/ 3060700 h 3831105"/>
              <a:gd name="connsiteX21" fmla="*/ 501650 w 4838700"/>
              <a:gd name="connsiteY21" fmla="*/ 3149600 h 3831105"/>
              <a:gd name="connsiteX22" fmla="*/ 374650 w 4838700"/>
              <a:gd name="connsiteY22" fmla="*/ 3225800 h 3831105"/>
              <a:gd name="connsiteX23" fmla="*/ 577850 w 4838700"/>
              <a:gd name="connsiteY23" fmla="*/ 3397250 h 3831105"/>
              <a:gd name="connsiteX24" fmla="*/ 331694 w 4838700"/>
              <a:gd name="connsiteY24" fmla="*/ 3700556 h 3831105"/>
              <a:gd name="connsiteX25" fmla="*/ 447488 w 4838700"/>
              <a:gd name="connsiteY25" fmla="*/ 3821953 h 3831105"/>
              <a:gd name="connsiteX26" fmla="*/ 763867 w 4838700"/>
              <a:gd name="connsiteY26" fmla="*/ 3831105 h 3831105"/>
              <a:gd name="connsiteX27" fmla="*/ 996950 w 4838700"/>
              <a:gd name="connsiteY27" fmla="*/ 3613150 h 3831105"/>
              <a:gd name="connsiteX28" fmla="*/ 1016000 w 4838700"/>
              <a:gd name="connsiteY28" fmla="*/ 3746500 h 3831105"/>
              <a:gd name="connsiteX29" fmla="*/ 1092200 w 4838700"/>
              <a:gd name="connsiteY29" fmla="*/ 3740150 h 3831105"/>
              <a:gd name="connsiteX30" fmla="*/ 1155700 w 4838700"/>
              <a:gd name="connsiteY30" fmla="*/ 3530600 h 3831105"/>
              <a:gd name="connsiteX31" fmla="*/ 1327150 w 4838700"/>
              <a:gd name="connsiteY31" fmla="*/ 3549650 h 3831105"/>
              <a:gd name="connsiteX32" fmla="*/ 1365250 w 4838700"/>
              <a:gd name="connsiteY32" fmla="*/ 3663950 h 3831105"/>
              <a:gd name="connsiteX33" fmla="*/ 1568450 w 4838700"/>
              <a:gd name="connsiteY33" fmla="*/ 3759200 h 3831105"/>
              <a:gd name="connsiteX34" fmla="*/ 1930400 w 4838700"/>
              <a:gd name="connsiteY34" fmla="*/ 3708400 h 3831105"/>
              <a:gd name="connsiteX35" fmla="*/ 1981200 w 4838700"/>
              <a:gd name="connsiteY35" fmla="*/ 3816350 h 3831105"/>
              <a:gd name="connsiteX36" fmla="*/ 2838450 w 4838700"/>
              <a:gd name="connsiteY36" fmla="*/ 3797300 h 3831105"/>
              <a:gd name="connsiteX37" fmla="*/ 3092450 w 4838700"/>
              <a:gd name="connsiteY37" fmla="*/ 3429000 h 3831105"/>
              <a:gd name="connsiteX38" fmla="*/ 3206750 w 4838700"/>
              <a:gd name="connsiteY38" fmla="*/ 3371850 h 3831105"/>
              <a:gd name="connsiteX39" fmla="*/ 3409950 w 4838700"/>
              <a:gd name="connsiteY39" fmla="*/ 3498850 h 3831105"/>
              <a:gd name="connsiteX40" fmla="*/ 3613150 w 4838700"/>
              <a:gd name="connsiteY40" fmla="*/ 3448050 h 3831105"/>
              <a:gd name="connsiteX41" fmla="*/ 3727450 w 4838700"/>
              <a:gd name="connsiteY41" fmla="*/ 3397250 h 3831105"/>
              <a:gd name="connsiteX42" fmla="*/ 3708400 w 4838700"/>
              <a:gd name="connsiteY42" fmla="*/ 3105150 h 3831105"/>
              <a:gd name="connsiteX43" fmla="*/ 3892550 w 4838700"/>
              <a:gd name="connsiteY43" fmla="*/ 2660650 h 3831105"/>
              <a:gd name="connsiteX44" fmla="*/ 3937000 w 4838700"/>
              <a:gd name="connsiteY44" fmla="*/ 2495550 h 3831105"/>
              <a:gd name="connsiteX45" fmla="*/ 4521200 w 4838700"/>
              <a:gd name="connsiteY45" fmla="*/ 2679700 h 3831105"/>
              <a:gd name="connsiteX46" fmla="*/ 4838700 w 4838700"/>
              <a:gd name="connsiteY46" fmla="*/ 2247900 h 3831105"/>
              <a:gd name="connsiteX47" fmla="*/ 3962400 w 4838700"/>
              <a:gd name="connsiteY47" fmla="*/ 1987550 h 3831105"/>
              <a:gd name="connsiteX48" fmla="*/ 3975100 w 4838700"/>
              <a:gd name="connsiteY48" fmla="*/ 1778000 h 3831105"/>
              <a:gd name="connsiteX49" fmla="*/ 4051300 w 4838700"/>
              <a:gd name="connsiteY49" fmla="*/ 1479550 h 3831105"/>
              <a:gd name="connsiteX50" fmla="*/ 4095750 w 4838700"/>
              <a:gd name="connsiteY50" fmla="*/ 869950 h 3831105"/>
              <a:gd name="connsiteX51" fmla="*/ 4095750 w 4838700"/>
              <a:gd name="connsiteY51" fmla="*/ 869950 h 3831105"/>
              <a:gd name="connsiteX52" fmla="*/ 4108450 w 4838700"/>
              <a:gd name="connsiteY52" fmla="*/ 819150 h 3831105"/>
              <a:gd name="connsiteX53" fmla="*/ 3187700 w 4838700"/>
              <a:gd name="connsiteY53" fmla="*/ 990600 h 3831105"/>
              <a:gd name="connsiteX54" fmla="*/ 3022600 w 4838700"/>
              <a:gd name="connsiteY54" fmla="*/ 152400 h 3831105"/>
              <a:gd name="connsiteX55" fmla="*/ 425450 w 4838700"/>
              <a:gd name="connsiteY55" fmla="*/ 0 h 3831105"/>
              <a:gd name="connsiteX56" fmla="*/ 266700 w 4838700"/>
              <a:gd name="connsiteY56" fmla="*/ 374650 h 3831105"/>
              <a:gd name="connsiteX0" fmla="*/ 266700 w 4838700"/>
              <a:gd name="connsiteY0" fmla="*/ 374650 h 3821953"/>
              <a:gd name="connsiteX1" fmla="*/ 0 w 4838700"/>
              <a:gd name="connsiteY1" fmla="*/ 482600 h 3821953"/>
              <a:gd name="connsiteX2" fmla="*/ 63500 w 4838700"/>
              <a:gd name="connsiteY2" fmla="*/ 692150 h 3821953"/>
              <a:gd name="connsiteX3" fmla="*/ 317500 w 4838700"/>
              <a:gd name="connsiteY3" fmla="*/ 615950 h 3821953"/>
              <a:gd name="connsiteX4" fmla="*/ 355600 w 4838700"/>
              <a:gd name="connsiteY4" fmla="*/ 666750 h 3821953"/>
              <a:gd name="connsiteX5" fmla="*/ 152400 w 4838700"/>
              <a:gd name="connsiteY5" fmla="*/ 908050 h 3821953"/>
              <a:gd name="connsiteX6" fmla="*/ 114300 w 4838700"/>
              <a:gd name="connsiteY6" fmla="*/ 977900 h 3821953"/>
              <a:gd name="connsiteX7" fmla="*/ 311150 w 4838700"/>
              <a:gd name="connsiteY7" fmla="*/ 1066800 h 3821953"/>
              <a:gd name="connsiteX8" fmla="*/ 501650 w 4838700"/>
              <a:gd name="connsiteY8" fmla="*/ 1517650 h 3821953"/>
              <a:gd name="connsiteX9" fmla="*/ 749300 w 4838700"/>
              <a:gd name="connsiteY9" fmla="*/ 1352550 h 3821953"/>
              <a:gd name="connsiteX10" fmla="*/ 571500 w 4838700"/>
              <a:gd name="connsiteY10" fmla="*/ 946150 h 3821953"/>
              <a:gd name="connsiteX11" fmla="*/ 615950 w 4838700"/>
              <a:gd name="connsiteY11" fmla="*/ 889000 h 3821953"/>
              <a:gd name="connsiteX12" fmla="*/ 939800 w 4838700"/>
              <a:gd name="connsiteY12" fmla="*/ 1314450 h 3821953"/>
              <a:gd name="connsiteX13" fmla="*/ 412750 w 4838700"/>
              <a:gd name="connsiteY13" fmla="*/ 1612900 h 3821953"/>
              <a:gd name="connsiteX14" fmla="*/ 488950 w 4838700"/>
              <a:gd name="connsiteY14" fmla="*/ 1733550 h 3821953"/>
              <a:gd name="connsiteX15" fmla="*/ 419100 w 4838700"/>
              <a:gd name="connsiteY15" fmla="*/ 1790700 h 3821953"/>
              <a:gd name="connsiteX16" fmla="*/ 552450 w 4838700"/>
              <a:gd name="connsiteY16" fmla="*/ 2038350 h 3821953"/>
              <a:gd name="connsiteX17" fmla="*/ 425450 w 4838700"/>
              <a:gd name="connsiteY17" fmla="*/ 2127250 h 3821953"/>
              <a:gd name="connsiteX18" fmla="*/ 419100 w 4838700"/>
              <a:gd name="connsiteY18" fmla="*/ 2641600 h 3821953"/>
              <a:gd name="connsiteX19" fmla="*/ 660400 w 4838700"/>
              <a:gd name="connsiteY19" fmla="*/ 2876550 h 3821953"/>
              <a:gd name="connsiteX20" fmla="*/ 590550 w 4838700"/>
              <a:gd name="connsiteY20" fmla="*/ 3060700 h 3821953"/>
              <a:gd name="connsiteX21" fmla="*/ 501650 w 4838700"/>
              <a:gd name="connsiteY21" fmla="*/ 3149600 h 3821953"/>
              <a:gd name="connsiteX22" fmla="*/ 374650 w 4838700"/>
              <a:gd name="connsiteY22" fmla="*/ 3225800 h 3821953"/>
              <a:gd name="connsiteX23" fmla="*/ 577850 w 4838700"/>
              <a:gd name="connsiteY23" fmla="*/ 3397250 h 3821953"/>
              <a:gd name="connsiteX24" fmla="*/ 331694 w 4838700"/>
              <a:gd name="connsiteY24" fmla="*/ 3700556 h 3821953"/>
              <a:gd name="connsiteX25" fmla="*/ 447488 w 4838700"/>
              <a:gd name="connsiteY25" fmla="*/ 3821953 h 3821953"/>
              <a:gd name="connsiteX26" fmla="*/ 767042 w 4838700"/>
              <a:gd name="connsiteY26" fmla="*/ 3821580 h 3821953"/>
              <a:gd name="connsiteX27" fmla="*/ 996950 w 4838700"/>
              <a:gd name="connsiteY27" fmla="*/ 3613150 h 3821953"/>
              <a:gd name="connsiteX28" fmla="*/ 1016000 w 4838700"/>
              <a:gd name="connsiteY28" fmla="*/ 3746500 h 3821953"/>
              <a:gd name="connsiteX29" fmla="*/ 1092200 w 4838700"/>
              <a:gd name="connsiteY29" fmla="*/ 3740150 h 3821953"/>
              <a:gd name="connsiteX30" fmla="*/ 1155700 w 4838700"/>
              <a:gd name="connsiteY30" fmla="*/ 3530600 h 3821953"/>
              <a:gd name="connsiteX31" fmla="*/ 1327150 w 4838700"/>
              <a:gd name="connsiteY31" fmla="*/ 3549650 h 3821953"/>
              <a:gd name="connsiteX32" fmla="*/ 1365250 w 4838700"/>
              <a:gd name="connsiteY32" fmla="*/ 3663950 h 3821953"/>
              <a:gd name="connsiteX33" fmla="*/ 1568450 w 4838700"/>
              <a:gd name="connsiteY33" fmla="*/ 3759200 h 3821953"/>
              <a:gd name="connsiteX34" fmla="*/ 1930400 w 4838700"/>
              <a:gd name="connsiteY34" fmla="*/ 3708400 h 3821953"/>
              <a:gd name="connsiteX35" fmla="*/ 1981200 w 4838700"/>
              <a:gd name="connsiteY35" fmla="*/ 3816350 h 3821953"/>
              <a:gd name="connsiteX36" fmla="*/ 2838450 w 4838700"/>
              <a:gd name="connsiteY36" fmla="*/ 3797300 h 3821953"/>
              <a:gd name="connsiteX37" fmla="*/ 3092450 w 4838700"/>
              <a:gd name="connsiteY37" fmla="*/ 3429000 h 3821953"/>
              <a:gd name="connsiteX38" fmla="*/ 3206750 w 4838700"/>
              <a:gd name="connsiteY38" fmla="*/ 3371850 h 3821953"/>
              <a:gd name="connsiteX39" fmla="*/ 3409950 w 4838700"/>
              <a:gd name="connsiteY39" fmla="*/ 3498850 h 3821953"/>
              <a:gd name="connsiteX40" fmla="*/ 3613150 w 4838700"/>
              <a:gd name="connsiteY40" fmla="*/ 3448050 h 3821953"/>
              <a:gd name="connsiteX41" fmla="*/ 3727450 w 4838700"/>
              <a:gd name="connsiteY41" fmla="*/ 3397250 h 3821953"/>
              <a:gd name="connsiteX42" fmla="*/ 3708400 w 4838700"/>
              <a:gd name="connsiteY42" fmla="*/ 3105150 h 3821953"/>
              <a:gd name="connsiteX43" fmla="*/ 3892550 w 4838700"/>
              <a:gd name="connsiteY43" fmla="*/ 2660650 h 3821953"/>
              <a:gd name="connsiteX44" fmla="*/ 3937000 w 4838700"/>
              <a:gd name="connsiteY44" fmla="*/ 2495550 h 3821953"/>
              <a:gd name="connsiteX45" fmla="*/ 4521200 w 4838700"/>
              <a:gd name="connsiteY45" fmla="*/ 2679700 h 3821953"/>
              <a:gd name="connsiteX46" fmla="*/ 4838700 w 4838700"/>
              <a:gd name="connsiteY46" fmla="*/ 2247900 h 3821953"/>
              <a:gd name="connsiteX47" fmla="*/ 3962400 w 4838700"/>
              <a:gd name="connsiteY47" fmla="*/ 1987550 h 3821953"/>
              <a:gd name="connsiteX48" fmla="*/ 3975100 w 4838700"/>
              <a:gd name="connsiteY48" fmla="*/ 1778000 h 3821953"/>
              <a:gd name="connsiteX49" fmla="*/ 4051300 w 4838700"/>
              <a:gd name="connsiteY49" fmla="*/ 1479550 h 3821953"/>
              <a:gd name="connsiteX50" fmla="*/ 4095750 w 4838700"/>
              <a:gd name="connsiteY50" fmla="*/ 869950 h 3821953"/>
              <a:gd name="connsiteX51" fmla="*/ 4095750 w 4838700"/>
              <a:gd name="connsiteY51" fmla="*/ 869950 h 3821953"/>
              <a:gd name="connsiteX52" fmla="*/ 4108450 w 4838700"/>
              <a:gd name="connsiteY52" fmla="*/ 819150 h 3821953"/>
              <a:gd name="connsiteX53" fmla="*/ 3187700 w 4838700"/>
              <a:gd name="connsiteY53" fmla="*/ 990600 h 3821953"/>
              <a:gd name="connsiteX54" fmla="*/ 3022600 w 4838700"/>
              <a:gd name="connsiteY54" fmla="*/ 152400 h 3821953"/>
              <a:gd name="connsiteX55" fmla="*/ 425450 w 4838700"/>
              <a:gd name="connsiteY55" fmla="*/ 0 h 3821953"/>
              <a:gd name="connsiteX56" fmla="*/ 266700 w 4838700"/>
              <a:gd name="connsiteY56" fmla="*/ 374650 h 3821953"/>
              <a:gd name="connsiteX0" fmla="*/ 266700 w 4838700"/>
              <a:gd name="connsiteY0" fmla="*/ 374650 h 3821953"/>
              <a:gd name="connsiteX1" fmla="*/ 0 w 4838700"/>
              <a:gd name="connsiteY1" fmla="*/ 482600 h 3821953"/>
              <a:gd name="connsiteX2" fmla="*/ 63500 w 4838700"/>
              <a:gd name="connsiteY2" fmla="*/ 692150 h 3821953"/>
              <a:gd name="connsiteX3" fmla="*/ 317500 w 4838700"/>
              <a:gd name="connsiteY3" fmla="*/ 615950 h 3821953"/>
              <a:gd name="connsiteX4" fmla="*/ 355600 w 4838700"/>
              <a:gd name="connsiteY4" fmla="*/ 666750 h 3821953"/>
              <a:gd name="connsiteX5" fmla="*/ 152400 w 4838700"/>
              <a:gd name="connsiteY5" fmla="*/ 908050 h 3821953"/>
              <a:gd name="connsiteX6" fmla="*/ 114300 w 4838700"/>
              <a:gd name="connsiteY6" fmla="*/ 977900 h 3821953"/>
              <a:gd name="connsiteX7" fmla="*/ 311150 w 4838700"/>
              <a:gd name="connsiteY7" fmla="*/ 1066800 h 3821953"/>
              <a:gd name="connsiteX8" fmla="*/ 501650 w 4838700"/>
              <a:gd name="connsiteY8" fmla="*/ 1517650 h 3821953"/>
              <a:gd name="connsiteX9" fmla="*/ 749300 w 4838700"/>
              <a:gd name="connsiteY9" fmla="*/ 1352550 h 3821953"/>
              <a:gd name="connsiteX10" fmla="*/ 571500 w 4838700"/>
              <a:gd name="connsiteY10" fmla="*/ 946150 h 3821953"/>
              <a:gd name="connsiteX11" fmla="*/ 615950 w 4838700"/>
              <a:gd name="connsiteY11" fmla="*/ 889000 h 3821953"/>
              <a:gd name="connsiteX12" fmla="*/ 939800 w 4838700"/>
              <a:gd name="connsiteY12" fmla="*/ 1314450 h 3821953"/>
              <a:gd name="connsiteX13" fmla="*/ 412750 w 4838700"/>
              <a:gd name="connsiteY13" fmla="*/ 1612900 h 3821953"/>
              <a:gd name="connsiteX14" fmla="*/ 488950 w 4838700"/>
              <a:gd name="connsiteY14" fmla="*/ 1733550 h 3821953"/>
              <a:gd name="connsiteX15" fmla="*/ 419100 w 4838700"/>
              <a:gd name="connsiteY15" fmla="*/ 1790700 h 3821953"/>
              <a:gd name="connsiteX16" fmla="*/ 552450 w 4838700"/>
              <a:gd name="connsiteY16" fmla="*/ 2038350 h 3821953"/>
              <a:gd name="connsiteX17" fmla="*/ 425450 w 4838700"/>
              <a:gd name="connsiteY17" fmla="*/ 2127250 h 3821953"/>
              <a:gd name="connsiteX18" fmla="*/ 419100 w 4838700"/>
              <a:gd name="connsiteY18" fmla="*/ 2641600 h 3821953"/>
              <a:gd name="connsiteX19" fmla="*/ 660400 w 4838700"/>
              <a:gd name="connsiteY19" fmla="*/ 2876550 h 3821953"/>
              <a:gd name="connsiteX20" fmla="*/ 590550 w 4838700"/>
              <a:gd name="connsiteY20" fmla="*/ 3060700 h 3821953"/>
              <a:gd name="connsiteX21" fmla="*/ 501650 w 4838700"/>
              <a:gd name="connsiteY21" fmla="*/ 3149600 h 3821953"/>
              <a:gd name="connsiteX22" fmla="*/ 374650 w 4838700"/>
              <a:gd name="connsiteY22" fmla="*/ 3225800 h 3821953"/>
              <a:gd name="connsiteX23" fmla="*/ 577850 w 4838700"/>
              <a:gd name="connsiteY23" fmla="*/ 3397250 h 3821953"/>
              <a:gd name="connsiteX24" fmla="*/ 331694 w 4838700"/>
              <a:gd name="connsiteY24" fmla="*/ 3700556 h 3821953"/>
              <a:gd name="connsiteX25" fmla="*/ 447488 w 4838700"/>
              <a:gd name="connsiteY25" fmla="*/ 3821953 h 3821953"/>
              <a:gd name="connsiteX26" fmla="*/ 767042 w 4838700"/>
              <a:gd name="connsiteY26" fmla="*/ 3821580 h 3821953"/>
              <a:gd name="connsiteX27" fmla="*/ 996950 w 4838700"/>
              <a:gd name="connsiteY27" fmla="*/ 3613150 h 3821953"/>
              <a:gd name="connsiteX28" fmla="*/ 1016000 w 4838700"/>
              <a:gd name="connsiteY28" fmla="*/ 3746500 h 3821953"/>
              <a:gd name="connsiteX29" fmla="*/ 1092200 w 4838700"/>
              <a:gd name="connsiteY29" fmla="*/ 3740150 h 3821953"/>
              <a:gd name="connsiteX30" fmla="*/ 1155700 w 4838700"/>
              <a:gd name="connsiteY30" fmla="*/ 3530600 h 3821953"/>
              <a:gd name="connsiteX31" fmla="*/ 1327150 w 4838700"/>
              <a:gd name="connsiteY31" fmla="*/ 3549650 h 3821953"/>
              <a:gd name="connsiteX32" fmla="*/ 1365250 w 4838700"/>
              <a:gd name="connsiteY32" fmla="*/ 3663950 h 3821953"/>
              <a:gd name="connsiteX33" fmla="*/ 1568450 w 4838700"/>
              <a:gd name="connsiteY33" fmla="*/ 3759200 h 3821953"/>
              <a:gd name="connsiteX34" fmla="*/ 1930400 w 4838700"/>
              <a:gd name="connsiteY34" fmla="*/ 3708400 h 3821953"/>
              <a:gd name="connsiteX35" fmla="*/ 1981200 w 4838700"/>
              <a:gd name="connsiteY35" fmla="*/ 3816350 h 3821953"/>
              <a:gd name="connsiteX36" fmla="*/ 2624232 w 4838700"/>
              <a:gd name="connsiteY36" fmla="*/ 3807264 h 3821953"/>
              <a:gd name="connsiteX37" fmla="*/ 2838450 w 4838700"/>
              <a:gd name="connsiteY37" fmla="*/ 3797300 h 3821953"/>
              <a:gd name="connsiteX38" fmla="*/ 3092450 w 4838700"/>
              <a:gd name="connsiteY38" fmla="*/ 3429000 h 3821953"/>
              <a:gd name="connsiteX39" fmla="*/ 3206750 w 4838700"/>
              <a:gd name="connsiteY39" fmla="*/ 3371850 h 3821953"/>
              <a:gd name="connsiteX40" fmla="*/ 3409950 w 4838700"/>
              <a:gd name="connsiteY40" fmla="*/ 3498850 h 3821953"/>
              <a:gd name="connsiteX41" fmla="*/ 3613150 w 4838700"/>
              <a:gd name="connsiteY41" fmla="*/ 3448050 h 3821953"/>
              <a:gd name="connsiteX42" fmla="*/ 3727450 w 4838700"/>
              <a:gd name="connsiteY42" fmla="*/ 3397250 h 3821953"/>
              <a:gd name="connsiteX43" fmla="*/ 3708400 w 4838700"/>
              <a:gd name="connsiteY43" fmla="*/ 3105150 h 3821953"/>
              <a:gd name="connsiteX44" fmla="*/ 3892550 w 4838700"/>
              <a:gd name="connsiteY44" fmla="*/ 2660650 h 3821953"/>
              <a:gd name="connsiteX45" fmla="*/ 3937000 w 4838700"/>
              <a:gd name="connsiteY45" fmla="*/ 2495550 h 3821953"/>
              <a:gd name="connsiteX46" fmla="*/ 4521200 w 4838700"/>
              <a:gd name="connsiteY46" fmla="*/ 2679700 h 3821953"/>
              <a:gd name="connsiteX47" fmla="*/ 4838700 w 4838700"/>
              <a:gd name="connsiteY47" fmla="*/ 2247900 h 3821953"/>
              <a:gd name="connsiteX48" fmla="*/ 3962400 w 4838700"/>
              <a:gd name="connsiteY48" fmla="*/ 1987550 h 3821953"/>
              <a:gd name="connsiteX49" fmla="*/ 3975100 w 4838700"/>
              <a:gd name="connsiteY49" fmla="*/ 1778000 h 3821953"/>
              <a:gd name="connsiteX50" fmla="*/ 4051300 w 4838700"/>
              <a:gd name="connsiteY50" fmla="*/ 1479550 h 3821953"/>
              <a:gd name="connsiteX51" fmla="*/ 4095750 w 4838700"/>
              <a:gd name="connsiteY51" fmla="*/ 869950 h 3821953"/>
              <a:gd name="connsiteX52" fmla="*/ 4095750 w 4838700"/>
              <a:gd name="connsiteY52" fmla="*/ 869950 h 3821953"/>
              <a:gd name="connsiteX53" fmla="*/ 4108450 w 4838700"/>
              <a:gd name="connsiteY53" fmla="*/ 819150 h 3821953"/>
              <a:gd name="connsiteX54" fmla="*/ 3187700 w 4838700"/>
              <a:gd name="connsiteY54" fmla="*/ 990600 h 3821953"/>
              <a:gd name="connsiteX55" fmla="*/ 3022600 w 4838700"/>
              <a:gd name="connsiteY55" fmla="*/ 152400 h 3821953"/>
              <a:gd name="connsiteX56" fmla="*/ 425450 w 4838700"/>
              <a:gd name="connsiteY56" fmla="*/ 0 h 3821953"/>
              <a:gd name="connsiteX57" fmla="*/ 266700 w 4838700"/>
              <a:gd name="connsiteY57" fmla="*/ 374650 h 3821953"/>
              <a:gd name="connsiteX0" fmla="*/ 266700 w 4838700"/>
              <a:gd name="connsiteY0" fmla="*/ 374650 h 3886639"/>
              <a:gd name="connsiteX1" fmla="*/ 0 w 4838700"/>
              <a:gd name="connsiteY1" fmla="*/ 482600 h 3886639"/>
              <a:gd name="connsiteX2" fmla="*/ 63500 w 4838700"/>
              <a:gd name="connsiteY2" fmla="*/ 692150 h 3886639"/>
              <a:gd name="connsiteX3" fmla="*/ 317500 w 4838700"/>
              <a:gd name="connsiteY3" fmla="*/ 615950 h 3886639"/>
              <a:gd name="connsiteX4" fmla="*/ 355600 w 4838700"/>
              <a:gd name="connsiteY4" fmla="*/ 666750 h 3886639"/>
              <a:gd name="connsiteX5" fmla="*/ 152400 w 4838700"/>
              <a:gd name="connsiteY5" fmla="*/ 908050 h 3886639"/>
              <a:gd name="connsiteX6" fmla="*/ 114300 w 4838700"/>
              <a:gd name="connsiteY6" fmla="*/ 977900 h 3886639"/>
              <a:gd name="connsiteX7" fmla="*/ 311150 w 4838700"/>
              <a:gd name="connsiteY7" fmla="*/ 1066800 h 3886639"/>
              <a:gd name="connsiteX8" fmla="*/ 501650 w 4838700"/>
              <a:gd name="connsiteY8" fmla="*/ 1517650 h 3886639"/>
              <a:gd name="connsiteX9" fmla="*/ 749300 w 4838700"/>
              <a:gd name="connsiteY9" fmla="*/ 1352550 h 3886639"/>
              <a:gd name="connsiteX10" fmla="*/ 571500 w 4838700"/>
              <a:gd name="connsiteY10" fmla="*/ 946150 h 3886639"/>
              <a:gd name="connsiteX11" fmla="*/ 615950 w 4838700"/>
              <a:gd name="connsiteY11" fmla="*/ 889000 h 3886639"/>
              <a:gd name="connsiteX12" fmla="*/ 939800 w 4838700"/>
              <a:gd name="connsiteY12" fmla="*/ 1314450 h 3886639"/>
              <a:gd name="connsiteX13" fmla="*/ 412750 w 4838700"/>
              <a:gd name="connsiteY13" fmla="*/ 1612900 h 3886639"/>
              <a:gd name="connsiteX14" fmla="*/ 488950 w 4838700"/>
              <a:gd name="connsiteY14" fmla="*/ 1733550 h 3886639"/>
              <a:gd name="connsiteX15" fmla="*/ 419100 w 4838700"/>
              <a:gd name="connsiteY15" fmla="*/ 1790700 h 3886639"/>
              <a:gd name="connsiteX16" fmla="*/ 552450 w 4838700"/>
              <a:gd name="connsiteY16" fmla="*/ 2038350 h 3886639"/>
              <a:gd name="connsiteX17" fmla="*/ 425450 w 4838700"/>
              <a:gd name="connsiteY17" fmla="*/ 2127250 h 3886639"/>
              <a:gd name="connsiteX18" fmla="*/ 419100 w 4838700"/>
              <a:gd name="connsiteY18" fmla="*/ 2641600 h 3886639"/>
              <a:gd name="connsiteX19" fmla="*/ 660400 w 4838700"/>
              <a:gd name="connsiteY19" fmla="*/ 2876550 h 3886639"/>
              <a:gd name="connsiteX20" fmla="*/ 590550 w 4838700"/>
              <a:gd name="connsiteY20" fmla="*/ 3060700 h 3886639"/>
              <a:gd name="connsiteX21" fmla="*/ 501650 w 4838700"/>
              <a:gd name="connsiteY21" fmla="*/ 3149600 h 3886639"/>
              <a:gd name="connsiteX22" fmla="*/ 374650 w 4838700"/>
              <a:gd name="connsiteY22" fmla="*/ 3225800 h 3886639"/>
              <a:gd name="connsiteX23" fmla="*/ 577850 w 4838700"/>
              <a:gd name="connsiteY23" fmla="*/ 3397250 h 3886639"/>
              <a:gd name="connsiteX24" fmla="*/ 331694 w 4838700"/>
              <a:gd name="connsiteY24" fmla="*/ 3700556 h 3886639"/>
              <a:gd name="connsiteX25" fmla="*/ 447488 w 4838700"/>
              <a:gd name="connsiteY25" fmla="*/ 3821953 h 3886639"/>
              <a:gd name="connsiteX26" fmla="*/ 767042 w 4838700"/>
              <a:gd name="connsiteY26" fmla="*/ 3821580 h 3886639"/>
              <a:gd name="connsiteX27" fmla="*/ 996950 w 4838700"/>
              <a:gd name="connsiteY27" fmla="*/ 3613150 h 3886639"/>
              <a:gd name="connsiteX28" fmla="*/ 1016000 w 4838700"/>
              <a:gd name="connsiteY28" fmla="*/ 3746500 h 3886639"/>
              <a:gd name="connsiteX29" fmla="*/ 1092200 w 4838700"/>
              <a:gd name="connsiteY29" fmla="*/ 3740150 h 3886639"/>
              <a:gd name="connsiteX30" fmla="*/ 1155700 w 4838700"/>
              <a:gd name="connsiteY30" fmla="*/ 3530600 h 3886639"/>
              <a:gd name="connsiteX31" fmla="*/ 1327150 w 4838700"/>
              <a:gd name="connsiteY31" fmla="*/ 3549650 h 3886639"/>
              <a:gd name="connsiteX32" fmla="*/ 1365250 w 4838700"/>
              <a:gd name="connsiteY32" fmla="*/ 3663950 h 3886639"/>
              <a:gd name="connsiteX33" fmla="*/ 1568450 w 4838700"/>
              <a:gd name="connsiteY33" fmla="*/ 3759200 h 3886639"/>
              <a:gd name="connsiteX34" fmla="*/ 1930400 w 4838700"/>
              <a:gd name="connsiteY34" fmla="*/ 3708400 h 3886639"/>
              <a:gd name="connsiteX35" fmla="*/ 1981200 w 4838700"/>
              <a:gd name="connsiteY35" fmla="*/ 3816350 h 3886639"/>
              <a:gd name="connsiteX36" fmla="*/ 2843307 w 4838700"/>
              <a:gd name="connsiteY36" fmla="*/ 3886639 h 3886639"/>
              <a:gd name="connsiteX37" fmla="*/ 2838450 w 4838700"/>
              <a:gd name="connsiteY37" fmla="*/ 3797300 h 3886639"/>
              <a:gd name="connsiteX38" fmla="*/ 3092450 w 4838700"/>
              <a:gd name="connsiteY38" fmla="*/ 3429000 h 3886639"/>
              <a:gd name="connsiteX39" fmla="*/ 3206750 w 4838700"/>
              <a:gd name="connsiteY39" fmla="*/ 3371850 h 3886639"/>
              <a:gd name="connsiteX40" fmla="*/ 3409950 w 4838700"/>
              <a:gd name="connsiteY40" fmla="*/ 3498850 h 3886639"/>
              <a:gd name="connsiteX41" fmla="*/ 3613150 w 4838700"/>
              <a:gd name="connsiteY41" fmla="*/ 3448050 h 3886639"/>
              <a:gd name="connsiteX42" fmla="*/ 3727450 w 4838700"/>
              <a:gd name="connsiteY42" fmla="*/ 3397250 h 3886639"/>
              <a:gd name="connsiteX43" fmla="*/ 3708400 w 4838700"/>
              <a:gd name="connsiteY43" fmla="*/ 3105150 h 3886639"/>
              <a:gd name="connsiteX44" fmla="*/ 3892550 w 4838700"/>
              <a:gd name="connsiteY44" fmla="*/ 2660650 h 3886639"/>
              <a:gd name="connsiteX45" fmla="*/ 3937000 w 4838700"/>
              <a:gd name="connsiteY45" fmla="*/ 2495550 h 3886639"/>
              <a:gd name="connsiteX46" fmla="*/ 4521200 w 4838700"/>
              <a:gd name="connsiteY46" fmla="*/ 2679700 h 3886639"/>
              <a:gd name="connsiteX47" fmla="*/ 4838700 w 4838700"/>
              <a:gd name="connsiteY47" fmla="*/ 2247900 h 3886639"/>
              <a:gd name="connsiteX48" fmla="*/ 3962400 w 4838700"/>
              <a:gd name="connsiteY48" fmla="*/ 1987550 h 3886639"/>
              <a:gd name="connsiteX49" fmla="*/ 3975100 w 4838700"/>
              <a:gd name="connsiteY49" fmla="*/ 1778000 h 3886639"/>
              <a:gd name="connsiteX50" fmla="*/ 4051300 w 4838700"/>
              <a:gd name="connsiteY50" fmla="*/ 1479550 h 3886639"/>
              <a:gd name="connsiteX51" fmla="*/ 4095750 w 4838700"/>
              <a:gd name="connsiteY51" fmla="*/ 869950 h 3886639"/>
              <a:gd name="connsiteX52" fmla="*/ 4095750 w 4838700"/>
              <a:gd name="connsiteY52" fmla="*/ 869950 h 3886639"/>
              <a:gd name="connsiteX53" fmla="*/ 4108450 w 4838700"/>
              <a:gd name="connsiteY53" fmla="*/ 819150 h 3886639"/>
              <a:gd name="connsiteX54" fmla="*/ 3187700 w 4838700"/>
              <a:gd name="connsiteY54" fmla="*/ 990600 h 3886639"/>
              <a:gd name="connsiteX55" fmla="*/ 3022600 w 4838700"/>
              <a:gd name="connsiteY55" fmla="*/ 152400 h 3886639"/>
              <a:gd name="connsiteX56" fmla="*/ 425450 w 4838700"/>
              <a:gd name="connsiteY56" fmla="*/ 0 h 3886639"/>
              <a:gd name="connsiteX57" fmla="*/ 266700 w 4838700"/>
              <a:gd name="connsiteY57" fmla="*/ 374650 h 3886639"/>
              <a:gd name="connsiteX0" fmla="*/ 266700 w 4838700"/>
              <a:gd name="connsiteY0" fmla="*/ 374650 h 3886639"/>
              <a:gd name="connsiteX1" fmla="*/ 0 w 4838700"/>
              <a:gd name="connsiteY1" fmla="*/ 482600 h 3886639"/>
              <a:gd name="connsiteX2" fmla="*/ 63500 w 4838700"/>
              <a:gd name="connsiteY2" fmla="*/ 692150 h 3886639"/>
              <a:gd name="connsiteX3" fmla="*/ 317500 w 4838700"/>
              <a:gd name="connsiteY3" fmla="*/ 615950 h 3886639"/>
              <a:gd name="connsiteX4" fmla="*/ 355600 w 4838700"/>
              <a:gd name="connsiteY4" fmla="*/ 666750 h 3886639"/>
              <a:gd name="connsiteX5" fmla="*/ 152400 w 4838700"/>
              <a:gd name="connsiteY5" fmla="*/ 908050 h 3886639"/>
              <a:gd name="connsiteX6" fmla="*/ 114300 w 4838700"/>
              <a:gd name="connsiteY6" fmla="*/ 977900 h 3886639"/>
              <a:gd name="connsiteX7" fmla="*/ 311150 w 4838700"/>
              <a:gd name="connsiteY7" fmla="*/ 1066800 h 3886639"/>
              <a:gd name="connsiteX8" fmla="*/ 501650 w 4838700"/>
              <a:gd name="connsiteY8" fmla="*/ 1517650 h 3886639"/>
              <a:gd name="connsiteX9" fmla="*/ 749300 w 4838700"/>
              <a:gd name="connsiteY9" fmla="*/ 1352550 h 3886639"/>
              <a:gd name="connsiteX10" fmla="*/ 571500 w 4838700"/>
              <a:gd name="connsiteY10" fmla="*/ 946150 h 3886639"/>
              <a:gd name="connsiteX11" fmla="*/ 615950 w 4838700"/>
              <a:gd name="connsiteY11" fmla="*/ 889000 h 3886639"/>
              <a:gd name="connsiteX12" fmla="*/ 939800 w 4838700"/>
              <a:gd name="connsiteY12" fmla="*/ 1314450 h 3886639"/>
              <a:gd name="connsiteX13" fmla="*/ 412750 w 4838700"/>
              <a:gd name="connsiteY13" fmla="*/ 1612900 h 3886639"/>
              <a:gd name="connsiteX14" fmla="*/ 488950 w 4838700"/>
              <a:gd name="connsiteY14" fmla="*/ 1733550 h 3886639"/>
              <a:gd name="connsiteX15" fmla="*/ 419100 w 4838700"/>
              <a:gd name="connsiteY15" fmla="*/ 1790700 h 3886639"/>
              <a:gd name="connsiteX16" fmla="*/ 552450 w 4838700"/>
              <a:gd name="connsiteY16" fmla="*/ 2038350 h 3886639"/>
              <a:gd name="connsiteX17" fmla="*/ 425450 w 4838700"/>
              <a:gd name="connsiteY17" fmla="*/ 2127250 h 3886639"/>
              <a:gd name="connsiteX18" fmla="*/ 419100 w 4838700"/>
              <a:gd name="connsiteY18" fmla="*/ 2641600 h 3886639"/>
              <a:gd name="connsiteX19" fmla="*/ 660400 w 4838700"/>
              <a:gd name="connsiteY19" fmla="*/ 2876550 h 3886639"/>
              <a:gd name="connsiteX20" fmla="*/ 590550 w 4838700"/>
              <a:gd name="connsiteY20" fmla="*/ 3060700 h 3886639"/>
              <a:gd name="connsiteX21" fmla="*/ 501650 w 4838700"/>
              <a:gd name="connsiteY21" fmla="*/ 3149600 h 3886639"/>
              <a:gd name="connsiteX22" fmla="*/ 374650 w 4838700"/>
              <a:gd name="connsiteY22" fmla="*/ 3225800 h 3886639"/>
              <a:gd name="connsiteX23" fmla="*/ 577850 w 4838700"/>
              <a:gd name="connsiteY23" fmla="*/ 3397250 h 3886639"/>
              <a:gd name="connsiteX24" fmla="*/ 331694 w 4838700"/>
              <a:gd name="connsiteY24" fmla="*/ 3700556 h 3886639"/>
              <a:gd name="connsiteX25" fmla="*/ 447488 w 4838700"/>
              <a:gd name="connsiteY25" fmla="*/ 3821953 h 3886639"/>
              <a:gd name="connsiteX26" fmla="*/ 767042 w 4838700"/>
              <a:gd name="connsiteY26" fmla="*/ 3821580 h 3886639"/>
              <a:gd name="connsiteX27" fmla="*/ 996950 w 4838700"/>
              <a:gd name="connsiteY27" fmla="*/ 3613150 h 3886639"/>
              <a:gd name="connsiteX28" fmla="*/ 1016000 w 4838700"/>
              <a:gd name="connsiteY28" fmla="*/ 3746500 h 3886639"/>
              <a:gd name="connsiteX29" fmla="*/ 1092200 w 4838700"/>
              <a:gd name="connsiteY29" fmla="*/ 3740150 h 3886639"/>
              <a:gd name="connsiteX30" fmla="*/ 1155700 w 4838700"/>
              <a:gd name="connsiteY30" fmla="*/ 3530600 h 3886639"/>
              <a:gd name="connsiteX31" fmla="*/ 1327150 w 4838700"/>
              <a:gd name="connsiteY31" fmla="*/ 3549650 h 3886639"/>
              <a:gd name="connsiteX32" fmla="*/ 1365250 w 4838700"/>
              <a:gd name="connsiteY32" fmla="*/ 3663950 h 3886639"/>
              <a:gd name="connsiteX33" fmla="*/ 1568450 w 4838700"/>
              <a:gd name="connsiteY33" fmla="*/ 3759200 h 3886639"/>
              <a:gd name="connsiteX34" fmla="*/ 1930400 w 4838700"/>
              <a:gd name="connsiteY34" fmla="*/ 3708400 h 3886639"/>
              <a:gd name="connsiteX35" fmla="*/ 1981200 w 4838700"/>
              <a:gd name="connsiteY35" fmla="*/ 3816350 h 3886639"/>
              <a:gd name="connsiteX36" fmla="*/ 2636932 w 4838700"/>
              <a:gd name="connsiteY36" fmla="*/ 3870764 h 3886639"/>
              <a:gd name="connsiteX37" fmla="*/ 2843307 w 4838700"/>
              <a:gd name="connsiteY37" fmla="*/ 3886639 h 3886639"/>
              <a:gd name="connsiteX38" fmla="*/ 2838450 w 4838700"/>
              <a:gd name="connsiteY38" fmla="*/ 3797300 h 3886639"/>
              <a:gd name="connsiteX39" fmla="*/ 3092450 w 4838700"/>
              <a:gd name="connsiteY39" fmla="*/ 3429000 h 3886639"/>
              <a:gd name="connsiteX40" fmla="*/ 3206750 w 4838700"/>
              <a:gd name="connsiteY40" fmla="*/ 3371850 h 3886639"/>
              <a:gd name="connsiteX41" fmla="*/ 3409950 w 4838700"/>
              <a:gd name="connsiteY41" fmla="*/ 3498850 h 3886639"/>
              <a:gd name="connsiteX42" fmla="*/ 3613150 w 4838700"/>
              <a:gd name="connsiteY42" fmla="*/ 3448050 h 3886639"/>
              <a:gd name="connsiteX43" fmla="*/ 3727450 w 4838700"/>
              <a:gd name="connsiteY43" fmla="*/ 3397250 h 3886639"/>
              <a:gd name="connsiteX44" fmla="*/ 3708400 w 4838700"/>
              <a:gd name="connsiteY44" fmla="*/ 3105150 h 3886639"/>
              <a:gd name="connsiteX45" fmla="*/ 3892550 w 4838700"/>
              <a:gd name="connsiteY45" fmla="*/ 2660650 h 3886639"/>
              <a:gd name="connsiteX46" fmla="*/ 3937000 w 4838700"/>
              <a:gd name="connsiteY46" fmla="*/ 2495550 h 3886639"/>
              <a:gd name="connsiteX47" fmla="*/ 4521200 w 4838700"/>
              <a:gd name="connsiteY47" fmla="*/ 2679700 h 3886639"/>
              <a:gd name="connsiteX48" fmla="*/ 4838700 w 4838700"/>
              <a:gd name="connsiteY48" fmla="*/ 2247900 h 3886639"/>
              <a:gd name="connsiteX49" fmla="*/ 3962400 w 4838700"/>
              <a:gd name="connsiteY49" fmla="*/ 1987550 h 3886639"/>
              <a:gd name="connsiteX50" fmla="*/ 3975100 w 4838700"/>
              <a:gd name="connsiteY50" fmla="*/ 1778000 h 3886639"/>
              <a:gd name="connsiteX51" fmla="*/ 4051300 w 4838700"/>
              <a:gd name="connsiteY51" fmla="*/ 1479550 h 3886639"/>
              <a:gd name="connsiteX52" fmla="*/ 4095750 w 4838700"/>
              <a:gd name="connsiteY52" fmla="*/ 869950 h 3886639"/>
              <a:gd name="connsiteX53" fmla="*/ 4095750 w 4838700"/>
              <a:gd name="connsiteY53" fmla="*/ 869950 h 3886639"/>
              <a:gd name="connsiteX54" fmla="*/ 4108450 w 4838700"/>
              <a:gd name="connsiteY54" fmla="*/ 819150 h 3886639"/>
              <a:gd name="connsiteX55" fmla="*/ 3187700 w 4838700"/>
              <a:gd name="connsiteY55" fmla="*/ 990600 h 3886639"/>
              <a:gd name="connsiteX56" fmla="*/ 3022600 w 4838700"/>
              <a:gd name="connsiteY56" fmla="*/ 152400 h 3886639"/>
              <a:gd name="connsiteX57" fmla="*/ 425450 w 4838700"/>
              <a:gd name="connsiteY57" fmla="*/ 0 h 3886639"/>
              <a:gd name="connsiteX58" fmla="*/ 266700 w 4838700"/>
              <a:gd name="connsiteY58" fmla="*/ 374650 h 3886639"/>
              <a:gd name="connsiteX0" fmla="*/ 266700 w 4838700"/>
              <a:gd name="connsiteY0" fmla="*/ 374650 h 3959664"/>
              <a:gd name="connsiteX1" fmla="*/ 0 w 4838700"/>
              <a:gd name="connsiteY1" fmla="*/ 482600 h 3959664"/>
              <a:gd name="connsiteX2" fmla="*/ 63500 w 4838700"/>
              <a:gd name="connsiteY2" fmla="*/ 692150 h 3959664"/>
              <a:gd name="connsiteX3" fmla="*/ 317500 w 4838700"/>
              <a:gd name="connsiteY3" fmla="*/ 615950 h 3959664"/>
              <a:gd name="connsiteX4" fmla="*/ 355600 w 4838700"/>
              <a:gd name="connsiteY4" fmla="*/ 666750 h 3959664"/>
              <a:gd name="connsiteX5" fmla="*/ 152400 w 4838700"/>
              <a:gd name="connsiteY5" fmla="*/ 908050 h 3959664"/>
              <a:gd name="connsiteX6" fmla="*/ 114300 w 4838700"/>
              <a:gd name="connsiteY6" fmla="*/ 977900 h 3959664"/>
              <a:gd name="connsiteX7" fmla="*/ 311150 w 4838700"/>
              <a:gd name="connsiteY7" fmla="*/ 1066800 h 3959664"/>
              <a:gd name="connsiteX8" fmla="*/ 501650 w 4838700"/>
              <a:gd name="connsiteY8" fmla="*/ 1517650 h 3959664"/>
              <a:gd name="connsiteX9" fmla="*/ 749300 w 4838700"/>
              <a:gd name="connsiteY9" fmla="*/ 1352550 h 3959664"/>
              <a:gd name="connsiteX10" fmla="*/ 571500 w 4838700"/>
              <a:gd name="connsiteY10" fmla="*/ 946150 h 3959664"/>
              <a:gd name="connsiteX11" fmla="*/ 615950 w 4838700"/>
              <a:gd name="connsiteY11" fmla="*/ 889000 h 3959664"/>
              <a:gd name="connsiteX12" fmla="*/ 939800 w 4838700"/>
              <a:gd name="connsiteY12" fmla="*/ 1314450 h 3959664"/>
              <a:gd name="connsiteX13" fmla="*/ 412750 w 4838700"/>
              <a:gd name="connsiteY13" fmla="*/ 1612900 h 3959664"/>
              <a:gd name="connsiteX14" fmla="*/ 488950 w 4838700"/>
              <a:gd name="connsiteY14" fmla="*/ 1733550 h 3959664"/>
              <a:gd name="connsiteX15" fmla="*/ 419100 w 4838700"/>
              <a:gd name="connsiteY15" fmla="*/ 1790700 h 3959664"/>
              <a:gd name="connsiteX16" fmla="*/ 552450 w 4838700"/>
              <a:gd name="connsiteY16" fmla="*/ 2038350 h 3959664"/>
              <a:gd name="connsiteX17" fmla="*/ 425450 w 4838700"/>
              <a:gd name="connsiteY17" fmla="*/ 2127250 h 3959664"/>
              <a:gd name="connsiteX18" fmla="*/ 419100 w 4838700"/>
              <a:gd name="connsiteY18" fmla="*/ 2641600 h 3959664"/>
              <a:gd name="connsiteX19" fmla="*/ 660400 w 4838700"/>
              <a:gd name="connsiteY19" fmla="*/ 2876550 h 3959664"/>
              <a:gd name="connsiteX20" fmla="*/ 590550 w 4838700"/>
              <a:gd name="connsiteY20" fmla="*/ 3060700 h 3959664"/>
              <a:gd name="connsiteX21" fmla="*/ 501650 w 4838700"/>
              <a:gd name="connsiteY21" fmla="*/ 3149600 h 3959664"/>
              <a:gd name="connsiteX22" fmla="*/ 374650 w 4838700"/>
              <a:gd name="connsiteY22" fmla="*/ 3225800 h 3959664"/>
              <a:gd name="connsiteX23" fmla="*/ 577850 w 4838700"/>
              <a:gd name="connsiteY23" fmla="*/ 3397250 h 3959664"/>
              <a:gd name="connsiteX24" fmla="*/ 331694 w 4838700"/>
              <a:gd name="connsiteY24" fmla="*/ 3700556 h 3959664"/>
              <a:gd name="connsiteX25" fmla="*/ 447488 w 4838700"/>
              <a:gd name="connsiteY25" fmla="*/ 3821953 h 3959664"/>
              <a:gd name="connsiteX26" fmla="*/ 767042 w 4838700"/>
              <a:gd name="connsiteY26" fmla="*/ 3821580 h 3959664"/>
              <a:gd name="connsiteX27" fmla="*/ 996950 w 4838700"/>
              <a:gd name="connsiteY27" fmla="*/ 3613150 h 3959664"/>
              <a:gd name="connsiteX28" fmla="*/ 1016000 w 4838700"/>
              <a:gd name="connsiteY28" fmla="*/ 3746500 h 3959664"/>
              <a:gd name="connsiteX29" fmla="*/ 1092200 w 4838700"/>
              <a:gd name="connsiteY29" fmla="*/ 3740150 h 3959664"/>
              <a:gd name="connsiteX30" fmla="*/ 1155700 w 4838700"/>
              <a:gd name="connsiteY30" fmla="*/ 3530600 h 3959664"/>
              <a:gd name="connsiteX31" fmla="*/ 1327150 w 4838700"/>
              <a:gd name="connsiteY31" fmla="*/ 3549650 h 3959664"/>
              <a:gd name="connsiteX32" fmla="*/ 1365250 w 4838700"/>
              <a:gd name="connsiteY32" fmla="*/ 3663950 h 3959664"/>
              <a:gd name="connsiteX33" fmla="*/ 1568450 w 4838700"/>
              <a:gd name="connsiteY33" fmla="*/ 3759200 h 3959664"/>
              <a:gd name="connsiteX34" fmla="*/ 1930400 w 4838700"/>
              <a:gd name="connsiteY34" fmla="*/ 3708400 h 3959664"/>
              <a:gd name="connsiteX35" fmla="*/ 1981200 w 4838700"/>
              <a:gd name="connsiteY35" fmla="*/ 3816350 h 3959664"/>
              <a:gd name="connsiteX36" fmla="*/ 2878232 w 4838700"/>
              <a:gd name="connsiteY36" fmla="*/ 3959664 h 3959664"/>
              <a:gd name="connsiteX37" fmla="*/ 2843307 w 4838700"/>
              <a:gd name="connsiteY37" fmla="*/ 3886639 h 3959664"/>
              <a:gd name="connsiteX38" fmla="*/ 2838450 w 4838700"/>
              <a:gd name="connsiteY38" fmla="*/ 3797300 h 3959664"/>
              <a:gd name="connsiteX39" fmla="*/ 3092450 w 4838700"/>
              <a:gd name="connsiteY39" fmla="*/ 3429000 h 3959664"/>
              <a:gd name="connsiteX40" fmla="*/ 3206750 w 4838700"/>
              <a:gd name="connsiteY40" fmla="*/ 3371850 h 3959664"/>
              <a:gd name="connsiteX41" fmla="*/ 3409950 w 4838700"/>
              <a:gd name="connsiteY41" fmla="*/ 3498850 h 3959664"/>
              <a:gd name="connsiteX42" fmla="*/ 3613150 w 4838700"/>
              <a:gd name="connsiteY42" fmla="*/ 3448050 h 3959664"/>
              <a:gd name="connsiteX43" fmla="*/ 3727450 w 4838700"/>
              <a:gd name="connsiteY43" fmla="*/ 3397250 h 3959664"/>
              <a:gd name="connsiteX44" fmla="*/ 3708400 w 4838700"/>
              <a:gd name="connsiteY44" fmla="*/ 3105150 h 3959664"/>
              <a:gd name="connsiteX45" fmla="*/ 3892550 w 4838700"/>
              <a:gd name="connsiteY45" fmla="*/ 2660650 h 3959664"/>
              <a:gd name="connsiteX46" fmla="*/ 3937000 w 4838700"/>
              <a:gd name="connsiteY46" fmla="*/ 2495550 h 3959664"/>
              <a:gd name="connsiteX47" fmla="*/ 4521200 w 4838700"/>
              <a:gd name="connsiteY47" fmla="*/ 2679700 h 3959664"/>
              <a:gd name="connsiteX48" fmla="*/ 4838700 w 4838700"/>
              <a:gd name="connsiteY48" fmla="*/ 2247900 h 3959664"/>
              <a:gd name="connsiteX49" fmla="*/ 3962400 w 4838700"/>
              <a:gd name="connsiteY49" fmla="*/ 1987550 h 3959664"/>
              <a:gd name="connsiteX50" fmla="*/ 3975100 w 4838700"/>
              <a:gd name="connsiteY50" fmla="*/ 1778000 h 3959664"/>
              <a:gd name="connsiteX51" fmla="*/ 4051300 w 4838700"/>
              <a:gd name="connsiteY51" fmla="*/ 1479550 h 3959664"/>
              <a:gd name="connsiteX52" fmla="*/ 4095750 w 4838700"/>
              <a:gd name="connsiteY52" fmla="*/ 869950 h 3959664"/>
              <a:gd name="connsiteX53" fmla="*/ 4095750 w 4838700"/>
              <a:gd name="connsiteY53" fmla="*/ 869950 h 3959664"/>
              <a:gd name="connsiteX54" fmla="*/ 4108450 w 4838700"/>
              <a:gd name="connsiteY54" fmla="*/ 819150 h 3959664"/>
              <a:gd name="connsiteX55" fmla="*/ 3187700 w 4838700"/>
              <a:gd name="connsiteY55" fmla="*/ 990600 h 3959664"/>
              <a:gd name="connsiteX56" fmla="*/ 3022600 w 4838700"/>
              <a:gd name="connsiteY56" fmla="*/ 152400 h 3959664"/>
              <a:gd name="connsiteX57" fmla="*/ 425450 w 4838700"/>
              <a:gd name="connsiteY57" fmla="*/ 0 h 3959664"/>
              <a:gd name="connsiteX58" fmla="*/ 266700 w 4838700"/>
              <a:gd name="connsiteY58" fmla="*/ 374650 h 3959664"/>
              <a:gd name="connsiteX0" fmla="*/ 266700 w 4838700"/>
              <a:gd name="connsiteY0" fmla="*/ 374650 h 3953314"/>
              <a:gd name="connsiteX1" fmla="*/ 0 w 4838700"/>
              <a:gd name="connsiteY1" fmla="*/ 482600 h 3953314"/>
              <a:gd name="connsiteX2" fmla="*/ 63500 w 4838700"/>
              <a:gd name="connsiteY2" fmla="*/ 692150 h 3953314"/>
              <a:gd name="connsiteX3" fmla="*/ 317500 w 4838700"/>
              <a:gd name="connsiteY3" fmla="*/ 615950 h 3953314"/>
              <a:gd name="connsiteX4" fmla="*/ 355600 w 4838700"/>
              <a:gd name="connsiteY4" fmla="*/ 666750 h 3953314"/>
              <a:gd name="connsiteX5" fmla="*/ 152400 w 4838700"/>
              <a:gd name="connsiteY5" fmla="*/ 908050 h 3953314"/>
              <a:gd name="connsiteX6" fmla="*/ 114300 w 4838700"/>
              <a:gd name="connsiteY6" fmla="*/ 977900 h 3953314"/>
              <a:gd name="connsiteX7" fmla="*/ 311150 w 4838700"/>
              <a:gd name="connsiteY7" fmla="*/ 1066800 h 3953314"/>
              <a:gd name="connsiteX8" fmla="*/ 501650 w 4838700"/>
              <a:gd name="connsiteY8" fmla="*/ 1517650 h 3953314"/>
              <a:gd name="connsiteX9" fmla="*/ 749300 w 4838700"/>
              <a:gd name="connsiteY9" fmla="*/ 1352550 h 3953314"/>
              <a:gd name="connsiteX10" fmla="*/ 571500 w 4838700"/>
              <a:gd name="connsiteY10" fmla="*/ 946150 h 3953314"/>
              <a:gd name="connsiteX11" fmla="*/ 615950 w 4838700"/>
              <a:gd name="connsiteY11" fmla="*/ 889000 h 3953314"/>
              <a:gd name="connsiteX12" fmla="*/ 939800 w 4838700"/>
              <a:gd name="connsiteY12" fmla="*/ 1314450 h 3953314"/>
              <a:gd name="connsiteX13" fmla="*/ 412750 w 4838700"/>
              <a:gd name="connsiteY13" fmla="*/ 1612900 h 3953314"/>
              <a:gd name="connsiteX14" fmla="*/ 488950 w 4838700"/>
              <a:gd name="connsiteY14" fmla="*/ 1733550 h 3953314"/>
              <a:gd name="connsiteX15" fmla="*/ 419100 w 4838700"/>
              <a:gd name="connsiteY15" fmla="*/ 1790700 h 3953314"/>
              <a:gd name="connsiteX16" fmla="*/ 552450 w 4838700"/>
              <a:gd name="connsiteY16" fmla="*/ 2038350 h 3953314"/>
              <a:gd name="connsiteX17" fmla="*/ 425450 w 4838700"/>
              <a:gd name="connsiteY17" fmla="*/ 2127250 h 3953314"/>
              <a:gd name="connsiteX18" fmla="*/ 419100 w 4838700"/>
              <a:gd name="connsiteY18" fmla="*/ 2641600 h 3953314"/>
              <a:gd name="connsiteX19" fmla="*/ 660400 w 4838700"/>
              <a:gd name="connsiteY19" fmla="*/ 2876550 h 3953314"/>
              <a:gd name="connsiteX20" fmla="*/ 590550 w 4838700"/>
              <a:gd name="connsiteY20" fmla="*/ 3060700 h 3953314"/>
              <a:gd name="connsiteX21" fmla="*/ 501650 w 4838700"/>
              <a:gd name="connsiteY21" fmla="*/ 3149600 h 3953314"/>
              <a:gd name="connsiteX22" fmla="*/ 374650 w 4838700"/>
              <a:gd name="connsiteY22" fmla="*/ 3225800 h 3953314"/>
              <a:gd name="connsiteX23" fmla="*/ 577850 w 4838700"/>
              <a:gd name="connsiteY23" fmla="*/ 3397250 h 3953314"/>
              <a:gd name="connsiteX24" fmla="*/ 331694 w 4838700"/>
              <a:gd name="connsiteY24" fmla="*/ 3700556 h 3953314"/>
              <a:gd name="connsiteX25" fmla="*/ 447488 w 4838700"/>
              <a:gd name="connsiteY25" fmla="*/ 3821953 h 3953314"/>
              <a:gd name="connsiteX26" fmla="*/ 767042 w 4838700"/>
              <a:gd name="connsiteY26" fmla="*/ 3821580 h 3953314"/>
              <a:gd name="connsiteX27" fmla="*/ 996950 w 4838700"/>
              <a:gd name="connsiteY27" fmla="*/ 3613150 h 3953314"/>
              <a:gd name="connsiteX28" fmla="*/ 1016000 w 4838700"/>
              <a:gd name="connsiteY28" fmla="*/ 3746500 h 3953314"/>
              <a:gd name="connsiteX29" fmla="*/ 1092200 w 4838700"/>
              <a:gd name="connsiteY29" fmla="*/ 3740150 h 3953314"/>
              <a:gd name="connsiteX30" fmla="*/ 1155700 w 4838700"/>
              <a:gd name="connsiteY30" fmla="*/ 3530600 h 3953314"/>
              <a:gd name="connsiteX31" fmla="*/ 1327150 w 4838700"/>
              <a:gd name="connsiteY31" fmla="*/ 3549650 h 3953314"/>
              <a:gd name="connsiteX32" fmla="*/ 1365250 w 4838700"/>
              <a:gd name="connsiteY32" fmla="*/ 3663950 h 3953314"/>
              <a:gd name="connsiteX33" fmla="*/ 1568450 w 4838700"/>
              <a:gd name="connsiteY33" fmla="*/ 3759200 h 3953314"/>
              <a:gd name="connsiteX34" fmla="*/ 1930400 w 4838700"/>
              <a:gd name="connsiteY34" fmla="*/ 3708400 h 3953314"/>
              <a:gd name="connsiteX35" fmla="*/ 1981200 w 4838700"/>
              <a:gd name="connsiteY35" fmla="*/ 3816350 h 3953314"/>
              <a:gd name="connsiteX36" fmla="*/ 2862357 w 4838700"/>
              <a:gd name="connsiteY36" fmla="*/ 3953314 h 3953314"/>
              <a:gd name="connsiteX37" fmla="*/ 2843307 w 4838700"/>
              <a:gd name="connsiteY37" fmla="*/ 3886639 h 3953314"/>
              <a:gd name="connsiteX38" fmla="*/ 2838450 w 4838700"/>
              <a:gd name="connsiteY38" fmla="*/ 3797300 h 3953314"/>
              <a:gd name="connsiteX39" fmla="*/ 3092450 w 4838700"/>
              <a:gd name="connsiteY39" fmla="*/ 3429000 h 3953314"/>
              <a:gd name="connsiteX40" fmla="*/ 3206750 w 4838700"/>
              <a:gd name="connsiteY40" fmla="*/ 3371850 h 3953314"/>
              <a:gd name="connsiteX41" fmla="*/ 3409950 w 4838700"/>
              <a:gd name="connsiteY41" fmla="*/ 3498850 h 3953314"/>
              <a:gd name="connsiteX42" fmla="*/ 3613150 w 4838700"/>
              <a:gd name="connsiteY42" fmla="*/ 3448050 h 3953314"/>
              <a:gd name="connsiteX43" fmla="*/ 3727450 w 4838700"/>
              <a:gd name="connsiteY43" fmla="*/ 3397250 h 3953314"/>
              <a:gd name="connsiteX44" fmla="*/ 3708400 w 4838700"/>
              <a:gd name="connsiteY44" fmla="*/ 3105150 h 3953314"/>
              <a:gd name="connsiteX45" fmla="*/ 3892550 w 4838700"/>
              <a:gd name="connsiteY45" fmla="*/ 2660650 h 3953314"/>
              <a:gd name="connsiteX46" fmla="*/ 3937000 w 4838700"/>
              <a:gd name="connsiteY46" fmla="*/ 2495550 h 3953314"/>
              <a:gd name="connsiteX47" fmla="*/ 4521200 w 4838700"/>
              <a:gd name="connsiteY47" fmla="*/ 2679700 h 3953314"/>
              <a:gd name="connsiteX48" fmla="*/ 4838700 w 4838700"/>
              <a:gd name="connsiteY48" fmla="*/ 2247900 h 3953314"/>
              <a:gd name="connsiteX49" fmla="*/ 3962400 w 4838700"/>
              <a:gd name="connsiteY49" fmla="*/ 1987550 h 3953314"/>
              <a:gd name="connsiteX50" fmla="*/ 3975100 w 4838700"/>
              <a:gd name="connsiteY50" fmla="*/ 1778000 h 3953314"/>
              <a:gd name="connsiteX51" fmla="*/ 4051300 w 4838700"/>
              <a:gd name="connsiteY51" fmla="*/ 1479550 h 3953314"/>
              <a:gd name="connsiteX52" fmla="*/ 4095750 w 4838700"/>
              <a:gd name="connsiteY52" fmla="*/ 869950 h 3953314"/>
              <a:gd name="connsiteX53" fmla="*/ 4095750 w 4838700"/>
              <a:gd name="connsiteY53" fmla="*/ 869950 h 3953314"/>
              <a:gd name="connsiteX54" fmla="*/ 4108450 w 4838700"/>
              <a:gd name="connsiteY54" fmla="*/ 819150 h 3953314"/>
              <a:gd name="connsiteX55" fmla="*/ 3187700 w 4838700"/>
              <a:gd name="connsiteY55" fmla="*/ 990600 h 3953314"/>
              <a:gd name="connsiteX56" fmla="*/ 3022600 w 4838700"/>
              <a:gd name="connsiteY56" fmla="*/ 152400 h 3953314"/>
              <a:gd name="connsiteX57" fmla="*/ 425450 w 4838700"/>
              <a:gd name="connsiteY57" fmla="*/ 0 h 3953314"/>
              <a:gd name="connsiteX58" fmla="*/ 266700 w 4838700"/>
              <a:gd name="connsiteY58" fmla="*/ 374650 h 3953314"/>
              <a:gd name="connsiteX0" fmla="*/ 266700 w 4838700"/>
              <a:gd name="connsiteY0" fmla="*/ 374650 h 3943789"/>
              <a:gd name="connsiteX1" fmla="*/ 0 w 4838700"/>
              <a:gd name="connsiteY1" fmla="*/ 482600 h 3943789"/>
              <a:gd name="connsiteX2" fmla="*/ 63500 w 4838700"/>
              <a:gd name="connsiteY2" fmla="*/ 692150 h 3943789"/>
              <a:gd name="connsiteX3" fmla="*/ 317500 w 4838700"/>
              <a:gd name="connsiteY3" fmla="*/ 615950 h 3943789"/>
              <a:gd name="connsiteX4" fmla="*/ 355600 w 4838700"/>
              <a:gd name="connsiteY4" fmla="*/ 666750 h 3943789"/>
              <a:gd name="connsiteX5" fmla="*/ 152400 w 4838700"/>
              <a:gd name="connsiteY5" fmla="*/ 908050 h 3943789"/>
              <a:gd name="connsiteX6" fmla="*/ 114300 w 4838700"/>
              <a:gd name="connsiteY6" fmla="*/ 977900 h 3943789"/>
              <a:gd name="connsiteX7" fmla="*/ 311150 w 4838700"/>
              <a:gd name="connsiteY7" fmla="*/ 1066800 h 3943789"/>
              <a:gd name="connsiteX8" fmla="*/ 501650 w 4838700"/>
              <a:gd name="connsiteY8" fmla="*/ 1517650 h 3943789"/>
              <a:gd name="connsiteX9" fmla="*/ 749300 w 4838700"/>
              <a:gd name="connsiteY9" fmla="*/ 1352550 h 3943789"/>
              <a:gd name="connsiteX10" fmla="*/ 571500 w 4838700"/>
              <a:gd name="connsiteY10" fmla="*/ 946150 h 3943789"/>
              <a:gd name="connsiteX11" fmla="*/ 615950 w 4838700"/>
              <a:gd name="connsiteY11" fmla="*/ 889000 h 3943789"/>
              <a:gd name="connsiteX12" fmla="*/ 939800 w 4838700"/>
              <a:gd name="connsiteY12" fmla="*/ 1314450 h 3943789"/>
              <a:gd name="connsiteX13" fmla="*/ 412750 w 4838700"/>
              <a:gd name="connsiteY13" fmla="*/ 1612900 h 3943789"/>
              <a:gd name="connsiteX14" fmla="*/ 488950 w 4838700"/>
              <a:gd name="connsiteY14" fmla="*/ 1733550 h 3943789"/>
              <a:gd name="connsiteX15" fmla="*/ 419100 w 4838700"/>
              <a:gd name="connsiteY15" fmla="*/ 1790700 h 3943789"/>
              <a:gd name="connsiteX16" fmla="*/ 552450 w 4838700"/>
              <a:gd name="connsiteY16" fmla="*/ 2038350 h 3943789"/>
              <a:gd name="connsiteX17" fmla="*/ 425450 w 4838700"/>
              <a:gd name="connsiteY17" fmla="*/ 2127250 h 3943789"/>
              <a:gd name="connsiteX18" fmla="*/ 419100 w 4838700"/>
              <a:gd name="connsiteY18" fmla="*/ 2641600 h 3943789"/>
              <a:gd name="connsiteX19" fmla="*/ 660400 w 4838700"/>
              <a:gd name="connsiteY19" fmla="*/ 2876550 h 3943789"/>
              <a:gd name="connsiteX20" fmla="*/ 590550 w 4838700"/>
              <a:gd name="connsiteY20" fmla="*/ 3060700 h 3943789"/>
              <a:gd name="connsiteX21" fmla="*/ 501650 w 4838700"/>
              <a:gd name="connsiteY21" fmla="*/ 3149600 h 3943789"/>
              <a:gd name="connsiteX22" fmla="*/ 374650 w 4838700"/>
              <a:gd name="connsiteY22" fmla="*/ 3225800 h 3943789"/>
              <a:gd name="connsiteX23" fmla="*/ 577850 w 4838700"/>
              <a:gd name="connsiteY23" fmla="*/ 3397250 h 3943789"/>
              <a:gd name="connsiteX24" fmla="*/ 331694 w 4838700"/>
              <a:gd name="connsiteY24" fmla="*/ 3700556 h 3943789"/>
              <a:gd name="connsiteX25" fmla="*/ 447488 w 4838700"/>
              <a:gd name="connsiteY25" fmla="*/ 3821953 h 3943789"/>
              <a:gd name="connsiteX26" fmla="*/ 767042 w 4838700"/>
              <a:gd name="connsiteY26" fmla="*/ 3821580 h 3943789"/>
              <a:gd name="connsiteX27" fmla="*/ 996950 w 4838700"/>
              <a:gd name="connsiteY27" fmla="*/ 3613150 h 3943789"/>
              <a:gd name="connsiteX28" fmla="*/ 1016000 w 4838700"/>
              <a:gd name="connsiteY28" fmla="*/ 3746500 h 3943789"/>
              <a:gd name="connsiteX29" fmla="*/ 1092200 w 4838700"/>
              <a:gd name="connsiteY29" fmla="*/ 3740150 h 3943789"/>
              <a:gd name="connsiteX30" fmla="*/ 1155700 w 4838700"/>
              <a:gd name="connsiteY30" fmla="*/ 3530600 h 3943789"/>
              <a:gd name="connsiteX31" fmla="*/ 1327150 w 4838700"/>
              <a:gd name="connsiteY31" fmla="*/ 3549650 h 3943789"/>
              <a:gd name="connsiteX32" fmla="*/ 1365250 w 4838700"/>
              <a:gd name="connsiteY32" fmla="*/ 3663950 h 3943789"/>
              <a:gd name="connsiteX33" fmla="*/ 1568450 w 4838700"/>
              <a:gd name="connsiteY33" fmla="*/ 3759200 h 3943789"/>
              <a:gd name="connsiteX34" fmla="*/ 1930400 w 4838700"/>
              <a:gd name="connsiteY34" fmla="*/ 3708400 h 3943789"/>
              <a:gd name="connsiteX35" fmla="*/ 1981200 w 4838700"/>
              <a:gd name="connsiteY35" fmla="*/ 3816350 h 3943789"/>
              <a:gd name="connsiteX36" fmla="*/ 2862357 w 4838700"/>
              <a:gd name="connsiteY36" fmla="*/ 3943789 h 3943789"/>
              <a:gd name="connsiteX37" fmla="*/ 2843307 w 4838700"/>
              <a:gd name="connsiteY37" fmla="*/ 3886639 h 3943789"/>
              <a:gd name="connsiteX38" fmla="*/ 2838450 w 4838700"/>
              <a:gd name="connsiteY38" fmla="*/ 3797300 h 3943789"/>
              <a:gd name="connsiteX39" fmla="*/ 3092450 w 4838700"/>
              <a:gd name="connsiteY39" fmla="*/ 3429000 h 3943789"/>
              <a:gd name="connsiteX40" fmla="*/ 3206750 w 4838700"/>
              <a:gd name="connsiteY40" fmla="*/ 3371850 h 3943789"/>
              <a:gd name="connsiteX41" fmla="*/ 3409950 w 4838700"/>
              <a:gd name="connsiteY41" fmla="*/ 3498850 h 3943789"/>
              <a:gd name="connsiteX42" fmla="*/ 3613150 w 4838700"/>
              <a:gd name="connsiteY42" fmla="*/ 3448050 h 3943789"/>
              <a:gd name="connsiteX43" fmla="*/ 3727450 w 4838700"/>
              <a:gd name="connsiteY43" fmla="*/ 3397250 h 3943789"/>
              <a:gd name="connsiteX44" fmla="*/ 3708400 w 4838700"/>
              <a:gd name="connsiteY44" fmla="*/ 3105150 h 3943789"/>
              <a:gd name="connsiteX45" fmla="*/ 3892550 w 4838700"/>
              <a:gd name="connsiteY45" fmla="*/ 2660650 h 3943789"/>
              <a:gd name="connsiteX46" fmla="*/ 3937000 w 4838700"/>
              <a:gd name="connsiteY46" fmla="*/ 2495550 h 3943789"/>
              <a:gd name="connsiteX47" fmla="*/ 4521200 w 4838700"/>
              <a:gd name="connsiteY47" fmla="*/ 2679700 h 3943789"/>
              <a:gd name="connsiteX48" fmla="*/ 4838700 w 4838700"/>
              <a:gd name="connsiteY48" fmla="*/ 2247900 h 3943789"/>
              <a:gd name="connsiteX49" fmla="*/ 3962400 w 4838700"/>
              <a:gd name="connsiteY49" fmla="*/ 1987550 h 3943789"/>
              <a:gd name="connsiteX50" fmla="*/ 3975100 w 4838700"/>
              <a:gd name="connsiteY50" fmla="*/ 1778000 h 3943789"/>
              <a:gd name="connsiteX51" fmla="*/ 4051300 w 4838700"/>
              <a:gd name="connsiteY51" fmla="*/ 1479550 h 3943789"/>
              <a:gd name="connsiteX52" fmla="*/ 4095750 w 4838700"/>
              <a:gd name="connsiteY52" fmla="*/ 869950 h 3943789"/>
              <a:gd name="connsiteX53" fmla="*/ 4095750 w 4838700"/>
              <a:gd name="connsiteY53" fmla="*/ 869950 h 3943789"/>
              <a:gd name="connsiteX54" fmla="*/ 4108450 w 4838700"/>
              <a:gd name="connsiteY54" fmla="*/ 819150 h 3943789"/>
              <a:gd name="connsiteX55" fmla="*/ 3187700 w 4838700"/>
              <a:gd name="connsiteY55" fmla="*/ 990600 h 3943789"/>
              <a:gd name="connsiteX56" fmla="*/ 3022600 w 4838700"/>
              <a:gd name="connsiteY56" fmla="*/ 152400 h 3943789"/>
              <a:gd name="connsiteX57" fmla="*/ 425450 w 4838700"/>
              <a:gd name="connsiteY57" fmla="*/ 0 h 3943789"/>
              <a:gd name="connsiteX58" fmla="*/ 266700 w 4838700"/>
              <a:gd name="connsiteY58" fmla="*/ 374650 h 3943789"/>
              <a:gd name="connsiteX0" fmla="*/ 266700 w 4838700"/>
              <a:gd name="connsiteY0" fmla="*/ 374650 h 3978714"/>
              <a:gd name="connsiteX1" fmla="*/ 0 w 4838700"/>
              <a:gd name="connsiteY1" fmla="*/ 482600 h 3978714"/>
              <a:gd name="connsiteX2" fmla="*/ 63500 w 4838700"/>
              <a:gd name="connsiteY2" fmla="*/ 692150 h 3978714"/>
              <a:gd name="connsiteX3" fmla="*/ 317500 w 4838700"/>
              <a:gd name="connsiteY3" fmla="*/ 615950 h 3978714"/>
              <a:gd name="connsiteX4" fmla="*/ 355600 w 4838700"/>
              <a:gd name="connsiteY4" fmla="*/ 666750 h 3978714"/>
              <a:gd name="connsiteX5" fmla="*/ 152400 w 4838700"/>
              <a:gd name="connsiteY5" fmla="*/ 908050 h 3978714"/>
              <a:gd name="connsiteX6" fmla="*/ 114300 w 4838700"/>
              <a:gd name="connsiteY6" fmla="*/ 977900 h 3978714"/>
              <a:gd name="connsiteX7" fmla="*/ 311150 w 4838700"/>
              <a:gd name="connsiteY7" fmla="*/ 1066800 h 3978714"/>
              <a:gd name="connsiteX8" fmla="*/ 501650 w 4838700"/>
              <a:gd name="connsiteY8" fmla="*/ 1517650 h 3978714"/>
              <a:gd name="connsiteX9" fmla="*/ 749300 w 4838700"/>
              <a:gd name="connsiteY9" fmla="*/ 1352550 h 3978714"/>
              <a:gd name="connsiteX10" fmla="*/ 571500 w 4838700"/>
              <a:gd name="connsiteY10" fmla="*/ 946150 h 3978714"/>
              <a:gd name="connsiteX11" fmla="*/ 615950 w 4838700"/>
              <a:gd name="connsiteY11" fmla="*/ 889000 h 3978714"/>
              <a:gd name="connsiteX12" fmla="*/ 939800 w 4838700"/>
              <a:gd name="connsiteY12" fmla="*/ 1314450 h 3978714"/>
              <a:gd name="connsiteX13" fmla="*/ 412750 w 4838700"/>
              <a:gd name="connsiteY13" fmla="*/ 1612900 h 3978714"/>
              <a:gd name="connsiteX14" fmla="*/ 488950 w 4838700"/>
              <a:gd name="connsiteY14" fmla="*/ 1733550 h 3978714"/>
              <a:gd name="connsiteX15" fmla="*/ 419100 w 4838700"/>
              <a:gd name="connsiteY15" fmla="*/ 1790700 h 3978714"/>
              <a:gd name="connsiteX16" fmla="*/ 552450 w 4838700"/>
              <a:gd name="connsiteY16" fmla="*/ 2038350 h 3978714"/>
              <a:gd name="connsiteX17" fmla="*/ 425450 w 4838700"/>
              <a:gd name="connsiteY17" fmla="*/ 2127250 h 3978714"/>
              <a:gd name="connsiteX18" fmla="*/ 419100 w 4838700"/>
              <a:gd name="connsiteY18" fmla="*/ 2641600 h 3978714"/>
              <a:gd name="connsiteX19" fmla="*/ 660400 w 4838700"/>
              <a:gd name="connsiteY19" fmla="*/ 2876550 h 3978714"/>
              <a:gd name="connsiteX20" fmla="*/ 590550 w 4838700"/>
              <a:gd name="connsiteY20" fmla="*/ 3060700 h 3978714"/>
              <a:gd name="connsiteX21" fmla="*/ 501650 w 4838700"/>
              <a:gd name="connsiteY21" fmla="*/ 3149600 h 3978714"/>
              <a:gd name="connsiteX22" fmla="*/ 374650 w 4838700"/>
              <a:gd name="connsiteY22" fmla="*/ 3225800 h 3978714"/>
              <a:gd name="connsiteX23" fmla="*/ 577850 w 4838700"/>
              <a:gd name="connsiteY23" fmla="*/ 3397250 h 3978714"/>
              <a:gd name="connsiteX24" fmla="*/ 331694 w 4838700"/>
              <a:gd name="connsiteY24" fmla="*/ 3700556 h 3978714"/>
              <a:gd name="connsiteX25" fmla="*/ 447488 w 4838700"/>
              <a:gd name="connsiteY25" fmla="*/ 3821953 h 3978714"/>
              <a:gd name="connsiteX26" fmla="*/ 767042 w 4838700"/>
              <a:gd name="connsiteY26" fmla="*/ 3821580 h 3978714"/>
              <a:gd name="connsiteX27" fmla="*/ 996950 w 4838700"/>
              <a:gd name="connsiteY27" fmla="*/ 3613150 h 3978714"/>
              <a:gd name="connsiteX28" fmla="*/ 1016000 w 4838700"/>
              <a:gd name="connsiteY28" fmla="*/ 3746500 h 3978714"/>
              <a:gd name="connsiteX29" fmla="*/ 1092200 w 4838700"/>
              <a:gd name="connsiteY29" fmla="*/ 3740150 h 3978714"/>
              <a:gd name="connsiteX30" fmla="*/ 1155700 w 4838700"/>
              <a:gd name="connsiteY30" fmla="*/ 3530600 h 3978714"/>
              <a:gd name="connsiteX31" fmla="*/ 1327150 w 4838700"/>
              <a:gd name="connsiteY31" fmla="*/ 3549650 h 3978714"/>
              <a:gd name="connsiteX32" fmla="*/ 1365250 w 4838700"/>
              <a:gd name="connsiteY32" fmla="*/ 3663950 h 3978714"/>
              <a:gd name="connsiteX33" fmla="*/ 1568450 w 4838700"/>
              <a:gd name="connsiteY33" fmla="*/ 3759200 h 3978714"/>
              <a:gd name="connsiteX34" fmla="*/ 1930400 w 4838700"/>
              <a:gd name="connsiteY34" fmla="*/ 3708400 h 3978714"/>
              <a:gd name="connsiteX35" fmla="*/ 1981200 w 4838700"/>
              <a:gd name="connsiteY35" fmla="*/ 3816350 h 3978714"/>
              <a:gd name="connsiteX36" fmla="*/ 2871882 w 4838700"/>
              <a:gd name="connsiteY36" fmla="*/ 3978714 h 3978714"/>
              <a:gd name="connsiteX37" fmla="*/ 2843307 w 4838700"/>
              <a:gd name="connsiteY37" fmla="*/ 3886639 h 3978714"/>
              <a:gd name="connsiteX38" fmla="*/ 2838450 w 4838700"/>
              <a:gd name="connsiteY38" fmla="*/ 3797300 h 3978714"/>
              <a:gd name="connsiteX39" fmla="*/ 3092450 w 4838700"/>
              <a:gd name="connsiteY39" fmla="*/ 3429000 h 3978714"/>
              <a:gd name="connsiteX40" fmla="*/ 3206750 w 4838700"/>
              <a:gd name="connsiteY40" fmla="*/ 3371850 h 3978714"/>
              <a:gd name="connsiteX41" fmla="*/ 3409950 w 4838700"/>
              <a:gd name="connsiteY41" fmla="*/ 3498850 h 3978714"/>
              <a:gd name="connsiteX42" fmla="*/ 3613150 w 4838700"/>
              <a:gd name="connsiteY42" fmla="*/ 3448050 h 3978714"/>
              <a:gd name="connsiteX43" fmla="*/ 3727450 w 4838700"/>
              <a:gd name="connsiteY43" fmla="*/ 3397250 h 3978714"/>
              <a:gd name="connsiteX44" fmla="*/ 3708400 w 4838700"/>
              <a:gd name="connsiteY44" fmla="*/ 3105150 h 3978714"/>
              <a:gd name="connsiteX45" fmla="*/ 3892550 w 4838700"/>
              <a:gd name="connsiteY45" fmla="*/ 2660650 h 3978714"/>
              <a:gd name="connsiteX46" fmla="*/ 3937000 w 4838700"/>
              <a:gd name="connsiteY46" fmla="*/ 2495550 h 3978714"/>
              <a:gd name="connsiteX47" fmla="*/ 4521200 w 4838700"/>
              <a:gd name="connsiteY47" fmla="*/ 2679700 h 3978714"/>
              <a:gd name="connsiteX48" fmla="*/ 4838700 w 4838700"/>
              <a:gd name="connsiteY48" fmla="*/ 2247900 h 3978714"/>
              <a:gd name="connsiteX49" fmla="*/ 3962400 w 4838700"/>
              <a:gd name="connsiteY49" fmla="*/ 1987550 h 3978714"/>
              <a:gd name="connsiteX50" fmla="*/ 3975100 w 4838700"/>
              <a:gd name="connsiteY50" fmla="*/ 1778000 h 3978714"/>
              <a:gd name="connsiteX51" fmla="*/ 4051300 w 4838700"/>
              <a:gd name="connsiteY51" fmla="*/ 1479550 h 3978714"/>
              <a:gd name="connsiteX52" fmla="*/ 4095750 w 4838700"/>
              <a:gd name="connsiteY52" fmla="*/ 869950 h 3978714"/>
              <a:gd name="connsiteX53" fmla="*/ 4095750 w 4838700"/>
              <a:gd name="connsiteY53" fmla="*/ 869950 h 3978714"/>
              <a:gd name="connsiteX54" fmla="*/ 4108450 w 4838700"/>
              <a:gd name="connsiteY54" fmla="*/ 819150 h 3978714"/>
              <a:gd name="connsiteX55" fmla="*/ 3187700 w 4838700"/>
              <a:gd name="connsiteY55" fmla="*/ 990600 h 3978714"/>
              <a:gd name="connsiteX56" fmla="*/ 3022600 w 4838700"/>
              <a:gd name="connsiteY56" fmla="*/ 152400 h 3978714"/>
              <a:gd name="connsiteX57" fmla="*/ 425450 w 4838700"/>
              <a:gd name="connsiteY57" fmla="*/ 0 h 3978714"/>
              <a:gd name="connsiteX58" fmla="*/ 266700 w 4838700"/>
              <a:gd name="connsiteY58" fmla="*/ 374650 h 3978714"/>
              <a:gd name="connsiteX0" fmla="*/ 266700 w 4838700"/>
              <a:gd name="connsiteY0" fmla="*/ 374650 h 3978714"/>
              <a:gd name="connsiteX1" fmla="*/ 0 w 4838700"/>
              <a:gd name="connsiteY1" fmla="*/ 482600 h 3978714"/>
              <a:gd name="connsiteX2" fmla="*/ 63500 w 4838700"/>
              <a:gd name="connsiteY2" fmla="*/ 692150 h 3978714"/>
              <a:gd name="connsiteX3" fmla="*/ 317500 w 4838700"/>
              <a:gd name="connsiteY3" fmla="*/ 615950 h 3978714"/>
              <a:gd name="connsiteX4" fmla="*/ 355600 w 4838700"/>
              <a:gd name="connsiteY4" fmla="*/ 666750 h 3978714"/>
              <a:gd name="connsiteX5" fmla="*/ 152400 w 4838700"/>
              <a:gd name="connsiteY5" fmla="*/ 908050 h 3978714"/>
              <a:gd name="connsiteX6" fmla="*/ 114300 w 4838700"/>
              <a:gd name="connsiteY6" fmla="*/ 977900 h 3978714"/>
              <a:gd name="connsiteX7" fmla="*/ 311150 w 4838700"/>
              <a:gd name="connsiteY7" fmla="*/ 1066800 h 3978714"/>
              <a:gd name="connsiteX8" fmla="*/ 501650 w 4838700"/>
              <a:gd name="connsiteY8" fmla="*/ 1517650 h 3978714"/>
              <a:gd name="connsiteX9" fmla="*/ 749300 w 4838700"/>
              <a:gd name="connsiteY9" fmla="*/ 1352550 h 3978714"/>
              <a:gd name="connsiteX10" fmla="*/ 571500 w 4838700"/>
              <a:gd name="connsiteY10" fmla="*/ 946150 h 3978714"/>
              <a:gd name="connsiteX11" fmla="*/ 615950 w 4838700"/>
              <a:gd name="connsiteY11" fmla="*/ 889000 h 3978714"/>
              <a:gd name="connsiteX12" fmla="*/ 939800 w 4838700"/>
              <a:gd name="connsiteY12" fmla="*/ 1314450 h 3978714"/>
              <a:gd name="connsiteX13" fmla="*/ 412750 w 4838700"/>
              <a:gd name="connsiteY13" fmla="*/ 1612900 h 3978714"/>
              <a:gd name="connsiteX14" fmla="*/ 488950 w 4838700"/>
              <a:gd name="connsiteY14" fmla="*/ 1733550 h 3978714"/>
              <a:gd name="connsiteX15" fmla="*/ 419100 w 4838700"/>
              <a:gd name="connsiteY15" fmla="*/ 1790700 h 3978714"/>
              <a:gd name="connsiteX16" fmla="*/ 552450 w 4838700"/>
              <a:gd name="connsiteY16" fmla="*/ 2038350 h 3978714"/>
              <a:gd name="connsiteX17" fmla="*/ 425450 w 4838700"/>
              <a:gd name="connsiteY17" fmla="*/ 2127250 h 3978714"/>
              <a:gd name="connsiteX18" fmla="*/ 419100 w 4838700"/>
              <a:gd name="connsiteY18" fmla="*/ 2641600 h 3978714"/>
              <a:gd name="connsiteX19" fmla="*/ 660400 w 4838700"/>
              <a:gd name="connsiteY19" fmla="*/ 2876550 h 3978714"/>
              <a:gd name="connsiteX20" fmla="*/ 590550 w 4838700"/>
              <a:gd name="connsiteY20" fmla="*/ 3060700 h 3978714"/>
              <a:gd name="connsiteX21" fmla="*/ 501650 w 4838700"/>
              <a:gd name="connsiteY21" fmla="*/ 3149600 h 3978714"/>
              <a:gd name="connsiteX22" fmla="*/ 374650 w 4838700"/>
              <a:gd name="connsiteY22" fmla="*/ 3225800 h 3978714"/>
              <a:gd name="connsiteX23" fmla="*/ 577850 w 4838700"/>
              <a:gd name="connsiteY23" fmla="*/ 3397250 h 3978714"/>
              <a:gd name="connsiteX24" fmla="*/ 331694 w 4838700"/>
              <a:gd name="connsiteY24" fmla="*/ 3700556 h 3978714"/>
              <a:gd name="connsiteX25" fmla="*/ 447488 w 4838700"/>
              <a:gd name="connsiteY25" fmla="*/ 3821953 h 3978714"/>
              <a:gd name="connsiteX26" fmla="*/ 767042 w 4838700"/>
              <a:gd name="connsiteY26" fmla="*/ 3821580 h 3978714"/>
              <a:gd name="connsiteX27" fmla="*/ 996950 w 4838700"/>
              <a:gd name="connsiteY27" fmla="*/ 3613150 h 3978714"/>
              <a:gd name="connsiteX28" fmla="*/ 1016000 w 4838700"/>
              <a:gd name="connsiteY28" fmla="*/ 3746500 h 3978714"/>
              <a:gd name="connsiteX29" fmla="*/ 1092200 w 4838700"/>
              <a:gd name="connsiteY29" fmla="*/ 3740150 h 3978714"/>
              <a:gd name="connsiteX30" fmla="*/ 1155700 w 4838700"/>
              <a:gd name="connsiteY30" fmla="*/ 3530600 h 3978714"/>
              <a:gd name="connsiteX31" fmla="*/ 1327150 w 4838700"/>
              <a:gd name="connsiteY31" fmla="*/ 3549650 h 3978714"/>
              <a:gd name="connsiteX32" fmla="*/ 1365250 w 4838700"/>
              <a:gd name="connsiteY32" fmla="*/ 3663950 h 3978714"/>
              <a:gd name="connsiteX33" fmla="*/ 1568450 w 4838700"/>
              <a:gd name="connsiteY33" fmla="*/ 3759200 h 3978714"/>
              <a:gd name="connsiteX34" fmla="*/ 1930400 w 4838700"/>
              <a:gd name="connsiteY34" fmla="*/ 3708400 h 3978714"/>
              <a:gd name="connsiteX35" fmla="*/ 1981200 w 4838700"/>
              <a:gd name="connsiteY35" fmla="*/ 3816350 h 3978714"/>
              <a:gd name="connsiteX36" fmla="*/ 2506757 w 4838700"/>
              <a:gd name="connsiteY36" fmla="*/ 3915213 h 3978714"/>
              <a:gd name="connsiteX37" fmla="*/ 2871882 w 4838700"/>
              <a:gd name="connsiteY37" fmla="*/ 3978714 h 3978714"/>
              <a:gd name="connsiteX38" fmla="*/ 2843307 w 4838700"/>
              <a:gd name="connsiteY38" fmla="*/ 3886639 h 3978714"/>
              <a:gd name="connsiteX39" fmla="*/ 2838450 w 4838700"/>
              <a:gd name="connsiteY39" fmla="*/ 3797300 h 3978714"/>
              <a:gd name="connsiteX40" fmla="*/ 3092450 w 4838700"/>
              <a:gd name="connsiteY40" fmla="*/ 3429000 h 3978714"/>
              <a:gd name="connsiteX41" fmla="*/ 3206750 w 4838700"/>
              <a:gd name="connsiteY41" fmla="*/ 3371850 h 3978714"/>
              <a:gd name="connsiteX42" fmla="*/ 3409950 w 4838700"/>
              <a:gd name="connsiteY42" fmla="*/ 3498850 h 3978714"/>
              <a:gd name="connsiteX43" fmla="*/ 3613150 w 4838700"/>
              <a:gd name="connsiteY43" fmla="*/ 3448050 h 3978714"/>
              <a:gd name="connsiteX44" fmla="*/ 3727450 w 4838700"/>
              <a:gd name="connsiteY44" fmla="*/ 3397250 h 3978714"/>
              <a:gd name="connsiteX45" fmla="*/ 3708400 w 4838700"/>
              <a:gd name="connsiteY45" fmla="*/ 3105150 h 3978714"/>
              <a:gd name="connsiteX46" fmla="*/ 3892550 w 4838700"/>
              <a:gd name="connsiteY46" fmla="*/ 2660650 h 3978714"/>
              <a:gd name="connsiteX47" fmla="*/ 3937000 w 4838700"/>
              <a:gd name="connsiteY47" fmla="*/ 2495550 h 3978714"/>
              <a:gd name="connsiteX48" fmla="*/ 4521200 w 4838700"/>
              <a:gd name="connsiteY48" fmla="*/ 2679700 h 3978714"/>
              <a:gd name="connsiteX49" fmla="*/ 4838700 w 4838700"/>
              <a:gd name="connsiteY49" fmla="*/ 2247900 h 3978714"/>
              <a:gd name="connsiteX50" fmla="*/ 3962400 w 4838700"/>
              <a:gd name="connsiteY50" fmla="*/ 1987550 h 3978714"/>
              <a:gd name="connsiteX51" fmla="*/ 3975100 w 4838700"/>
              <a:gd name="connsiteY51" fmla="*/ 1778000 h 3978714"/>
              <a:gd name="connsiteX52" fmla="*/ 4051300 w 4838700"/>
              <a:gd name="connsiteY52" fmla="*/ 1479550 h 3978714"/>
              <a:gd name="connsiteX53" fmla="*/ 4095750 w 4838700"/>
              <a:gd name="connsiteY53" fmla="*/ 869950 h 3978714"/>
              <a:gd name="connsiteX54" fmla="*/ 4095750 w 4838700"/>
              <a:gd name="connsiteY54" fmla="*/ 869950 h 3978714"/>
              <a:gd name="connsiteX55" fmla="*/ 4108450 w 4838700"/>
              <a:gd name="connsiteY55" fmla="*/ 819150 h 3978714"/>
              <a:gd name="connsiteX56" fmla="*/ 3187700 w 4838700"/>
              <a:gd name="connsiteY56" fmla="*/ 990600 h 3978714"/>
              <a:gd name="connsiteX57" fmla="*/ 3022600 w 4838700"/>
              <a:gd name="connsiteY57" fmla="*/ 152400 h 3978714"/>
              <a:gd name="connsiteX58" fmla="*/ 425450 w 4838700"/>
              <a:gd name="connsiteY58" fmla="*/ 0 h 3978714"/>
              <a:gd name="connsiteX59" fmla="*/ 266700 w 4838700"/>
              <a:gd name="connsiteY59" fmla="*/ 374650 h 3978714"/>
              <a:gd name="connsiteX0" fmla="*/ 266700 w 4838700"/>
              <a:gd name="connsiteY0" fmla="*/ 374650 h 3997763"/>
              <a:gd name="connsiteX1" fmla="*/ 0 w 4838700"/>
              <a:gd name="connsiteY1" fmla="*/ 482600 h 3997763"/>
              <a:gd name="connsiteX2" fmla="*/ 63500 w 4838700"/>
              <a:gd name="connsiteY2" fmla="*/ 692150 h 3997763"/>
              <a:gd name="connsiteX3" fmla="*/ 317500 w 4838700"/>
              <a:gd name="connsiteY3" fmla="*/ 615950 h 3997763"/>
              <a:gd name="connsiteX4" fmla="*/ 355600 w 4838700"/>
              <a:gd name="connsiteY4" fmla="*/ 666750 h 3997763"/>
              <a:gd name="connsiteX5" fmla="*/ 152400 w 4838700"/>
              <a:gd name="connsiteY5" fmla="*/ 908050 h 3997763"/>
              <a:gd name="connsiteX6" fmla="*/ 114300 w 4838700"/>
              <a:gd name="connsiteY6" fmla="*/ 977900 h 3997763"/>
              <a:gd name="connsiteX7" fmla="*/ 311150 w 4838700"/>
              <a:gd name="connsiteY7" fmla="*/ 1066800 h 3997763"/>
              <a:gd name="connsiteX8" fmla="*/ 501650 w 4838700"/>
              <a:gd name="connsiteY8" fmla="*/ 1517650 h 3997763"/>
              <a:gd name="connsiteX9" fmla="*/ 749300 w 4838700"/>
              <a:gd name="connsiteY9" fmla="*/ 1352550 h 3997763"/>
              <a:gd name="connsiteX10" fmla="*/ 571500 w 4838700"/>
              <a:gd name="connsiteY10" fmla="*/ 946150 h 3997763"/>
              <a:gd name="connsiteX11" fmla="*/ 615950 w 4838700"/>
              <a:gd name="connsiteY11" fmla="*/ 889000 h 3997763"/>
              <a:gd name="connsiteX12" fmla="*/ 939800 w 4838700"/>
              <a:gd name="connsiteY12" fmla="*/ 1314450 h 3997763"/>
              <a:gd name="connsiteX13" fmla="*/ 412750 w 4838700"/>
              <a:gd name="connsiteY13" fmla="*/ 1612900 h 3997763"/>
              <a:gd name="connsiteX14" fmla="*/ 488950 w 4838700"/>
              <a:gd name="connsiteY14" fmla="*/ 1733550 h 3997763"/>
              <a:gd name="connsiteX15" fmla="*/ 419100 w 4838700"/>
              <a:gd name="connsiteY15" fmla="*/ 1790700 h 3997763"/>
              <a:gd name="connsiteX16" fmla="*/ 552450 w 4838700"/>
              <a:gd name="connsiteY16" fmla="*/ 2038350 h 3997763"/>
              <a:gd name="connsiteX17" fmla="*/ 425450 w 4838700"/>
              <a:gd name="connsiteY17" fmla="*/ 2127250 h 3997763"/>
              <a:gd name="connsiteX18" fmla="*/ 419100 w 4838700"/>
              <a:gd name="connsiteY18" fmla="*/ 2641600 h 3997763"/>
              <a:gd name="connsiteX19" fmla="*/ 660400 w 4838700"/>
              <a:gd name="connsiteY19" fmla="*/ 2876550 h 3997763"/>
              <a:gd name="connsiteX20" fmla="*/ 590550 w 4838700"/>
              <a:gd name="connsiteY20" fmla="*/ 3060700 h 3997763"/>
              <a:gd name="connsiteX21" fmla="*/ 501650 w 4838700"/>
              <a:gd name="connsiteY21" fmla="*/ 3149600 h 3997763"/>
              <a:gd name="connsiteX22" fmla="*/ 374650 w 4838700"/>
              <a:gd name="connsiteY22" fmla="*/ 3225800 h 3997763"/>
              <a:gd name="connsiteX23" fmla="*/ 577850 w 4838700"/>
              <a:gd name="connsiteY23" fmla="*/ 3397250 h 3997763"/>
              <a:gd name="connsiteX24" fmla="*/ 331694 w 4838700"/>
              <a:gd name="connsiteY24" fmla="*/ 3700556 h 3997763"/>
              <a:gd name="connsiteX25" fmla="*/ 447488 w 4838700"/>
              <a:gd name="connsiteY25" fmla="*/ 3821953 h 3997763"/>
              <a:gd name="connsiteX26" fmla="*/ 767042 w 4838700"/>
              <a:gd name="connsiteY26" fmla="*/ 3821580 h 3997763"/>
              <a:gd name="connsiteX27" fmla="*/ 996950 w 4838700"/>
              <a:gd name="connsiteY27" fmla="*/ 3613150 h 3997763"/>
              <a:gd name="connsiteX28" fmla="*/ 1016000 w 4838700"/>
              <a:gd name="connsiteY28" fmla="*/ 3746500 h 3997763"/>
              <a:gd name="connsiteX29" fmla="*/ 1092200 w 4838700"/>
              <a:gd name="connsiteY29" fmla="*/ 3740150 h 3997763"/>
              <a:gd name="connsiteX30" fmla="*/ 1155700 w 4838700"/>
              <a:gd name="connsiteY30" fmla="*/ 3530600 h 3997763"/>
              <a:gd name="connsiteX31" fmla="*/ 1327150 w 4838700"/>
              <a:gd name="connsiteY31" fmla="*/ 3549650 h 3997763"/>
              <a:gd name="connsiteX32" fmla="*/ 1365250 w 4838700"/>
              <a:gd name="connsiteY32" fmla="*/ 3663950 h 3997763"/>
              <a:gd name="connsiteX33" fmla="*/ 1568450 w 4838700"/>
              <a:gd name="connsiteY33" fmla="*/ 3759200 h 3997763"/>
              <a:gd name="connsiteX34" fmla="*/ 1930400 w 4838700"/>
              <a:gd name="connsiteY34" fmla="*/ 3708400 h 3997763"/>
              <a:gd name="connsiteX35" fmla="*/ 1981200 w 4838700"/>
              <a:gd name="connsiteY35" fmla="*/ 3816350 h 3997763"/>
              <a:gd name="connsiteX36" fmla="*/ 2741707 w 4838700"/>
              <a:gd name="connsiteY36" fmla="*/ 3997763 h 3997763"/>
              <a:gd name="connsiteX37" fmla="*/ 2871882 w 4838700"/>
              <a:gd name="connsiteY37" fmla="*/ 3978714 h 3997763"/>
              <a:gd name="connsiteX38" fmla="*/ 2843307 w 4838700"/>
              <a:gd name="connsiteY38" fmla="*/ 3886639 h 3997763"/>
              <a:gd name="connsiteX39" fmla="*/ 2838450 w 4838700"/>
              <a:gd name="connsiteY39" fmla="*/ 3797300 h 3997763"/>
              <a:gd name="connsiteX40" fmla="*/ 3092450 w 4838700"/>
              <a:gd name="connsiteY40" fmla="*/ 3429000 h 3997763"/>
              <a:gd name="connsiteX41" fmla="*/ 3206750 w 4838700"/>
              <a:gd name="connsiteY41" fmla="*/ 3371850 h 3997763"/>
              <a:gd name="connsiteX42" fmla="*/ 3409950 w 4838700"/>
              <a:gd name="connsiteY42" fmla="*/ 3498850 h 3997763"/>
              <a:gd name="connsiteX43" fmla="*/ 3613150 w 4838700"/>
              <a:gd name="connsiteY43" fmla="*/ 3448050 h 3997763"/>
              <a:gd name="connsiteX44" fmla="*/ 3727450 w 4838700"/>
              <a:gd name="connsiteY44" fmla="*/ 3397250 h 3997763"/>
              <a:gd name="connsiteX45" fmla="*/ 3708400 w 4838700"/>
              <a:gd name="connsiteY45" fmla="*/ 3105150 h 3997763"/>
              <a:gd name="connsiteX46" fmla="*/ 3892550 w 4838700"/>
              <a:gd name="connsiteY46" fmla="*/ 2660650 h 3997763"/>
              <a:gd name="connsiteX47" fmla="*/ 3937000 w 4838700"/>
              <a:gd name="connsiteY47" fmla="*/ 2495550 h 3997763"/>
              <a:gd name="connsiteX48" fmla="*/ 4521200 w 4838700"/>
              <a:gd name="connsiteY48" fmla="*/ 2679700 h 3997763"/>
              <a:gd name="connsiteX49" fmla="*/ 4838700 w 4838700"/>
              <a:gd name="connsiteY49" fmla="*/ 2247900 h 3997763"/>
              <a:gd name="connsiteX50" fmla="*/ 3962400 w 4838700"/>
              <a:gd name="connsiteY50" fmla="*/ 1987550 h 3997763"/>
              <a:gd name="connsiteX51" fmla="*/ 3975100 w 4838700"/>
              <a:gd name="connsiteY51" fmla="*/ 1778000 h 3997763"/>
              <a:gd name="connsiteX52" fmla="*/ 4051300 w 4838700"/>
              <a:gd name="connsiteY52" fmla="*/ 1479550 h 3997763"/>
              <a:gd name="connsiteX53" fmla="*/ 4095750 w 4838700"/>
              <a:gd name="connsiteY53" fmla="*/ 869950 h 3997763"/>
              <a:gd name="connsiteX54" fmla="*/ 4095750 w 4838700"/>
              <a:gd name="connsiteY54" fmla="*/ 869950 h 3997763"/>
              <a:gd name="connsiteX55" fmla="*/ 4108450 w 4838700"/>
              <a:gd name="connsiteY55" fmla="*/ 819150 h 3997763"/>
              <a:gd name="connsiteX56" fmla="*/ 3187700 w 4838700"/>
              <a:gd name="connsiteY56" fmla="*/ 990600 h 3997763"/>
              <a:gd name="connsiteX57" fmla="*/ 3022600 w 4838700"/>
              <a:gd name="connsiteY57" fmla="*/ 152400 h 3997763"/>
              <a:gd name="connsiteX58" fmla="*/ 425450 w 4838700"/>
              <a:gd name="connsiteY58" fmla="*/ 0 h 3997763"/>
              <a:gd name="connsiteX59" fmla="*/ 266700 w 4838700"/>
              <a:gd name="connsiteY59" fmla="*/ 374650 h 3997763"/>
              <a:gd name="connsiteX0" fmla="*/ 266700 w 4838700"/>
              <a:gd name="connsiteY0" fmla="*/ 374650 h 3997763"/>
              <a:gd name="connsiteX1" fmla="*/ 0 w 4838700"/>
              <a:gd name="connsiteY1" fmla="*/ 482600 h 3997763"/>
              <a:gd name="connsiteX2" fmla="*/ 63500 w 4838700"/>
              <a:gd name="connsiteY2" fmla="*/ 692150 h 3997763"/>
              <a:gd name="connsiteX3" fmla="*/ 317500 w 4838700"/>
              <a:gd name="connsiteY3" fmla="*/ 615950 h 3997763"/>
              <a:gd name="connsiteX4" fmla="*/ 355600 w 4838700"/>
              <a:gd name="connsiteY4" fmla="*/ 666750 h 3997763"/>
              <a:gd name="connsiteX5" fmla="*/ 152400 w 4838700"/>
              <a:gd name="connsiteY5" fmla="*/ 908050 h 3997763"/>
              <a:gd name="connsiteX6" fmla="*/ 114300 w 4838700"/>
              <a:gd name="connsiteY6" fmla="*/ 977900 h 3997763"/>
              <a:gd name="connsiteX7" fmla="*/ 311150 w 4838700"/>
              <a:gd name="connsiteY7" fmla="*/ 1066800 h 3997763"/>
              <a:gd name="connsiteX8" fmla="*/ 501650 w 4838700"/>
              <a:gd name="connsiteY8" fmla="*/ 1517650 h 3997763"/>
              <a:gd name="connsiteX9" fmla="*/ 749300 w 4838700"/>
              <a:gd name="connsiteY9" fmla="*/ 1352550 h 3997763"/>
              <a:gd name="connsiteX10" fmla="*/ 571500 w 4838700"/>
              <a:gd name="connsiteY10" fmla="*/ 946150 h 3997763"/>
              <a:gd name="connsiteX11" fmla="*/ 615950 w 4838700"/>
              <a:gd name="connsiteY11" fmla="*/ 889000 h 3997763"/>
              <a:gd name="connsiteX12" fmla="*/ 939800 w 4838700"/>
              <a:gd name="connsiteY12" fmla="*/ 1314450 h 3997763"/>
              <a:gd name="connsiteX13" fmla="*/ 412750 w 4838700"/>
              <a:gd name="connsiteY13" fmla="*/ 1612900 h 3997763"/>
              <a:gd name="connsiteX14" fmla="*/ 488950 w 4838700"/>
              <a:gd name="connsiteY14" fmla="*/ 1733550 h 3997763"/>
              <a:gd name="connsiteX15" fmla="*/ 419100 w 4838700"/>
              <a:gd name="connsiteY15" fmla="*/ 1790700 h 3997763"/>
              <a:gd name="connsiteX16" fmla="*/ 552450 w 4838700"/>
              <a:gd name="connsiteY16" fmla="*/ 2038350 h 3997763"/>
              <a:gd name="connsiteX17" fmla="*/ 425450 w 4838700"/>
              <a:gd name="connsiteY17" fmla="*/ 2127250 h 3997763"/>
              <a:gd name="connsiteX18" fmla="*/ 419100 w 4838700"/>
              <a:gd name="connsiteY18" fmla="*/ 2641600 h 3997763"/>
              <a:gd name="connsiteX19" fmla="*/ 660400 w 4838700"/>
              <a:gd name="connsiteY19" fmla="*/ 2876550 h 3997763"/>
              <a:gd name="connsiteX20" fmla="*/ 590550 w 4838700"/>
              <a:gd name="connsiteY20" fmla="*/ 3060700 h 3997763"/>
              <a:gd name="connsiteX21" fmla="*/ 501650 w 4838700"/>
              <a:gd name="connsiteY21" fmla="*/ 3149600 h 3997763"/>
              <a:gd name="connsiteX22" fmla="*/ 374650 w 4838700"/>
              <a:gd name="connsiteY22" fmla="*/ 3225800 h 3997763"/>
              <a:gd name="connsiteX23" fmla="*/ 577850 w 4838700"/>
              <a:gd name="connsiteY23" fmla="*/ 3397250 h 3997763"/>
              <a:gd name="connsiteX24" fmla="*/ 331694 w 4838700"/>
              <a:gd name="connsiteY24" fmla="*/ 3700556 h 3997763"/>
              <a:gd name="connsiteX25" fmla="*/ 447488 w 4838700"/>
              <a:gd name="connsiteY25" fmla="*/ 3821953 h 3997763"/>
              <a:gd name="connsiteX26" fmla="*/ 767042 w 4838700"/>
              <a:gd name="connsiteY26" fmla="*/ 3821580 h 3997763"/>
              <a:gd name="connsiteX27" fmla="*/ 996950 w 4838700"/>
              <a:gd name="connsiteY27" fmla="*/ 3613150 h 3997763"/>
              <a:gd name="connsiteX28" fmla="*/ 1016000 w 4838700"/>
              <a:gd name="connsiteY28" fmla="*/ 3746500 h 3997763"/>
              <a:gd name="connsiteX29" fmla="*/ 1092200 w 4838700"/>
              <a:gd name="connsiteY29" fmla="*/ 3740150 h 3997763"/>
              <a:gd name="connsiteX30" fmla="*/ 1155700 w 4838700"/>
              <a:gd name="connsiteY30" fmla="*/ 3530600 h 3997763"/>
              <a:gd name="connsiteX31" fmla="*/ 1327150 w 4838700"/>
              <a:gd name="connsiteY31" fmla="*/ 3549650 h 3997763"/>
              <a:gd name="connsiteX32" fmla="*/ 1365250 w 4838700"/>
              <a:gd name="connsiteY32" fmla="*/ 3663950 h 3997763"/>
              <a:gd name="connsiteX33" fmla="*/ 1568450 w 4838700"/>
              <a:gd name="connsiteY33" fmla="*/ 3759200 h 3997763"/>
              <a:gd name="connsiteX34" fmla="*/ 1930400 w 4838700"/>
              <a:gd name="connsiteY34" fmla="*/ 3708400 h 3997763"/>
              <a:gd name="connsiteX35" fmla="*/ 1981200 w 4838700"/>
              <a:gd name="connsiteY35" fmla="*/ 3816350 h 3997763"/>
              <a:gd name="connsiteX36" fmla="*/ 2401982 w 4838700"/>
              <a:gd name="connsiteY36" fmla="*/ 3918388 h 3997763"/>
              <a:gd name="connsiteX37" fmla="*/ 2741707 w 4838700"/>
              <a:gd name="connsiteY37" fmla="*/ 3997763 h 3997763"/>
              <a:gd name="connsiteX38" fmla="*/ 2871882 w 4838700"/>
              <a:gd name="connsiteY38" fmla="*/ 3978714 h 3997763"/>
              <a:gd name="connsiteX39" fmla="*/ 2843307 w 4838700"/>
              <a:gd name="connsiteY39" fmla="*/ 3886639 h 3997763"/>
              <a:gd name="connsiteX40" fmla="*/ 2838450 w 4838700"/>
              <a:gd name="connsiteY40" fmla="*/ 3797300 h 3997763"/>
              <a:gd name="connsiteX41" fmla="*/ 3092450 w 4838700"/>
              <a:gd name="connsiteY41" fmla="*/ 3429000 h 3997763"/>
              <a:gd name="connsiteX42" fmla="*/ 3206750 w 4838700"/>
              <a:gd name="connsiteY42" fmla="*/ 3371850 h 3997763"/>
              <a:gd name="connsiteX43" fmla="*/ 3409950 w 4838700"/>
              <a:gd name="connsiteY43" fmla="*/ 3498850 h 3997763"/>
              <a:gd name="connsiteX44" fmla="*/ 3613150 w 4838700"/>
              <a:gd name="connsiteY44" fmla="*/ 3448050 h 3997763"/>
              <a:gd name="connsiteX45" fmla="*/ 3727450 w 4838700"/>
              <a:gd name="connsiteY45" fmla="*/ 3397250 h 3997763"/>
              <a:gd name="connsiteX46" fmla="*/ 3708400 w 4838700"/>
              <a:gd name="connsiteY46" fmla="*/ 3105150 h 3997763"/>
              <a:gd name="connsiteX47" fmla="*/ 3892550 w 4838700"/>
              <a:gd name="connsiteY47" fmla="*/ 2660650 h 3997763"/>
              <a:gd name="connsiteX48" fmla="*/ 3937000 w 4838700"/>
              <a:gd name="connsiteY48" fmla="*/ 2495550 h 3997763"/>
              <a:gd name="connsiteX49" fmla="*/ 4521200 w 4838700"/>
              <a:gd name="connsiteY49" fmla="*/ 2679700 h 3997763"/>
              <a:gd name="connsiteX50" fmla="*/ 4838700 w 4838700"/>
              <a:gd name="connsiteY50" fmla="*/ 2247900 h 3997763"/>
              <a:gd name="connsiteX51" fmla="*/ 3962400 w 4838700"/>
              <a:gd name="connsiteY51" fmla="*/ 1987550 h 3997763"/>
              <a:gd name="connsiteX52" fmla="*/ 3975100 w 4838700"/>
              <a:gd name="connsiteY52" fmla="*/ 1778000 h 3997763"/>
              <a:gd name="connsiteX53" fmla="*/ 4051300 w 4838700"/>
              <a:gd name="connsiteY53" fmla="*/ 1479550 h 3997763"/>
              <a:gd name="connsiteX54" fmla="*/ 4095750 w 4838700"/>
              <a:gd name="connsiteY54" fmla="*/ 869950 h 3997763"/>
              <a:gd name="connsiteX55" fmla="*/ 4095750 w 4838700"/>
              <a:gd name="connsiteY55" fmla="*/ 869950 h 3997763"/>
              <a:gd name="connsiteX56" fmla="*/ 4108450 w 4838700"/>
              <a:gd name="connsiteY56" fmla="*/ 819150 h 3997763"/>
              <a:gd name="connsiteX57" fmla="*/ 3187700 w 4838700"/>
              <a:gd name="connsiteY57" fmla="*/ 990600 h 3997763"/>
              <a:gd name="connsiteX58" fmla="*/ 3022600 w 4838700"/>
              <a:gd name="connsiteY58" fmla="*/ 152400 h 3997763"/>
              <a:gd name="connsiteX59" fmla="*/ 425450 w 4838700"/>
              <a:gd name="connsiteY59" fmla="*/ 0 h 3997763"/>
              <a:gd name="connsiteX60" fmla="*/ 266700 w 4838700"/>
              <a:gd name="connsiteY60" fmla="*/ 374650 h 3997763"/>
              <a:gd name="connsiteX0" fmla="*/ 266700 w 4838700"/>
              <a:gd name="connsiteY0" fmla="*/ 374650 h 3997763"/>
              <a:gd name="connsiteX1" fmla="*/ 0 w 4838700"/>
              <a:gd name="connsiteY1" fmla="*/ 482600 h 3997763"/>
              <a:gd name="connsiteX2" fmla="*/ 63500 w 4838700"/>
              <a:gd name="connsiteY2" fmla="*/ 692150 h 3997763"/>
              <a:gd name="connsiteX3" fmla="*/ 317500 w 4838700"/>
              <a:gd name="connsiteY3" fmla="*/ 615950 h 3997763"/>
              <a:gd name="connsiteX4" fmla="*/ 355600 w 4838700"/>
              <a:gd name="connsiteY4" fmla="*/ 666750 h 3997763"/>
              <a:gd name="connsiteX5" fmla="*/ 152400 w 4838700"/>
              <a:gd name="connsiteY5" fmla="*/ 908050 h 3997763"/>
              <a:gd name="connsiteX6" fmla="*/ 114300 w 4838700"/>
              <a:gd name="connsiteY6" fmla="*/ 977900 h 3997763"/>
              <a:gd name="connsiteX7" fmla="*/ 311150 w 4838700"/>
              <a:gd name="connsiteY7" fmla="*/ 1066800 h 3997763"/>
              <a:gd name="connsiteX8" fmla="*/ 501650 w 4838700"/>
              <a:gd name="connsiteY8" fmla="*/ 1517650 h 3997763"/>
              <a:gd name="connsiteX9" fmla="*/ 749300 w 4838700"/>
              <a:gd name="connsiteY9" fmla="*/ 1352550 h 3997763"/>
              <a:gd name="connsiteX10" fmla="*/ 571500 w 4838700"/>
              <a:gd name="connsiteY10" fmla="*/ 946150 h 3997763"/>
              <a:gd name="connsiteX11" fmla="*/ 615950 w 4838700"/>
              <a:gd name="connsiteY11" fmla="*/ 889000 h 3997763"/>
              <a:gd name="connsiteX12" fmla="*/ 939800 w 4838700"/>
              <a:gd name="connsiteY12" fmla="*/ 1314450 h 3997763"/>
              <a:gd name="connsiteX13" fmla="*/ 412750 w 4838700"/>
              <a:gd name="connsiteY13" fmla="*/ 1612900 h 3997763"/>
              <a:gd name="connsiteX14" fmla="*/ 488950 w 4838700"/>
              <a:gd name="connsiteY14" fmla="*/ 1733550 h 3997763"/>
              <a:gd name="connsiteX15" fmla="*/ 419100 w 4838700"/>
              <a:gd name="connsiteY15" fmla="*/ 1790700 h 3997763"/>
              <a:gd name="connsiteX16" fmla="*/ 552450 w 4838700"/>
              <a:gd name="connsiteY16" fmla="*/ 2038350 h 3997763"/>
              <a:gd name="connsiteX17" fmla="*/ 425450 w 4838700"/>
              <a:gd name="connsiteY17" fmla="*/ 2127250 h 3997763"/>
              <a:gd name="connsiteX18" fmla="*/ 419100 w 4838700"/>
              <a:gd name="connsiteY18" fmla="*/ 2641600 h 3997763"/>
              <a:gd name="connsiteX19" fmla="*/ 660400 w 4838700"/>
              <a:gd name="connsiteY19" fmla="*/ 2876550 h 3997763"/>
              <a:gd name="connsiteX20" fmla="*/ 590550 w 4838700"/>
              <a:gd name="connsiteY20" fmla="*/ 3060700 h 3997763"/>
              <a:gd name="connsiteX21" fmla="*/ 501650 w 4838700"/>
              <a:gd name="connsiteY21" fmla="*/ 3149600 h 3997763"/>
              <a:gd name="connsiteX22" fmla="*/ 374650 w 4838700"/>
              <a:gd name="connsiteY22" fmla="*/ 3225800 h 3997763"/>
              <a:gd name="connsiteX23" fmla="*/ 577850 w 4838700"/>
              <a:gd name="connsiteY23" fmla="*/ 3397250 h 3997763"/>
              <a:gd name="connsiteX24" fmla="*/ 331694 w 4838700"/>
              <a:gd name="connsiteY24" fmla="*/ 3700556 h 3997763"/>
              <a:gd name="connsiteX25" fmla="*/ 447488 w 4838700"/>
              <a:gd name="connsiteY25" fmla="*/ 3821953 h 3997763"/>
              <a:gd name="connsiteX26" fmla="*/ 767042 w 4838700"/>
              <a:gd name="connsiteY26" fmla="*/ 3821580 h 3997763"/>
              <a:gd name="connsiteX27" fmla="*/ 996950 w 4838700"/>
              <a:gd name="connsiteY27" fmla="*/ 3613150 h 3997763"/>
              <a:gd name="connsiteX28" fmla="*/ 1016000 w 4838700"/>
              <a:gd name="connsiteY28" fmla="*/ 3746500 h 3997763"/>
              <a:gd name="connsiteX29" fmla="*/ 1092200 w 4838700"/>
              <a:gd name="connsiteY29" fmla="*/ 3740150 h 3997763"/>
              <a:gd name="connsiteX30" fmla="*/ 1155700 w 4838700"/>
              <a:gd name="connsiteY30" fmla="*/ 3530600 h 3997763"/>
              <a:gd name="connsiteX31" fmla="*/ 1327150 w 4838700"/>
              <a:gd name="connsiteY31" fmla="*/ 3549650 h 3997763"/>
              <a:gd name="connsiteX32" fmla="*/ 1365250 w 4838700"/>
              <a:gd name="connsiteY32" fmla="*/ 3663950 h 3997763"/>
              <a:gd name="connsiteX33" fmla="*/ 1568450 w 4838700"/>
              <a:gd name="connsiteY33" fmla="*/ 3759200 h 3997763"/>
              <a:gd name="connsiteX34" fmla="*/ 1930400 w 4838700"/>
              <a:gd name="connsiteY34" fmla="*/ 3708400 h 3997763"/>
              <a:gd name="connsiteX35" fmla="*/ 1981200 w 4838700"/>
              <a:gd name="connsiteY35" fmla="*/ 3816350 h 3997763"/>
              <a:gd name="connsiteX36" fmla="*/ 2678207 w 4838700"/>
              <a:gd name="connsiteY36" fmla="*/ 3953313 h 3997763"/>
              <a:gd name="connsiteX37" fmla="*/ 2741707 w 4838700"/>
              <a:gd name="connsiteY37" fmla="*/ 3997763 h 3997763"/>
              <a:gd name="connsiteX38" fmla="*/ 2871882 w 4838700"/>
              <a:gd name="connsiteY38" fmla="*/ 3978714 h 3997763"/>
              <a:gd name="connsiteX39" fmla="*/ 2843307 w 4838700"/>
              <a:gd name="connsiteY39" fmla="*/ 3886639 h 3997763"/>
              <a:gd name="connsiteX40" fmla="*/ 2838450 w 4838700"/>
              <a:gd name="connsiteY40" fmla="*/ 3797300 h 3997763"/>
              <a:gd name="connsiteX41" fmla="*/ 3092450 w 4838700"/>
              <a:gd name="connsiteY41" fmla="*/ 3429000 h 3997763"/>
              <a:gd name="connsiteX42" fmla="*/ 3206750 w 4838700"/>
              <a:gd name="connsiteY42" fmla="*/ 3371850 h 3997763"/>
              <a:gd name="connsiteX43" fmla="*/ 3409950 w 4838700"/>
              <a:gd name="connsiteY43" fmla="*/ 3498850 h 3997763"/>
              <a:gd name="connsiteX44" fmla="*/ 3613150 w 4838700"/>
              <a:gd name="connsiteY44" fmla="*/ 3448050 h 3997763"/>
              <a:gd name="connsiteX45" fmla="*/ 3727450 w 4838700"/>
              <a:gd name="connsiteY45" fmla="*/ 3397250 h 3997763"/>
              <a:gd name="connsiteX46" fmla="*/ 3708400 w 4838700"/>
              <a:gd name="connsiteY46" fmla="*/ 3105150 h 3997763"/>
              <a:gd name="connsiteX47" fmla="*/ 3892550 w 4838700"/>
              <a:gd name="connsiteY47" fmla="*/ 2660650 h 3997763"/>
              <a:gd name="connsiteX48" fmla="*/ 3937000 w 4838700"/>
              <a:gd name="connsiteY48" fmla="*/ 2495550 h 3997763"/>
              <a:gd name="connsiteX49" fmla="*/ 4521200 w 4838700"/>
              <a:gd name="connsiteY49" fmla="*/ 2679700 h 3997763"/>
              <a:gd name="connsiteX50" fmla="*/ 4838700 w 4838700"/>
              <a:gd name="connsiteY50" fmla="*/ 2247900 h 3997763"/>
              <a:gd name="connsiteX51" fmla="*/ 3962400 w 4838700"/>
              <a:gd name="connsiteY51" fmla="*/ 1987550 h 3997763"/>
              <a:gd name="connsiteX52" fmla="*/ 3975100 w 4838700"/>
              <a:gd name="connsiteY52" fmla="*/ 1778000 h 3997763"/>
              <a:gd name="connsiteX53" fmla="*/ 4051300 w 4838700"/>
              <a:gd name="connsiteY53" fmla="*/ 1479550 h 3997763"/>
              <a:gd name="connsiteX54" fmla="*/ 4095750 w 4838700"/>
              <a:gd name="connsiteY54" fmla="*/ 869950 h 3997763"/>
              <a:gd name="connsiteX55" fmla="*/ 4095750 w 4838700"/>
              <a:gd name="connsiteY55" fmla="*/ 869950 h 3997763"/>
              <a:gd name="connsiteX56" fmla="*/ 4108450 w 4838700"/>
              <a:gd name="connsiteY56" fmla="*/ 819150 h 3997763"/>
              <a:gd name="connsiteX57" fmla="*/ 3187700 w 4838700"/>
              <a:gd name="connsiteY57" fmla="*/ 990600 h 3997763"/>
              <a:gd name="connsiteX58" fmla="*/ 3022600 w 4838700"/>
              <a:gd name="connsiteY58" fmla="*/ 152400 h 3997763"/>
              <a:gd name="connsiteX59" fmla="*/ 425450 w 4838700"/>
              <a:gd name="connsiteY59" fmla="*/ 0 h 3997763"/>
              <a:gd name="connsiteX60" fmla="*/ 266700 w 4838700"/>
              <a:gd name="connsiteY60" fmla="*/ 374650 h 3997763"/>
              <a:gd name="connsiteX0" fmla="*/ 266700 w 4838700"/>
              <a:gd name="connsiteY0" fmla="*/ 374650 h 3997763"/>
              <a:gd name="connsiteX1" fmla="*/ 0 w 4838700"/>
              <a:gd name="connsiteY1" fmla="*/ 482600 h 3997763"/>
              <a:gd name="connsiteX2" fmla="*/ 63500 w 4838700"/>
              <a:gd name="connsiteY2" fmla="*/ 692150 h 3997763"/>
              <a:gd name="connsiteX3" fmla="*/ 317500 w 4838700"/>
              <a:gd name="connsiteY3" fmla="*/ 615950 h 3997763"/>
              <a:gd name="connsiteX4" fmla="*/ 355600 w 4838700"/>
              <a:gd name="connsiteY4" fmla="*/ 666750 h 3997763"/>
              <a:gd name="connsiteX5" fmla="*/ 152400 w 4838700"/>
              <a:gd name="connsiteY5" fmla="*/ 908050 h 3997763"/>
              <a:gd name="connsiteX6" fmla="*/ 114300 w 4838700"/>
              <a:gd name="connsiteY6" fmla="*/ 977900 h 3997763"/>
              <a:gd name="connsiteX7" fmla="*/ 311150 w 4838700"/>
              <a:gd name="connsiteY7" fmla="*/ 1066800 h 3997763"/>
              <a:gd name="connsiteX8" fmla="*/ 501650 w 4838700"/>
              <a:gd name="connsiteY8" fmla="*/ 1517650 h 3997763"/>
              <a:gd name="connsiteX9" fmla="*/ 749300 w 4838700"/>
              <a:gd name="connsiteY9" fmla="*/ 1352550 h 3997763"/>
              <a:gd name="connsiteX10" fmla="*/ 571500 w 4838700"/>
              <a:gd name="connsiteY10" fmla="*/ 946150 h 3997763"/>
              <a:gd name="connsiteX11" fmla="*/ 615950 w 4838700"/>
              <a:gd name="connsiteY11" fmla="*/ 889000 h 3997763"/>
              <a:gd name="connsiteX12" fmla="*/ 939800 w 4838700"/>
              <a:gd name="connsiteY12" fmla="*/ 1314450 h 3997763"/>
              <a:gd name="connsiteX13" fmla="*/ 412750 w 4838700"/>
              <a:gd name="connsiteY13" fmla="*/ 1612900 h 3997763"/>
              <a:gd name="connsiteX14" fmla="*/ 488950 w 4838700"/>
              <a:gd name="connsiteY14" fmla="*/ 1733550 h 3997763"/>
              <a:gd name="connsiteX15" fmla="*/ 419100 w 4838700"/>
              <a:gd name="connsiteY15" fmla="*/ 1790700 h 3997763"/>
              <a:gd name="connsiteX16" fmla="*/ 552450 w 4838700"/>
              <a:gd name="connsiteY16" fmla="*/ 2038350 h 3997763"/>
              <a:gd name="connsiteX17" fmla="*/ 425450 w 4838700"/>
              <a:gd name="connsiteY17" fmla="*/ 2127250 h 3997763"/>
              <a:gd name="connsiteX18" fmla="*/ 419100 w 4838700"/>
              <a:gd name="connsiteY18" fmla="*/ 2641600 h 3997763"/>
              <a:gd name="connsiteX19" fmla="*/ 660400 w 4838700"/>
              <a:gd name="connsiteY19" fmla="*/ 2876550 h 3997763"/>
              <a:gd name="connsiteX20" fmla="*/ 590550 w 4838700"/>
              <a:gd name="connsiteY20" fmla="*/ 3060700 h 3997763"/>
              <a:gd name="connsiteX21" fmla="*/ 501650 w 4838700"/>
              <a:gd name="connsiteY21" fmla="*/ 3149600 h 3997763"/>
              <a:gd name="connsiteX22" fmla="*/ 374650 w 4838700"/>
              <a:gd name="connsiteY22" fmla="*/ 3225800 h 3997763"/>
              <a:gd name="connsiteX23" fmla="*/ 577850 w 4838700"/>
              <a:gd name="connsiteY23" fmla="*/ 3397250 h 3997763"/>
              <a:gd name="connsiteX24" fmla="*/ 331694 w 4838700"/>
              <a:gd name="connsiteY24" fmla="*/ 3700556 h 3997763"/>
              <a:gd name="connsiteX25" fmla="*/ 447488 w 4838700"/>
              <a:gd name="connsiteY25" fmla="*/ 3821953 h 3997763"/>
              <a:gd name="connsiteX26" fmla="*/ 767042 w 4838700"/>
              <a:gd name="connsiteY26" fmla="*/ 3821580 h 3997763"/>
              <a:gd name="connsiteX27" fmla="*/ 996950 w 4838700"/>
              <a:gd name="connsiteY27" fmla="*/ 3613150 h 3997763"/>
              <a:gd name="connsiteX28" fmla="*/ 1016000 w 4838700"/>
              <a:gd name="connsiteY28" fmla="*/ 3746500 h 3997763"/>
              <a:gd name="connsiteX29" fmla="*/ 1092200 w 4838700"/>
              <a:gd name="connsiteY29" fmla="*/ 3740150 h 3997763"/>
              <a:gd name="connsiteX30" fmla="*/ 1155700 w 4838700"/>
              <a:gd name="connsiteY30" fmla="*/ 3530600 h 3997763"/>
              <a:gd name="connsiteX31" fmla="*/ 1327150 w 4838700"/>
              <a:gd name="connsiteY31" fmla="*/ 3549650 h 3997763"/>
              <a:gd name="connsiteX32" fmla="*/ 1365250 w 4838700"/>
              <a:gd name="connsiteY32" fmla="*/ 3663950 h 3997763"/>
              <a:gd name="connsiteX33" fmla="*/ 1568450 w 4838700"/>
              <a:gd name="connsiteY33" fmla="*/ 3759200 h 3997763"/>
              <a:gd name="connsiteX34" fmla="*/ 1930400 w 4838700"/>
              <a:gd name="connsiteY34" fmla="*/ 3708400 h 3997763"/>
              <a:gd name="connsiteX35" fmla="*/ 1981200 w 4838700"/>
              <a:gd name="connsiteY35" fmla="*/ 3816350 h 3997763"/>
              <a:gd name="connsiteX36" fmla="*/ 2351182 w 4838700"/>
              <a:gd name="connsiteY36" fmla="*/ 3886638 h 3997763"/>
              <a:gd name="connsiteX37" fmla="*/ 2678207 w 4838700"/>
              <a:gd name="connsiteY37" fmla="*/ 3953313 h 3997763"/>
              <a:gd name="connsiteX38" fmla="*/ 2741707 w 4838700"/>
              <a:gd name="connsiteY38" fmla="*/ 3997763 h 3997763"/>
              <a:gd name="connsiteX39" fmla="*/ 2871882 w 4838700"/>
              <a:gd name="connsiteY39" fmla="*/ 3978714 h 3997763"/>
              <a:gd name="connsiteX40" fmla="*/ 2843307 w 4838700"/>
              <a:gd name="connsiteY40" fmla="*/ 3886639 h 3997763"/>
              <a:gd name="connsiteX41" fmla="*/ 2838450 w 4838700"/>
              <a:gd name="connsiteY41" fmla="*/ 3797300 h 3997763"/>
              <a:gd name="connsiteX42" fmla="*/ 3092450 w 4838700"/>
              <a:gd name="connsiteY42" fmla="*/ 3429000 h 3997763"/>
              <a:gd name="connsiteX43" fmla="*/ 3206750 w 4838700"/>
              <a:gd name="connsiteY43" fmla="*/ 3371850 h 3997763"/>
              <a:gd name="connsiteX44" fmla="*/ 3409950 w 4838700"/>
              <a:gd name="connsiteY44" fmla="*/ 3498850 h 3997763"/>
              <a:gd name="connsiteX45" fmla="*/ 3613150 w 4838700"/>
              <a:gd name="connsiteY45" fmla="*/ 3448050 h 3997763"/>
              <a:gd name="connsiteX46" fmla="*/ 3727450 w 4838700"/>
              <a:gd name="connsiteY46" fmla="*/ 3397250 h 3997763"/>
              <a:gd name="connsiteX47" fmla="*/ 3708400 w 4838700"/>
              <a:gd name="connsiteY47" fmla="*/ 3105150 h 3997763"/>
              <a:gd name="connsiteX48" fmla="*/ 3892550 w 4838700"/>
              <a:gd name="connsiteY48" fmla="*/ 2660650 h 3997763"/>
              <a:gd name="connsiteX49" fmla="*/ 3937000 w 4838700"/>
              <a:gd name="connsiteY49" fmla="*/ 2495550 h 3997763"/>
              <a:gd name="connsiteX50" fmla="*/ 4521200 w 4838700"/>
              <a:gd name="connsiteY50" fmla="*/ 2679700 h 3997763"/>
              <a:gd name="connsiteX51" fmla="*/ 4838700 w 4838700"/>
              <a:gd name="connsiteY51" fmla="*/ 2247900 h 3997763"/>
              <a:gd name="connsiteX52" fmla="*/ 3962400 w 4838700"/>
              <a:gd name="connsiteY52" fmla="*/ 1987550 h 3997763"/>
              <a:gd name="connsiteX53" fmla="*/ 3975100 w 4838700"/>
              <a:gd name="connsiteY53" fmla="*/ 1778000 h 3997763"/>
              <a:gd name="connsiteX54" fmla="*/ 4051300 w 4838700"/>
              <a:gd name="connsiteY54" fmla="*/ 1479550 h 3997763"/>
              <a:gd name="connsiteX55" fmla="*/ 4095750 w 4838700"/>
              <a:gd name="connsiteY55" fmla="*/ 869950 h 3997763"/>
              <a:gd name="connsiteX56" fmla="*/ 4095750 w 4838700"/>
              <a:gd name="connsiteY56" fmla="*/ 869950 h 3997763"/>
              <a:gd name="connsiteX57" fmla="*/ 4108450 w 4838700"/>
              <a:gd name="connsiteY57" fmla="*/ 819150 h 3997763"/>
              <a:gd name="connsiteX58" fmla="*/ 3187700 w 4838700"/>
              <a:gd name="connsiteY58" fmla="*/ 990600 h 3997763"/>
              <a:gd name="connsiteX59" fmla="*/ 3022600 w 4838700"/>
              <a:gd name="connsiteY59" fmla="*/ 152400 h 3997763"/>
              <a:gd name="connsiteX60" fmla="*/ 425450 w 4838700"/>
              <a:gd name="connsiteY60" fmla="*/ 0 h 3997763"/>
              <a:gd name="connsiteX61" fmla="*/ 266700 w 4838700"/>
              <a:gd name="connsiteY61" fmla="*/ 374650 h 3997763"/>
              <a:gd name="connsiteX0" fmla="*/ 266700 w 4838700"/>
              <a:gd name="connsiteY0" fmla="*/ 374650 h 3997763"/>
              <a:gd name="connsiteX1" fmla="*/ 0 w 4838700"/>
              <a:gd name="connsiteY1" fmla="*/ 482600 h 3997763"/>
              <a:gd name="connsiteX2" fmla="*/ 63500 w 4838700"/>
              <a:gd name="connsiteY2" fmla="*/ 692150 h 3997763"/>
              <a:gd name="connsiteX3" fmla="*/ 317500 w 4838700"/>
              <a:gd name="connsiteY3" fmla="*/ 615950 h 3997763"/>
              <a:gd name="connsiteX4" fmla="*/ 355600 w 4838700"/>
              <a:gd name="connsiteY4" fmla="*/ 666750 h 3997763"/>
              <a:gd name="connsiteX5" fmla="*/ 152400 w 4838700"/>
              <a:gd name="connsiteY5" fmla="*/ 908050 h 3997763"/>
              <a:gd name="connsiteX6" fmla="*/ 114300 w 4838700"/>
              <a:gd name="connsiteY6" fmla="*/ 977900 h 3997763"/>
              <a:gd name="connsiteX7" fmla="*/ 311150 w 4838700"/>
              <a:gd name="connsiteY7" fmla="*/ 1066800 h 3997763"/>
              <a:gd name="connsiteX8" fmla="*/ 501650 w 4838700"/>
              <a:gd name="connsiteY8" fmla="*/ 1517650 h 3997763"/>
              <a:gd name="connsiteX9" fmla="*/ 749300 w 4838700"/>
              <a:gd name="connsiteY9" fmla="*/ 1352550 h 3997763"/>
              <a:gd name="connsiteX10" fmla="*/ 571500 w 4838700"/>
              <a:gd name="connsiteY10" fmla="*/ 946150 h 3997763"/>
              <a:gd name="connsiteX11" fmla="*/ 615950 w 4838700"/>
              <a:gd name="connsiteY11" fmla="*/ 889000 h 3997763"/>
              <a:gd name="connsiteX12" fmla="*/ 939800 w 4838700"/>
              <a:gd name="connsiteY12" fmla="*/ 1314450 h 3997763"/>
              <a:gd name="connsiteX13" fmla="*/ 412750 w 4838700"/>
              <a:gd name="connsiteY13" fmla="*/ 1612900 h 3997763"/>
              <a:gd name="connsiteX14" fmla="*/ 488950 w 4838700"/>
              <a:gd name="connsiteY14" fmla="*/ 1733550 h 3997763"/>
              <a:gd name="connsiteX15" fmla="*/ 419100 w 4838700"/>
              <a:gd name="connsiteY15" fmla="*/ 1790700 h 3997763"/>
              <a:gd name="connsiteX16" fmla="*/ 552450 w 4838700"/>
              <a:gd name="connsiteY16" fmla="*/ 2038350 h 3997763"/>
              <a:gd name="connsiteX17" fmla="*/ 425450 w 4838700"/>
              <a:gd name="connsiteY17" fmla="*/ 2127250 h 3997763"/>
              <a:gd name="connsiteX18" fmla="*/ 419100 w 4838700"/>
              <a:gd name="connsiteY18" fmla="*/ 2641600 h 3997763"/>
              <a:gd name="connsiteX19" fmla="*/ 660400 w 4838700"/>
              <a:gd name="connsiteY19" fmla="*/ 2876550 h 3997763"/>
              <a:gd name="connsiteX20" fmla="*/ 590550 w 4838700"/>
              <a:gd name="connsiteY20" fmla="*/ 3060700 h 3997763"/>
              <a:gd name="connsiteX21" fmla="*/ 501650 w 4838700"/>
              <a:gd name="connsiteY21" fmla="*/ 3149600 h 3997763"/>
              <a:gd name="connsiteX22" fmla="*/ 374650 w 4838700"/>
              <a:gd name="connsiteY22" fmla="*/ 3225800 h 3997763"/>
              <a:gd name="connsiteX23" fmla="*/ 577850 w 4838700"/>
              <a:gd name="connsiteY23" fmla="*/ 3397250 h 3997763"/>
              <a:gd name="connsiteX24" fmla="*/ 331694 w 4838700"/>
              <a:gd name="connsiteY24" fmla="*/ 3700556 h 3997763"/>
              <a:gd name="connsiteX25" fmla="*/ 447488 w 4838700"/>
              <a:gd name="connsiteY25" fmla="*/ 3821953 h 3997763"/>
              <a:gd name="connsiteX26" fmla="*/ 767042 w 4838700"/>
              <a:gd name="connsiteY26" fmla="*/ 3821580 h 3997763"/>
              <a:gd name="connsiteX27" fmla="*/ 996950 w 4838700"/>
              <a:gd name="connsiteY27" fmla="*/ 3613150 h 3997763"/>
              <a:gd name="connsiteX28" fmla="*/ 1016000 w 4838700"/>
              <a:gd name="connsiteY28" fmla="*/ 3746500 h 3997763"/>
              <a:gd name="connsiteX29" fmla="*/ 1092200 w 4838700"/>
              <a:gd name="connsiteY29" fmla="*/ 3740150 h 3997763"/>
              <a:gd name="connsiteX30" fmla="*/ 1155700 w 4838700"/>
              <a:gd name="connsiteY30" fmla="*/ 3530600 h 3997763"/>
              <a:gd name="connsiteX31" fmla="*/ 1327150 w 4838700"/>
              <a:gd name="connsiteY31" fmla="*/ 3549650 h 3997763"/>
              <a:gd name="connsiteX32" fmla="*/ 1365250 w 4838700"/>
              <a:gd name="connsiteY32" fmla="*/ 3663950 h 3997763"/>
              <a:gd name="connsiteX33" fmla="*/ 1568450 w 4838700"/>
              <a:gd name="connsiteY33" fmla="*/ 3759200 h 3997763"/>
              <a:gd name="connsiteX34" fmla="*/ 1930400 w 4838700"/>
              <a:gd name="connsiteY34" fmla="*/ 3708400 h 3997763"/>
              <a:gd name="connsiteX35" fmla="*/ 1981200 w 4838700"/>
              <a:gd name="connsiteY35" fmla="*/ 3816350 h 3997763"/>
              <a:gd name="connsiteX36" fmla="*/ 2608357 w 4838700"/>
              <a:gd name="connsiteY36" fmla="*/ 3950138 h 3997763"/>
              <a:gd name="connsiteX37" fmla="*/ 2678207 w 4838700"/>
              <a:gd name="connsiteY37" fmla="*/ 3953313 h 3997763"/>
              <a:gd name="connsiteX38" fmla="*/ 2741707 w 4838700"/>
              <a:gd name="connsiteY38" fmla="*/ 3997763 h 3997763"/>
              <a:gd name="connsiteX39" fmla="*/ 2871882 w 4838700"/>
              <a:gd name="connsiteY39" fmla="*/ 3978714 h 3997763"/>
              <a:gd name="connsiteX40" fmla="*/ 2843307 w 4838700"/>
              <a:gd name="connsiteY40" fmla="*/ 3886639 h 3997763"/>
              <a:gd name="connsiteX41" fmla="*/ 2838450 w 4838700"/>
              <a:gd name="connsiteY41" fmla="*/ 3797300 h 3997763"/>
              <a:gd name="connsiteX42" fmla="*/ 3092450 w 4838700"/>
              <a:gd name="connsiteY42" fmla="*/ 3429000 h 3997763"/>
              <a:gd name="connsiteX43" fmla="*/ 3206750 w 4838700"/>
              <a:gd name="connsiteY43" fmla="*/ 3371850 h 3997763"/>
              <a:gd name="connsiteX44" fmla="*/ 3409950 w 4838700"/>
              <a:gd name="connsiteY44" fmla="*/ 3498850 h 3997763"/>
              <a:gd name="connsiteX45" fmla="*/ 3613150 w 4838700"/>
              <a:gd name="connsiteY45" fmla="*/ 3448050 h 3997763"/>
              <a:gd name="connsiteX46" fmla="*/ 3727450 w 4838700"/>
              <a:gd name="connsiteY46" fmla="*/ 3397250 h 3997763"/>
              <a:gd name="connsiteX47" fmla="*/ 3708400 w 4838700"/>
              <a:gd name="connsiteY47" fmla="*/ 3105150 h 3997763"/>
              <a:gd name="connsiteX48" fmla="*/ 3892550 w 4838700"/>
              <a:gd name="connsiteY48" fmla="*/ 2660650 h 3997763"/>
              <a:gd name="connsiteX49" fmla="*/ 3937000 w 4838700"/>
              <a:gd name="connsiteY49" fmla="*/ 2495550 h 3997763"/>
              <a:gd name="connsiteX50" fmla="*/ 4521200 w 4838700"/>
              <a:gd name="connsiteY50" fmla="*/ 2679700 h 3997763"/>
              <a:gd name="connsiteX51" fmla="*/ 4838700 w 4838700"/>
              <a:gd name="connsiteY51" fmla="*/ 2247900 h 3997763"/>
              <a:gd name="connsiteX52" fmla="*/ 3962400 w 4838700"/>
              <a:gd name="connsiteY52" fmla="*/ 1987550 h 3997763"/>
              <a:gd name="connsiteX53" fmla="*/ 3975100 w 4838700"/>
              <a:gd name="connsiteY53" fmla="*/ 1778000 h 3997763"/>
              <a:gd name="connsiteX54" fmla="*/ 4051300 w 4838700"/>
              <a:gd name="connsiteY54" fmla="*/ 1479550 h 3997763"/>
              <a:gd name="connsiteX55" fmla="*/ 4095750 w 4838700"/>
              <a:gd name="connsiteY55" fmla="*/ 869950 h 3997763"/>
              <a:gd name="connsiteX56" fmla="*/ 4095750 w 4838700"/>
              <a:gd name="connsiteY56" fmla="*/ 869950 h 3997763"/>
              <a:gd name="connsiteX57" fmla="*/ 4108450 w 4838700"/>
              <a:gd name="connsiteY57" fmla="*/ 819150 h 3997763"/>
              <a:gd name="connsiteX58" fmla="*/ 3187700 w 4838700"/>
              <a:gd name="connsiteY58" fmla="*/ 990600 h 3997763"/>
              <a:gd name="connsiteX59" fmla="*/ 3022600 w 4838700"/>
              <a:gd name="connsiteY59" fmla="*/ 152400 h 3997763"/>
              <a:gd name="connsiteX60" fmla="*/ 425450 w 4838700"/>
              <a:gd name="connsiteY60" fmla="*/ 0 h 3997763"/>
              <a:gd name="connsiteX61" fmla="*/ 266700 w 4838700"/>
              <a:gd name="connsiteY61" fmla="*/ 374650 h 3997763"/>
              <a:gd name="connsiteX0" fmla="*/ 266700 w 4838700"/>
              <a:gd name="connsiteY0" fmla="*/ 374650 h 3997763"/>
              <a:gd name="connsiteX1" fmla="*/ 0 w 4838700"/>
              <a:gd name="connsiteY1" fmla="*/ 482600 h 3997763"/>
              <a:gd name="connsiteX2" fmla="*/ 63500 w 4838700"/>
              <a:gd name="connsiteY2" fmla="*/ 692150 h 3997763"/>
              <a:gd name="connsiteX3" fmla="*/ 317500 w 4838700"/>
              <a:gd name="connsiteY3" fmla="*/ 615950 h 3997763"/>
              <a:gd name="connsiteX4" fmla="*/ 355600 w 4838700"/>
              <a:gd name="connsiteY4" fmla="*/ 666750 h 3997763"/>
              <a:gd name="connsiteX5" fmla="*/ 152400 w 4838700"/>
              <a:gd name="connsiteY5" fmla="*/ 908050 h 3997763"/>
              <a:gd name="connsiteX6" fmla="*/ 114300 w 4838700"/>
              <a:gd name="connsiteY6" fmla="*/ 977900 h 3997763"/>
              <a:gd name="connsiteX7" fmla="*/ 311150 w 4838700"/>
              <a:gd name="connsiteY7" fmla="*/ 1066800 h 3997763"/>
              <a:gd name="connsiteX8" fmla="*/ 501650 w 4838700"/>
              <a:gd name="connsiteY8" fmla="*/ 1517650 h 3997763"/>
              <a:gd name="connsiteX9" fmla="*/ 749300 w 4838700"/>
              <a:gd name="connsiteY9" fmla="*/ 1352550 h 3997763"/>
              <a:gd name="connsiteX10" fmla="*/ 571500 w 4838700"/>
              <a:gd name="connsiteY10" fmla="*/ 946150 h 3997763"/>
              <a:gd name="connsiteX11" fmla="*/ 615950 w 4838700"/>
              <a:gd name="connsiteY11" fmla="*/ 889000 h 3997763"/>
              <a:gd name="connsiteX12" fmla="*/ 939800 w 4838700"/>
              <a:gd name="connsiteY12" fmla="*/ 1314450 h 3997763"/>
              <a:gd name="connsiteX13" fmla="*/ 412750 w 4838700"/>
              <a:gd name="connsiteY13" fmla="*/ 1612900 h 3997763"/>
              <a:gd name="connsiteX14" fmla="*/ 488950 w 4838700"/>
              <a:gd name="connsiteY14" fmla="*/ 1733550 h 3997763"/>
              <a:gd name="connsiteX15" fmla="*/ 419100 w 4838700"/>
              <a:gd name="connsiteY15" fmla="*/ 1790700 h 3997763"/>
              <a:gd name="connsiteX16" fmla="*/ 552450 w 4838700"/>
              <a:gd name="connsiteY16" fmla="*/ 2038350 h 3997763"/>
              <a:gd name="connsiteX17" fmla="*/ 425450 w 4838700"/>
              <a:gd name="connsiteY17" fmla="*/ 2127250 h 3997763"/>
              <a:gd name="connsiteX18" fmla="*/ 419100 w 4838700"/>
              <a:gd name="connsiteY18" fmla="*/ 2641600 h 3997763"/>
              <a:gd name="connsiteX19" fmla="*/ 660400 w 4838700"/>
              <a:gd name="connsiteY19" fmla="*/ 2876550 h 3997763"/>
              <a:gd name="connsiteX20" fmla="*/ 590550 w 4838700"/>
              <a:gd name="connsiteY20" fmla="*/ 3060700 h 3997763"/>
              <a:gd name="connsiteX21" fmla="*/ 501650 w 4838700"/>
              <a:gd name="connsiteY21" fmla="*/ 3149600 h 3997763"/>
              <a:gd name="connsiteX22" fmla="*/ 374650 w 4838700"/>
              <a:gd name="connsiteY22" fmla="*/ 3225800 h 3997763"/>
              <a:gd name="connsiteX23" fmla="*/ 577850 w 4838700"/>
              <a:gd name="connsiteY23" fmla="*/ 3397250 h 3997763"/>
              <a:gd name="connsiteX24" fmla="*/ 331694 w 4838700"/>
              <a:gd name="connsiteY24" fmla="*/ 3700556 h 3997763"/>
              <a:gd name="connsiteX25" fmla="*/ 447488 w 4838700"/>
              <a:gd name="connsiteY25" fmla="*/ 3821953 h 3997763"/>
              <a:gd name="connsiteX26" fmla="*/ 767042 w 4838700"/>
              <a:gd name="connsiteY26" fmla="*/ 3821580 h 3997763"/>
              <a:gd name="connsiteX27" fmla="*/ 996950 w 4838700"/>
              <a:gd name="connsiteY27" fmla="*/ 3613150 h 3997763"/>
              <a:gd name="connsiteX28" fmla="*/ 1016000 w 4838700"/>
              <a:gd name="connsiteY28" fmla="*/ 3746500 h 3997763"/>
              <a:gd name="connsiteX29" fmla="*/ 1092200 w 4838700"/>
              <a:gd name="connsiteY29" fmla="*/ 3740150 h 3997763"/>
              <a:gd name="connsiteX30" fmla="*/ 1155700 w 4838700"/>
              <a:gd name="connsiteY30" fmla="*/ 3530600 h 3997763"/>
              <a:gd name="connsiteX31" fmla="*/ 1327150 w 4838700"/>
              <a:gd name="connsiteY31" fmla="*/ 3549650 h 3997763"/>
              <a:gd name="connsiteX32" fmla="*/ 1365250 w 4838700"/>
              <a:gd name="connsiteY32" fmla="*/ 3663950 h 3997763"/>
              <a:gd name="connsiteX33" fmla="*/ 1568450 w 4838700"/>
              <a:gd name="connsiteY33" fmla="*/ 3759200 h 3997763"/>
              <a:gd name="connsiteX34" fmla="*/ 1930400 w 4838700"/>
              <a:gd name="connsiteY34" fmla="*/ 3708400 h 3997763"/>
              <a:gd name="connsiteX35" fmla="*/ 1981200 w 4838700"/>
              <a:gd name="connsiteY35" fmla="*/ 3816350 h 3997763"/>
              <a:gd name="connsiteX36" fmla="*/ 2354357 w 4838700"/>
              <a:gd name="connsiteY36" fmla="*/ 3896163 h 3997763"/>
              <a:gd name="connsiteX37" fmla="*/ 2608357 w 4838700"/>
              <a:gd name="connsiteY37" fmla="*/ 3950138 h 3997763"/>
              <a:gd name="connsiteX38" fmla="*/ 2678207 w 4838700"/>
              <a:gd name="connsiteY38" fmla="*/ 3953313 h 3997763"/>
              <a:gd name="connsiteX39" fmla="*/ 2741707 w 4838700"/>
              <a:gd name="connsiteY39" fmla="*/ 3997763 h 3997763"/>
              <a:gd name="connsiteX40" fmla="*/ 2871882 w 4838700"/>
              <a:gd name="connsiteY40" fmla="*/ 3978714 h 3997763"/>
              <a:gd name="connsiteX41" fmla="*/ 2843307 w 4838700"/>
              <a:gd name="connsiteY41" fmla="*/ 3886639 h 3997763"/>
              <a:gd name="connsiteX42" fmla="*/ 2838450 w 4838700"/>
              <a:gd name="connsiteY42" fmla="*/ 3797300 h 3997763"/>
              <a:gd name="connsiteX43" fmla="*/ 3092450 w 4838700"/>
              <a:gd name="connsiteY43" fmla="*/ 3429000 h 3997763"/>
              <a:gd name="connsiteX44" fmla="*/ 3206750 w 4838700"/>
              <a:gd name="connsiteY44" fmla="*/ 3371850 h 3997763"/>
              <a:gd name="connsiteX45" fmla="*/ 3409950 w 4838700"/>
              <a:gd name="connsiteY45" fmla="*/ 3498850 h 3997763"/>
              <a:gd name="connsiteX46" fmla="*/ 3613150 w 4838700"/>
              <a:gd name="connsiteY46" fmla="*/ 3448050 h 3997763"/>
              <a:gd name="connsiteX47" fmla="*/ 3727450 w 4838700"/>
              <a:gd name="connsiteY47" fmla="*/ 3397250 h 3997763"/>
              <a:gd name="connsiteX48" fmla="*/ 3708400 w 4838700"/>
              <a:gd name="connsiteY48" fmla="*/ 3105150 h 3997763"/>
              <a:gd name="connsiteX49" fmla="*/ 3892550 w 4838700"/>
              <a:gd name="connsiteY49" fmla="*/ 2660650 h 3997763"/>
              <a:gd name="connsiteX50" fmla="*/ 3937000 w 4838700"/>
              <a:gd name="connsiteY50" fmla="*/ 2495550 h 3997763"/>
              <a:gd name="connsiteX51" fmla="*/ 4521200 w 4838700"/>
              <a:gd name="connsiteY51" fmla="*/ 2679700 h 3997763"/>
              <a:gd name="connsiteX52" fmla="*/ 4838700 w 4838700"/>
              <a:gd name="connsiteY52" fmla="*/ 2247900 h 3997763"/>
              <a:gd name="connsiteX53" fmla="*/ 3962400 w 4838700"/>
              <a:gd name="connsiteY53" fmla="*/ 1987550 h 3997763"/>
              <a:gd name="connsiteX54" fmla="*/ 3975100 w 4838700"/>
              <a:gd name="connsiteY54" fmla="*/ 1778000 h 3997763"/>
              <a:gd name="connsiteX55" fmla="*/ 4051300 w 4838700"/>
              <a:gd name="connsiteY55" fmla="*/ 1479550 h 3997763"/>
              <a:gd name="connsiteX56" fmla="*/ 4095750 w 4838700"/>
              <a:gd name="connsiteY56" fmla="*/ 869950 h 3997763"/>
              <a:gd name="connsiteX57" fmla="*/ 4095750 w 4838700"/>
              <a:gd name="connsiteY57" fmla="*/ 869950 h 3997763"/>
              <a:gd name="connsiteX58" fmla="*/ 4108450 w 4838700"/>
              <a:gd name="connsiteY58" fmla="*/ 819150 h 3997763"/>
              <a:gd name="connsiteX59" fmla="*/ 3187700 w 4838700"/>
              <a:gd name="connsiteY59" fmla="*/ 990600 h 3997763"/>
              <a:gd name="connsiteX60" fmla="*/ 3022600 w 4838700"/>
              <a:gd name="connsiteY60" fmla="*/ 152400 h 3997763"/>
              <a:gd name="connsiteX61" fmla="*/ 425450 w 4838700"/>
              <a:gd name="connsiteY61" fmla="*/ 0 h 3997763"/>
              <a:gd name="connsiteX62" fmla="*/ 266700 w 4838700"/>
              <a:gd name="connsiteY62" fmla="*/ 374650 h 3997763"/>
              <a:gd name="connsiteX0" fmla="*/ 266700 w 4838700"/>
              <a:gd name="connsiteY0" fmla="*/ 374650 h 4035863"/>
              <a:gd name="connsiteX1" fmla="*/ 0 w 4838700"/>
              <a:gd name="connsiteY1" fmla="*/ 482600 h 4035863"/>
              <a:gd name="connsiteX2" fmla="*/ 63500 w 4838700"/>
              <a:gd name="connsiteY2" fmla="*/ 692150 h 4035863"/>
              <a:gd name="connsiteX3" fmla="*/ 317500 w 4838700"/>
              <a:gd name="connsiteY3" fmla="*/ 615950 h 4035863"/>
              <a:gd name="connsiteX4" fmla="*/ 355600 w 4838700"/>
              <a:gd name="connsiteY4" fmla="*/ 666750 h 4035863"/>
              <a:gd name="connsiteX5" fmla="*/ 152400 w 4838700"/>
              <a:gd name="connsiteY5" fmla="*/ 908050 h 4035863"/>
              <a:gd name="connsiteX6" fmla="*/ 114300 w 4838700"/>
              <a:gd name="connsiteY6" fmla="*/ 977900 h 4035863"/>
              <a:gd name="connsiteX7" fmla="*/ 311150 w 4838700"/>
              <a:gd name="connsiteY7" fmla="*/ 1066800 h 4035863"/>
              <a:gd name="connsiteX8" fmla="*/ 501650 w 4838700"/>
              <a:gd name="connsiteY8" fmla="*/ 1517650 h 4035863"/>
              <a:gd name="connsiteX9" fmla="*/ 749300 w 4838700"/>
              <a:gd name="connsiteY9" fmla="*/ 1352550 h 4035863"/>
              <a:gd name="connsiteX10" fmla="*/ 571500 w 4838700"/>
              <a:gd name="connsiteY10" fmla="*/ 946150 h 4035863"/>
              <a:gd name="connsiteX11" fmla="*/ 615950 w 4838700"/>
              <a:gd name="connsiteY11" fmla="*/ 889000 h 4035863"/>
              <a:gd name="connsiteX12" fmla="*/ 939800 w 4838700"/>
              <a:gd name="connsiteY12" fmla="*/ 1314450 h 4035863"/>
              <a:gd name="connsiteX13" fmla="*/ 412750 w 4838700"/>
              <a:gd name="connsiteY13" fmla="*/ 1612900 h 4035863"/>
              <a:gd name="connsiteX14" fmla="*/ 488950 w 4838700"/>
              <a:gd name="connsiteY14" fmla="*/ 1733550 h 4035863"/>
              <a:gd name="connsiteX15" fmla="*/ 419100 w 4838700"/>
              <a:gd name="connsiteY15" fmla="*/ 1790700 h 4035863"/>
              <a:gd name="connsiteX16" fmla="*/ 552450 w 4838700"/>
              <a:gd name="connsiteY16" fmla="*/ 2038350 h 4035863"/>
              <a:gd name="connsiteX17" fmla="*/ 425450 w 4838700"/>
              <a:gd name="connsiteY17" fmla="*/ 2127250 h 4035863"/>
              <a:gd name="connsiteX18" fmla="*/ 419100 w 4838700"/>
              <a:gd name="connsiteY18" fmla="*/ 2641600 h 4035863"/>
              <a:gd name="connsiteX19" fmla="*/ 660400 w 4838700"/>
              <a:gd name="connsiteY19" fmla="*/ 2876550 h 4035863"/>
              <a:gd name="connsiteX20" fmla="*/ 590550 w 4838700"/>
              <a:gd name="connsiteY20" fmla="*/ 3060700 h 4035863"/>
              <a:gd name="connsiteX21" fmla="*/ 501650 w 4838700"/>
              <a:gd name="connsiteY21" fmla="*/ 3149600 h 4035863"/>
              <a:gd name="connsiteX22" fmla="*/ 374650 w 4838700"/>
              <a:gd name="connsiteY22" fmla="*/ 3225800 h 4035863"/>
              <a:gd name="connsiteX23" fmla="*/ 577850 w 4838700"/>
              <a:gd name="connsiteY23" fmla="*/ 3397250 h 4035863"/>
              <a:gd name="connsiteX24" fmla="*/ 331694 w 4838700"/>
              <a:gd name="connsiteY24" fmla="*/ 3700556 h 4035863"/>
              <a:gd name="connsiteX25" fmla="*/ 447488 w 4838700"/>
              <a:gd name="connsiteY25" fmla="*/ 3821953 h 4035863"/>
              <a:gd name="connsiteX26" fmla="*/ 767042 w 4838700"/>
              <a:gd name="connsiteY26" fmla="*/ 3821580 h 4035863"/>
              <a:gd name="connsiteX27" fmla="*/ 996950 w 4838700"/>
              <a:gd name="connsiteY27" fmla="*/ 3613150 h 4035863"/>
              <a:gd name="connsiteX28" fmla="*/ 1016000 w 4838700"/>
              <a:gd name="connsiteY28" fmla="*/ 3746500 h 4035863"/>
              <a:gd name="connsiteX29" fmla="*/ 1092200 w 4838700"/>
              <a:gd name="connsiteY29" fmla="*/ 3740150 h 4035863"/>
              <a:gd name="connsiteX30" fmla="*/ 1155700 w 4838700"/>
              <a:gd name="connsiteY30" fmla="*/ 3530600 h 4035863"/>
              <a:gd name="connsiteX31" fmla="*/ 1327150 w 4838700"/>
              <a:gd name="connsiteY31" fmla="*/ 3549650 h 4035863"/>
              <a:gd name="connsiteX32" fmla="*/ 1365250 w 4838700"/>
              <a:gd name="connsiteY32" fmla="*/ 3663950 h 4035863"/>
              <a:gd name="connsiteX33" fmla="*/ 1568450 w 4838700"/>
              <a:gd name="connsiteY33" fmla="*/ 3759200 h 4035863"/>
              <a:gd name="connsiteX34" fmla="*/ 1930400 w 4838700"/>
              <a:gd name="connsiteY34" fmla="*/ 3708400 h 4035863"/>
              <a:gd name="connsiteX35" fmla="*/ 1981200 w 4838700"/>
              <a:gd name="connsiteY35" fmla="*/ 3816350 h 4035863"/>
              <a:gd name="connsiteX36" fmla="*/ 2481357 w 4838700"/>
              <a:gd name="connsiteY36" fmla="*/ 4035863 h 4035863"/>
              <a:gd name="connsiteX37" fmla="*/ 2608357 w 4838700"/>
              <a:gd name="connsiteY37" fmla="*/ 3950138 h 4035863"/>
              <a:gd name="connsiteX38" fmla="*/ 2678207 w 4838700"/>
              <a:gd name="connsiteY38" fmla="*/ 3953313 h 4035863"/>
              <a:gd name="connsiteX39" fmla="*/ 2741707 w 4838700"/>
              <a:gd name="connsiteY39" fmla="*/ 3997763 h 4035863"/>
              <a:gd name="connsiteX40" fmla="*/ 2871882 w 4838700"/>
              <a:gd name="connsiteY40" fmla="*/ 3978714 h 4035863"/>
              <a:gd name="connsiteX41" fmla="*/ 2843307 w 4838700"/>
              <a:gd name="connsiteY41" fmla="*/ 3886639 h 4035863"/>
              <a:gd name="connsiteX42" fmla="*/ 2838450 w 4838700"/>
              <a:gd name="connsiteY42" fmla="*/ 3797300 h 4035863"/>
              <a:gd name="connsiteX43" fmla="*/ 3092450 w 4838700"/>
              <a:gd name="connsiteY43" fmla="*/ 3429000 h 4035863"/>
              <a:gd name="connsiteX44" fmla="*/ 3206750 w 4838700"/>
              <a:gd name="connsiteY44" fmla="*/ 3371850 h 4035863"/>
              <a:gd name="connsiteX45" fmla="*/ 3409950 w 4838700"/>
              <a:gd name="connsiteY45" fmla="*/ 3498850 h 4035863"/>
              <a:gd name="connsiteX46" fmla="*/ 3613150 w 4838700"/>
              <a:gd name="connsiteY46" fmla="*/ 3448050 h 4035863"/>
              <a:gd name="connsiteX47" fmla="*/ 3727450 w 4838700"/>
              <a:gd name="connsiteY47" fmla="*/ 3397250 h 4035863"/>
              <a:gd name="connsiteX48" fmla="*/ 3708400 w 4838700"/>
              <a:gd name="connsiteY48" fmla="*/ 3105150 h 4035863"/>
              <a:gd name="connsiteX49" fmla="*/ 3892550 w 4838700"/>
              <a:gd name="connsiteY49" fmla="*/ 2660650 h 4035863"/>
              <a:gd name="connsiteX50" fmla="*/ 3937000 w 4838700"/>
              <a:gd name="connsiteY50" fmla="*/ 2495550 h 4035863"/>
              <a:gd name="connsiteX51" fmla="*/ 4521200 w 4838700"/>
              <a:gd name="connsiteY51" fmla="*/ 2679700 h 4035863"/>
              <a:gd name="connsiteX52" fmla="*/ 4838700 w 4838700"/>
              <a:gd name="connsiteY52" fmla="*/ 2247900 h 4035863"/>
              <a:gd name="connsiteX53" fmla="*/ 3962400 w 4838700"/>
              <a:gd name="connsiteY53" fmla="*/ 1987550 h 4035863"/>
              <a:gd name="connsiteX54" fmla="*/ 3975100 w 4838700"/>
              <a:gd name="connsiteY54" fmla="*/ 1778000 h 4035863"/>
              <a:gd name="connsiteX55" fmla="*/ 4051300 w 4838700"/>
              <a:gd name="connsiteY55" fmla="*/ 1479550 h 4035863"/>
              <a:gd name="connsiteX56" fmla="*/ 4095750 w 4838700"/>
              <a:gd name="connsiteY56" fmla="*/ 869950 h 4035863"/>
              <a:gd name="connsiteX57" fmla="*/ 4095750 w 4838700"/>
              <a:gd name="connsiteY57" fmla="*/ 869950 h 4035863"/>
              <a:gd name="connsiteX58" fmla="*/ 4108450 w 4838700"/>
              <a:gd name="connsiteY58" fmla="*/ 819150 h 4035863"/>
              <a:gd name="connsiteX59" fmla="*/ 3187700 w 4838700"/>
              <a:gd name="connsiteY59" fmla="*/ 990600 h 4035863"/>
              <a:gd name="connsiteX60" fmla="*/ 3022600 w 4838700"/>
              <a:gd name="connsiteY60" fmla="*/ 152400 h 4035863"/>
              <a:gd name="connsiteX61" fmla="*/ 425450 w 4838700"/>
              <a:gd name="connsiteY61" fmla="*/ 0 h 4035863"/>
              <a:gd name="connsiteX62" fmla="*/ 266700 w 4838700"/>
              <a:gd name="connsiteY62" fmla="*/ 374650 h 4035863"/>
              <a:gd name="connsiteX0" fmla="*/ 266700 w 4838700"/>
              <a:gd name="connsiteY0" fmla="*/ 374650 h 4035863"/>
              <a:gd name="connsiteX1" fmla="*/ 0 w 4838700"/>
              <a:gd name="connsiteY1" fmla="*/ 482600 h 4035863"/>
              <a:gd name="connsiteX2" fmla="*/ 63500 w 4838700"/>
              <a:gd name="connsiteY2" fmla="*/ 692150 h 4035863"/>
              <a:gd name="connsiteX3" fmla="*/ 317500 w 4838700"/>
              <a:gd name="connsiteY3" fmla="*/ 615950 h 4035863"/>
              <a:gd name="connsiteX4" fmla="*/ 355600 w 4838700"/>
              <a:gd name="connsiteY4" fmla="*/ 666750 h 4035863"/>
              <a:gd name="connsiteX5" fmla="*/ 152400 w 4838700"/>
              <a:gd name="connsiteY5" fmla="*/ 908050 h 4035863"/>
              <a:gd name="connsiteX6" fmla="*/ 114300 w 4838700"/>
              <a:gd name="connsiteY6" fmla="*/ 977900 h 4035863"/>
              <a:gd name="connsiteX7" fmla="*/ 311150 w 4838700"/>
              <a:gd name="connsiteY7" fmla="*/ 1066800 h 4035863"/>
              <a:gd name="connsiteX8" fmla="*/ 501650 w 4838700"/>
              <a:gd name="connsiteY8" fmla="*/ 1517650 h 4035863"/>
              <a:gd name="connsiteX9" fmla="*/ 749300 w 4838700"/>
              <a:gd name="connsiteY9" fmla="*/ 1352550 h 4035863"/>
              <a:gd name="connsiteX10" fmla="*/ 571500 w 4838700"/>
              <a:gd name="connsiteY10" fmla="*/ 946150 h 4035863"/>
              <a:gd name="connsiteX11" fmla="*/ 615950 w 4838700"/>
              <a:gd name="connsiteY11" fmla="*/ 889000 h 4035863"/>
              <a:gd name="connsiteX12" fmla="*/ 939800 w 4838700"/>
              <a:gd name="connsiteY12" fmla="*/ 1314450 h 4035863"/>
              <a:gd name="connsiteX13" fmla="*/ 412750 w 4838700"/>
              <a:gd name="connsiteY13" fmla="*/ 1612900 h 4035863"/>
              <a:gd name="connsiteX14" fmla="*/ 488950 w 4838700"/>
              <a:gd name="connsiteY14" fmla="*/ 1733550 h 4035863"/>
              <a:gd name="connsiteX15" fmla="*/ 419100 w 4838700"/>
              <a:gd name="connsiteY15" fmla="*/ 1790700 h 4035863"/>
              <a:gd name="connsiteX16" fmla="*/ 552450 w 4838700"/>
              <a:gd name="connsiteY16" fmla="*/ 2038350 h 4035863"/>
              <a:gd name="connsiteX17" fmla="*/ 425450 w 4838700"/>
              <a:gd name="connsiteY17" fmla="*/ 2127250 h 4035863"/>
              <a:gd name="connsiteX18" fmla="*/ 419100 w 4838700"/>
              <a:gd name="connsiteY18" fmla="*/ 2641600 h 4035863"/>
              <a:gd name="connsiteX19" fmla="*/ 660400 w 4838700"/>
              <a:gd name="connsiteY19" fmla="*/ 2876550 h 4035863"/>
              <a:gd name="connsiteX20" fmla="*/ 590550 w 4838700"/>
              <a:gd name="connsiteY20" fmla="*/ 3060700 h 4035863"/>
              <a:gd name="connsiteX21" fmla="*/ 501650 w 4838700"/>
              <a:gd name="connsiteY21" fmla="*/ 3149600 h 4035863"/>
              <a:gd name="connsiteX22" fmla="*/ 374650 w 4838700"/>
              <a:gd name="connsiteY22" fmla="*/ 3225800 h 4035863"/>
              <a:gd name="connsiteX23" fmla="*/ 577850 w 4838700"/>
              <a:gd name="connsiteY23" fmla="*/ 3397250 h 4035863"/>
              <a:gd name="connsiteX24" fmla="*/ 331694 w 4838700"/>
              <a:gd name="connsiteY24" fmla="*/ 3700556 h 4035863"/>
              <a:gd name="connsiteX25" fmla="*/ 447488 w 4838700"/>
              <a:gd name="connsiteY25" fmla="*/ 3821953 h 4035863"/>
              <a:gd name="connsiteX26" fmla="*/ 767042 w 4838700"/>
              <a:gd name="connsiteY26" fmla="*/ 3821580 h 4035863"/>
              <a:gd name="connsiteX27" fmla="*/ 996950 w 4838700"/>
              <a:gd name="connsiteY27" fmla="*/ 3613150 h 4035863"/>
              <a:gd name="connsiteX28" fmla="*/ 1016000 w 4838700"/>
              <a:gd name="connsiteY28" fmla="*/ 3746500 h 4035863"/>
              <a:gd name="connsiteX29" fmla="*/ 1092200 w 4838700"/>
              <a:gd name="connsiteY29" fmla="*/ 3740150 h 4035863"/>
              <a:gd name="connsiteX30" fmla="*/ 1155700 w 4838700"/>
              <a:gd name="connsiteY30" fmla="*/ 3530600 h 4035863"/>
              <a:gd name="connsiteX31" fmla="*/ 1327150 w 4838700"/>
              <a:gd name="connsiteY31" fmla="*/ 3549650 h 4035863"/>
              <a:gd name="connsiteX32" fmla="*/ 1365250 w 4838700"/>
              <a:gd name="connsiteY32" fmla="*/ 3663950 h 4035863"/>
              <a:gd name="connsiteX33" fmla="*/ 1568450 w 4838700"/>
              <a:gd name="connsiteY33" fmla="*/ 3759200 h 4035863"/>
              <a:gd name="connsiteX34" fmla="*/ 1930400 w 4838700"/>
              <a:gd name="connsiteY34" fmla="*/ 3708400 h 4035863"/>
              <a:gd name="connsiteX35" fmla="*/ 2032000 w 4838700"/>
              <a:gd name="connsiteY35" fmla="*/ 4025900 h 4035863"/>
              <a:gd name="connsiteX36" fmla="*/ 2481357 w 4838700"/>
              <a:gd name="connsiteY36" fmla="*/ 4035863 h 4035863"/>
              <a:gd name="connsiteX37" fmla="*/ 2608357 w 4838700"/>
              <a:gd name="connsiteY37" fmla="*/ 3950138 h 4035863"/>
              <a:gd name="connsiteX38" fmla="*/ 2678207 w 4838700"/>
              <a:gd name="connsiteY38" fmla="*/ 3953313 h 4035863"/>
              <a:gd name="connsiteX39" fmla="*/ 2741707 w 4838700"/>
              <a:gd name="connsiteY39" fmla="*/ 3997763 h 4035863"/>
              <a:gd name="connsiteX40" fmla="*/ 2871882 w 4838700"/>
              <a:gd name="connsiteY40" fmla="*/ 3978714 h 4035863"/>
              <a:gd name="connsiteX41" fmla="*/ 2843307 w 4838700"/>
              <a:gd name="connsiteY41" fmla="*/ 3886639 h 4035863"/>
              <a:gd name="connsiteX42" fmla="*/ 2838450 w 4838700"/>
              <a:gd name="connsiteY42" fmla="*/ 3797300 h 4035863"/>
              <a:gd name="connsiteX43" fmla="*/ 3092450 w 4838700"/>
              <a:gd name="connsiteY43" fmla="*/ 3429000 h 4035863"/>
              <a:gd name="connsiteX44" fmla="*/ 3206750 w 4838700"/>
              <a:gd name="connsiteY44" fmla="*/ 3371850 h 4035863"/>
              <a:gd name="connsiteX45" fmla="*/ 3409950 w 4838700"/>
              <a:gd name="connsiteY45" fmla="*/ 3498850 h 4035863"/>
              <a:gd name="connsiteX46" fmla="*/ 3613150 w 4838700"/>
              <a:gd name="connsiteY46" fmla="*/ 3448050 h 4035863"/>
              <a:gd name="connsiteX47" fmla="*/ 3727450 w 4838700"/>
              <a:gd name="connsiteY47" fmla="*/ 3397250 h 4035863"/>
              <a:gd name="connsiteX48" fmla="*/ 3708400 w 4838700"/>
              <a:gd name="connsiteY48" fmla="*/ 3105150 h 4035863"/>
              <a:gd name="connsiteX49" fmla="*/ 3892550 w 4838700"/>
              <a:gd name="connsiteY49" fmla="*/ 2660650 h 4035863"/>
              <a:gd name="connsiteX50" fmla="*/ 3937000 w 4838700"/>
              <a:gd name="connsiteY50" fmla="*/ 2495550 h 4035863"/>
              <a:gd name="connsiteX51" fmla="*/ 4521200 w 4838700"/>
              <a:gd name="connsiteY51" fmla="*/ 2679700 h 4035863"/>
              <a:gd name="connsiteX52" fmla="*/ 4838700 w 4838700"/>
              <a:gd name="connsiteY52" fmla="*/ 2247900 h 4035863"/>
              <a:gd name="connsiteX53" fmla="*/ 3962400 w 4838700"/>
              <a:gd name="connsiteY53" fmla="*/ 1987550 h 4035863"/>
              <a:gd name="connsiteX54" fmla="*/ 3975100 w 4838700"/>
              <a:gd name="connsiteY54" fmla="*/ 1778000 h 4035863"/>
              <a:gd name="connsiteX55" fmla="*/ 4051300 w 4838700"/>
              <a:gd name="connsiteY55" fmla="*/ 1479550 h 4035863"/>
              <a:gd name="connsiteX56" fmla="*/ 4095750 w 4838700"/>
              <a:gd name="connsiteY56" fmla="*/ 869950 h 4035863"/>
              <a:gd name="connsiteX57" fmla="*/ 4095750 w 4838700"/>
              <a:gd name="connsiteY57" fmla="*/ 869950 h 4035863"/>
              <a:gd name="connsiteX58" fmla="*/ 4108450 w 4838700"/>
              <a:gd name="connsiteY58" fmla="*/ 819150 h 4035863"/>
              <a:gd name="connsiteX59" fmla="*/ 3187700 w 4838700"/>
              <a:gd name="connsiteY59" fmla="*/ 990600 h 4035863"/>
              <a:gd name="connsiteX60" fmla="*/ 3022600 w 4838700"/>
              <a:gd name="connsiteY60" fmla="*/ 152400 h 4035863"/>
              <a:gd name="connsiteX61" fmla="*/ 425450 w 4838700"/>
              <a:gd name="connsiteY61" fmla="*/ 0 h 4035863"/>
              <a:gd name="connsiteX62" fmla="*/ 266700 w 4838700"/>
              <a:gd name="connsiteY62" fmla="*/ 374650 h 40358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2032000 w 4838700"/>
              <a:gd name="connsiteY35" fmla="*/ 4025900 h 4086663"/>
              <a:gd name="connsiteX36" fmla="*/ 2475007 w 4838700"/>
              <a:gd name="connsiteY36" fmla="*/ 4086663 h 4086663"/>
              <a:gd name="connsiteX37" fmla="*/ 2608357 w 4838700"/>
              <a:gd name="connsiteY37" fmla="*/ 3950138 h 4086663"/>
              <a:gd name="connsiteX38" fmla="*/ 2678207 w 4838700"/>
              <a:gd name="connsiteY38" fmla="*/ 3953313 h 4086663"/>
              <a:gd name="connsiteX39" fmla="*/ 2741707 w 4838700"/>
              <a:gd name="connsiteY39" fmla="*/ 3997763 h 4086663"/>
              <a:gd name="connsiteX40" fmla="*/ 2871882 w 4838700"/>
              <a:gd name="connsiteY40" fmla="*/ 3978714 h 4086663"/>
              <a:gd name="connsiteX41" fmla="*/ 2843307 w 4838700"/>
              <a:gd name="connsiteY41" fmla="*/ 3886639 h 4086663"/>
              <a:gd name="connsiteX42" fmla="*/ 2838450 w 4838700"/>
              <a:gd name="connsiteY42" fmla="*/ 3797300 h 4086663"/>
              <a:gd name="connsiteX43" fmla="*/ 3092450 w 4838700"/>
              <a:gd name="connsiteY43" fmla="*/ 3429000 h 4086663"/>
              <a:gd name="connsiteX44" fmla="*/ 3206750 w 4838700"/>
              <a:gd name="connsiteY44" fmla="*/ 3371850 h 4086663"/>
              <a:gd name="connsiteX45" fmla="*/ 3409950 w 4838700"/>
              <a:gd name="connsiteY45" fmla="*/ 3498850 h 4086663"/>
              <a:gd name="connsiteX46" fmla="*/ 3613150 w 4838700"/>
              <a:gd name="connsiteY46" fmla="*/ 3448050 h 4086663"/>
              <a:gd name="connsiteX47" fmla="*/ 3727450 w 4838700"/>
              <a:gd name="connsiteY47" fmla="*/ 3397250 h 4086663"/>
              <a:gd name="connsiteX48" fmla="*/ 3708400 w 4838700"/>
              <a:gd name="connsiteY48" fmla="*/ 3105150 h 4086663"/>
              <a:gd name="connsiteX49" fmla="*/ 3892550 w 4838700"/>
              <a:gd name="connsiteY49" fmla="*/ 2660650 h 4086663"/>
              <a:gd name="connsiteX50" fmla="*/ 3937000 w 4838700"/>
              <a:gd name="connsiteY50" fmla="*/ 2495550 h 4086663"/>
              <a:gd name="connsiteX51" fmla="*/ 4521200 w 4838700"/>
              <a:gd name="connsiteY51" fmla="*/ 2679700 h 4086663"/>
              <a:gd name="connsiteX52" fmla="*/ 4838700 w 4838700"/>
              <a:gd name="connsiteY52" fmla="*/ 2247900 h 4086663"/>
              <a:gd name="connsiteX53" fmla="*/ 3962400 w 4838700"/>
              <a:gd name="connsiteY53" fmla="*/ 1987550 h 4086663"/>
              <a:gd name="connsiteX54" fmla="*/ 3975100 w 4838700"/>
              <a:gd name="connsiteY54" fmla="*/ 1778000 h 4086663"/>
              <a:gd name="connsiteX55" fmla="*/ 4051300 w 4838700"/>
              <a:gd name="connsiteY55" fmla="*/ 1479550 h 4086663"/>
              <a:gd name="connsiteX56" fmla="*/ 4095750 w 4838700"/>
              <a:gd name="connsiteY56" fmla="*/ 869950 h 4086663"/>
              <a:gd name="connsiteX57" fmla="*/ 4095750 w 4838700"/>
              <a:gd name="connsiteY57" fmla="*/ 869950 h 4086663"/>
              <a:gd name="connsiteX58" fmla="*/ 4108450 w 4838700"/>
              <a:gd name="connsiteY58" fmla="*/ 819150 h 4086663"/>
              <a:gd name="connsiteX59" fmla="*/ 3187700 w 4838700"/>
              <a:gd name="connsiteY59" fmla="*/ 990600 h 4086663"/>
              <a:gd name="connsiteX60" fmla="*/ 3022600 w 4838700"/>
              <a:gd name="connsiteY60" fmla="*/ 152400 h 4086663"/>
              <a:gd name="connsiteX61" fmla="*/ 425450 w 4838700"/>
              <a:gd name="connsiteY61" fmla="*/ 0 h 4086663"/>
              <a:gd name="connsiteX62" fmla="*/ 266700 w 4838700"/>
              <a:gd name="connsiteY62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2032000 w 4838700"/>
              <a:gd name="connsiteY35" fmla="*/ 4076700 h 4086663"/>
              <a:gd name="connsiteX36" fmla="*/ 2475007 w 4838700"/>
              <a:gd name="connsiteY36" fmla="*/ 4086663 h 4086663"/>
              <a:gd name="connsiteX37" fmla="*/ 2608357 w 4838700"/>
              <a:gd name="connsiteY37" fmla="*/ 3950138 h 4086663"/>
              <a:gd name="connsiteX38" fmla="*/ 2678207 w 4838700"/>
              <a:gd name="connsiteY38" fmla="*/ 3953313 h 4086663"/>
              <a:gd name="connsiteX39" fmla="*/ 2741707 w 4838700"/>
              <a:gd name="connsiteY39" fmla="*/ 3997763 h 4086663"/>
              <a:gd name="connsiteX40" fmla="*/ 2871882 w 4838700"/>
              <a:gd name="connsiteY40" fmla="*/ 3978714 h 4086663"/>
              <a:gd name="connsiteX41" fmla="*/ 2843307 w 4838700"/>
              <a:gd name="connsiteY41" fmla="*/ 3886639 h 4086663"/>
              <a:gd name="connsiteX42" fmla="*/ 2838450 w 4838700"/>
              <a:gd name="connsiteY42" fmla="*/ 3797300 h 4086663"/>
              <a:gd name="connsiteX43" fmla="*/ 3092450 w 4838700"/>
              <a:gd name="connsiteY43" fmla="*/ 3429000 h 4086663"/>
              <a:gd name="connsiteX44" fmla="*/ 3206750 w 4838700"/>
              <a:gd name="connsiteY44" fmla="*/ 3371850 h 4086663"/>
              <a:gd name="connsiteX45" fmla="*/ 3409950 w 4838700"/>
              <a:gd name="connsiteY45" fmla="*/ 3498850 h 4086663"/>
              <a:gd name="connsiteX46" fmla="*/ 3613150 w 4838700"/>
              <a:gd name="connsiteY46" fmla="*/ 3448050 h 4086663"/>
              <a:gd name="connsiteX47" fmla="*/ 3727450 w 4838700"/>
              <a:gd name="connsiteY47" fmla="*/ 3397250 h 4086663"/>
              <a:gd name="connsiteX48" fmla="*/ 3708400 w 4838700"/>
              <a:gd name="connsiteY48" fmla="*/ 3105150 h 4086663"/>
              <a:gd name="connsiteX49" fmla="*/ 3892550 w 4838700"/>
              <a:gd name="connsiteY49" fmla="*/ 2660650 h 4086663"/>
              <a:gd name="connsiteX50" fmla="*/ 3937000 w 4838700"/>
              <a:gd name="connsiteY50" fmla="*/ 2495550 h 4086663"/>
              <a:gd name="connsiteX51" fmla="*/ 4521200 w 4838700"/>
              <a:gd name="connsiteY51" fmla="*/ 2679700 h 4086663"/>
              <a:gd name="connsiteX52" fmla="*/ 4838700 w 4838700"/>
              <a:gd name="connsiteY52" fmla="*/ 2247900 h 4086663"/>
              <a:gd name="connsiteX53" fmla="*/ 3962400 w 4838700"/>
              <a:gd name="connsiteY53" fmla="*/ 1987550 h 4086663"/>
              <a:gd name="connsiteX54" fmla="*/ 3975100 w 4838700"/>
              <a:gd name="connsiteY54" fmla="*/ 1778000 h 4086663"/>
              <a:gd name="connsiteX55" fmla="*/ 4051300 w 4838700"/>
              <a:gd name="connsiteY55" fmla="*/ 1479550 h 4086663"/>
              <a:gd name="connsiteX56" fmla="*/ 4095750 w 4838700"/>
              <a:gd name="connsiteY56" fmla="*/ 869950 h 4086663"/>
              <a:gd name="connsiteX57" fmla="*/ 4095750 w 4838700"/>
              <a:gd name="connsiteY57" fmla="*/ 869950 h 4086663"/>
              <a:gd name="connsiteX58" fmla="*/ 4108450 w 4838700"/>
              <a:gd name="connsiteY58" fmla="*/ 819150 h 4086663"/>
              <a:gd name="connsiteX59" fmla="*/ 3187700 w 4838700"/>
              <a:gd name="connsiteY59" fmla="*/ 990600 h 4086663"/>
              <a:gd name="connsiteX60" fmla="*/ 3022600 w 4838700"/>
              <a:gd name="connsiteY60" fmla="*/ 152400 h 4086663"/>
              <a:gd name="connsiteX61" fmla="*/ 425450 w 4838700"/>
              <a:gd name="connsiteY61" fmla="*/ 0 h 4086663"/>
              <a:gd name="connsiteX62" fmla="*/ 266700 w 4838700"/>
              <a:gd name="connsiteY62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7007 w 4838700"/>
              <a:gd name="connsiteY35" fmla="*/ 3816788 h 4086663"/>
              <a:gd name="connsiteX36" fmla="*/ 2032000 w 4838700"/>
              <a:gd name="connsiteY36" fmla="*/ 4076700 h 4086663"/>
              <a:gd name="connsiteX37" fmla="*/ 2475007 w 4838700"/>
              <a:gd name="connsiteY37" fmla="*/ 4086663 h 4086663"/>
              <a:gd name="connsiteX38" fmla="*/ 2608357 w 4838700"/>
              <a:gd name="connsiteY38" fmla="*/ 3950138 h 4086663"/>
              <a:gd name="connsiteX39" fmla="*/ 2678207 w 4838700"/>
              <a:gd name="connsiteY39" fmla="*/ 3953313 h 4086663"/>
              <a:gd name="connsiteX40" fmla="*/ 2741707 w 4838700"/>
              <a:gd name="connsiteY40" fmla="*/ 3997763 h 4086663"/>
              <a:gd name="connsiteX41" fmla="*/ 2871882 w 4838700"/>
              <a:gd name="connsiteY41" fmla="*/ 3978714 h 4086663"/>
              <a:gd name="connsiteX42" fmla="*/ 2843307 w 4838700"/>
              <a:gd name="connsiteY42" fmla="*/ 3886639 h 4086663"/>
              <a:gd name="connsiteX43" fmla="*/ 2838450 w 4838700"/>
              <a:gd name="connsiteY43" fmla="*/ 3797300 h 4086663"/>
              <a:gd name="connsiteX44" fmla="*/ 3092450 w 4838700"/>
              <a:gd name="connsiteY44" fmla="*/ 3429000 h 4086663"/>
              <a:gd name="connsiteX45" fmla="*/ 3206750 w 4838700"/>
              <a:gd name="connsiteY45" fmla="*/ 3371850 h 4086663"/>
              <a:gd name="connsiteX46" fmla="*/ 3409950 w 4838700"/>
              <a:gd name="connsiteY46" fmla="*/ 3498850 h 4086663"/>
              <a:gd name="connsiteX47" fmla="*/ 3613150 w 4838700"/>
              <a:gd name="connsiteY47" fmla="*/ 3448050 h 4086663"/>
              <a:gd name="connsiteX48" fmla="*/ 3727450 w 4838700"/>
              <a:gd name="connsiteY48" fmla="*/ 3397250 h 4086663"/>
              <a:gd name="connsiteX49" fmla="*/ 3708400 w 4838700"/>
              <a:gd name="connsiteY49" fmla="*/ 3105150 h 4086663"/>
              <a:gd name="connsiteX50" fmla="*/ 3892550 w 4838700"/>
              <a:gd name="connsiteY50" fmla="*/ 2660650 h 4086663"/>
              <a:gd name="connsiteX51" fmla="*/ 3937000 w 4838700"/>
              <a:gd name="connsiteY51" fmla="*/ 2495550 h 4086663"/>
              <a:gd name="connsiteX52" fmla="*/ 4521200 w 4838700"/>
              <a:gd name="connsiteY52" fmla="*/ 2679700 h 4086663"/>
              <a:gd name="connsiteX53" fmla="*/ 4838700 w 4838700"/>
              <a:gd name="connsiteY53" fmla="*/ 2247900 h 4086663"/>
              <a:gd name="connsiteX54" fmla="*/ 3962400 w 4838700"/>
              <a:gd name="connsiteY54" fmla="*/ 1987550 h 4086663"/>
              <a:gd name="connsiteX55" fmla="*/ 3975100 w 4838700"/>
              <a:gd name="connsiteY55" fmla="*/ 1778000 h 4086663"/>
              <a:gd name="connsiteX56" fmla="*/ 4051300 w 4838700"/>
              <a:gd name="connsiteY56" fmla="*/ 1479550 h 4086663"/>
              <a:gd name="connsiteX57" fmla="*/ 4095750 w 4838700"/>
              <a:gd name="connsiteY57" fmla="*/ 869950 h 4086663"/>
              <a:gd name="connsiteX58" fmla="*/ 4095750 w 4838700"/>
              <a:gd name="connsiteY58" fmla="*/ 869950 h 4086663"/>
              <a:gd name="connsiteX59" fmla="*/ 4108450 w 4838700"/>
              <a:gd name="connsiteY59" fmla="*/ 819150 h 4086663"/>
              <a:gd name="connsiteX60" fmla="*/ 3187700 w 4838700"/>
              <a:gd name="connsiteY60" fmla="*/ 990600 h 4086663"/>
              <a:gd name="connsiteX61" fmla="*/ 3022600 w 4838700"/>
              <a:gd name="connsiteY61" fmla="*/ 152400 h 4086663"/>
              <a:gd name="connsiteX62" fmla="*/ 425450 w 4838700"/>
              <a:gd name="connsiteY62" fmla="*/ 0 h 4086663"/>
              <a:gd name="connsiteX63" fmla="*/ 266700 w 4838700"/>
              <a:gd name="connsiteY63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741582 w 4838700"/>
              <a:gd name="connsiteY35" fmla="*/ 4035863 h 4086663"/>
              <a:gd name="connsiteX36" fmla="*/ 2032000 w 4838700"/>
              <a:gd name="connsiteY36" fmla="*/ 4076700 h 4086663"/>
              <a:gd name="connsiteX37" fmla="*/ 2475007 w 4838700"/>
              <a:gd name="connsiteY37" fmla="*/ 4086663 h 4086663"/>
              <a:gd name="connsiteX38" fmla="*/ 2608357 w 4838700"/>
              <a:gd name="connsiteY38" fmla="*/ 3950138 h 4086663"/>
              <a:gd name="connsiteX39" fmla="*/ 2678207 w 4838700"/>
              <a:gd name="connsiteY39" fmla="*/ 3953313 h 4086663"/>
              <a:gd name="connsiteX40" fmla="*/ 2741707 w 4838700"/>
              <a:gd name="connsiteY40" fmla="*/ 3997763 h 4086663"/>
              <a:gd name="connsiteX41" fmla="*/ 2871882 w 4838700"/>
              <a:gd name="connsiteY41" fmla="*/ 3978714 h 4086663"/>
              <a:gd name="connsiteX42" fmla="*/ 2843307 w 4838700"/>
              <a:gd name="connsiteY42" fmla="*/ 3886639 h 4086663"/>
              <a:gd name="connsiteX43" fmla="*/ 2838450 w 4838700"/>
              <a:gd name="connsiteY43" fmla="*/ 3797300 h 4086663"/>
              <a:gd name="connsiteX44" fmla="*/ 3092450 w 4838700"/>
              <a:gd name="connsiteY44" fmla="*/ 3429000 h 4086663"/>
              <a:gd name="connsiteX45" fmla="*/ 3206750 w 4838700"/>
              <a:gd name="connsiteY45" fmla="*/ 3371850 h 4086663"/>
              <a:gd name="connsiteX46" fmla="*/ 3409950 w 4838700"/>
              <a:gd name="connsiteY46" fmla="*/ 3498850 h 4086663"/>
              <a:gd name="connsiteX47" fmla="*/ 3613150 w 4838700"/>
              <a:gd name="connsiteY47" fmla="*/ 3448050 h 4086663"/>
              <a:gd name="connsiteX48" fmla="*/ 3727450 w 4838700"/>
              <a:gd name="connsiteY48" fmla="*/ 3397250 h 4086663"/>
              <a:gd name="connsiteX49" fmla="*/ 3708400 w 4838700"/>
              <a:gd name="connsiteY49" fmla="*/ 3105150 h 4086663"/>
              <a:gd name="connsiteX50" fmla="*/ 3892550 w 4838700"/>
              <a:gd name="connsiteY50" fmla="*/ 2660650 h 4086663"/>
              <a:gd name="connsiteX51" fmla="*/ 3937000 w 4838700"/>
              <a:gd name="connsiteY51" fmla="*/ 2495550 h 4086663"/>
              <a:gd name="connsiteX52" fmla="*/ 4521200 w 4838700"/>
              <a:gd name="connsiteY52" fmla="*/ 2679700 h 4086663"/>
              <a:gd name="connsiteX53" fmla="*/ 4838700 w 4838700"/>
              <a:gd name="connsiteY53" fmla="*/ 2247900 h 4086663"/>
              <a:gd name="connsiteX54" fmla="*/ 3962400 w 4838700"/>
              <a:gd name="connsiteY54" fmla="*/ 1987550 h 4086663"/>
              <a:gd name="connsiteX55" fmla="*/ 3975100 w 4838700"/>
              <a:gd name="connsiteY55" fmla="*/ 1778000 h 4086663"/>
              <a:gd name="connsiteX56" fmla="*/ 4051300 w 4838700"/>
              <a:gd name="connsiteY56" fmla="*/ 1479550 h 4086663"/>
              <a:gd name="connsiteX57" fmla="*/ 4095750 w 4838700"/>
              <a:gd name="connsiteY57" fmla="*/ 869950 h 4086663"/>
              <a:gd name="connsiteX58" fmla="*/ 4095750 w 4838700"/>
              <a:gd name="connsiteY58" fmla="*/ 869950 h 4086663"/>
              <a:gd name="connsiteX59" fmla="*/ 4108450 w 4838700"/>
              <a:gd name="connsiteY59" fmla="*/ 819150 h 4086663"/>
              <a:gd name="connsiteX60" fmla="*/ 3187700 w 4838700"/>
              <a:gd name="connsiteY60" fmla="*/ 990600 h 4086663"/>
              <a:gd name="connsiteX61" fmla="*/ 3022600 w 4838700"/>
              <a:gd name="connsiteY61" fmla="*/ 152400 h 4086663"/>
              <a:gd name="connsiteX62" fmla="*/ 425450 w 4838700"/>
              <a:gd name="connsiteY62" fmla="*/ 0 h 4086663"/>
              <a:gd name="connsiteX63" fmla="*/ 266700 w 4838700"/>
              <a:gd name="connsiteY63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855882 w 4838700"/>
              <a:gd name="connsiteY35" fmla="*/ 3845363 h 4086663"/>
              <a:gd name="connsiteX36" fmla="*/ 1741582 w 4838700"/>
              <a:gd name="connsiteY36" fmla="*/ 4035863 h 4086663"/>
              <a:gd name="connsiteX37" fmla="*/ 2032000 w 4838700"/>
              <a:gd name="connsiteY37" fmla="*/ 4076700 h 4086663"/>
              <a:gd name="connsiteX38" fmla="*/ 2475007 w 4838700"/>
              <a:gd name="connsiteY38" fmla="*/ 4086663 h 4086663"/>
              <a:gd name="connsiteX39" fmla="*/ 2608357 w 4838700"/>
              <a:gd name="connsiteY39" fmla="*/ 3950138 h 4086663"/>
              <a:gd name="connsiteX40" fmla="*/ 2678207 w 4838700"/>
              <a:gd name="connsiteY40" fmla="*/ 3953313 h 4086663"/>
              <a:gd name="connsiteX41" fmla="*/ 2741707 w 4838700"/>
              <a:gd name="connsiteY41" fmla="*/ 3997763 h 4086663"/>
              <a:gd name="connsiteX42" fmla="*/ 2871882 w 4838700"/>
              <a:gd name="connsiteY42" fmla="*/ 3978714 h 4086663"/>
              <a:gd name="connsiteX43" fmla="*/ 2843307 w 4838700"/>
              <a:gd name="connsiteY43" fmla="*/ 3886639 h 4086663"/>
              <a:gd name="connsiteX44" fmla="*/ 2838450 w 4838700"/>
              <a:gd name="connsiteY44" fmla="*/ 3797300 h 4086663"/>
              <a:gd name="connsiteX45" fmla="*/ 3092450 w 4838700"/>
              <a:gd name="connsiteY45" fmla="*/ 3429000 h 4086663"/>
              <a:gd name="connsiteX46" fmla="*/ 3206750 w 4838700"/>
              <a:gd name="connsiteY46" fmla="*/ 3371850 h 4086663"/>
              <a:gd name="connsiteX47" fmla="*/ 3409950 w 4838700"/>
              <a:gd name="connsiteY47" fmla="*/ 3498850 h 4086663"/>
              <a:gd name="connsiteX48" fmla="*/ 3613150 w 4838700"/>
              <a:gd name="connsiteY48" fmla="*/ 3448050 h 4086663"/>
              <a:gd name="connsiteX49" fmla="*/ 3727450 w 4838700"/>
              <a:gd name="connsiteY49" fmla="*/ 3397250 h 4086663"/>
              <a:gd name="connsiteX50" fmla="*/ 3708400 w 4838700"/>
              <a:gd name="connsiteY50" fmla="*/ 3105150 h 4086663"/>
              <a:gd name="connsiteX51" fmla="*/ 3892550 w 4838700"/>
              <a:gd name="connsiteY51" fmla="*/ 2660650 h 4086663"/>
              <a:gd name="connsiteX52" fmla="*/ 3937000 w 4838700"/>
              <a:gd name="connsiteY52" fmla="*/ 2495550 h 4086663"/>
              <a:gd name="connsiteX53" fmla="*/ 4521200 w 4838700"/>
              <a:gd name="connsiteY53" fmla="*/ 2679700 h 4086663"/>
              <a:gd name="connsiteX54" fmla="*/ 4838700 w 4838700"/>
              <a:gd name="connsiteY54" fmla="*/ 2247900 h 4086663"/>
              <a:gd name="connsiteX55" fmla="*/ 3962400 w 4838700"/>
              <a:gd name="connsiteY55" fmla="*/ 1987550 h 4086663"/>
              <a:gd name="connsiteX56" fmla="*/ 3975100 w 4838700"/>
              <a:gd name="connsiteY56" fmla="*/ 1778000 h 4086663"/>
              <a:gd name="connsiteX57" fmla="*/ 4051300 w 4838700"/>
              <a:gd name="connsiteY57" fmla="*/ 1479550 h 4086663"/>
              <a:gd name="connsiteX58" fmla="*/ 4095750 w 4838700"/>
              <a:gd name="connsiteY58" fmla="*/ 869950 h 4086663"/>
              <a:gd name="connsiteX59" fmla="*/ 4095750 w 4838700"/>
              <a:gd name="connsiteY59" fmla="*/ 869950 h 4086663"/>
              <a:gd name="connsiteX60" fmla="*/ 4108450 w 4838700"/>
              <a:gd name="connsiteY60" fmla="*/ 819150 h 4086663"/>
              <a:gd name="connsiteX61" fmla="*/ 3187700 w 4838700"/>
              <a:gd name="connsiteY61" fmla="*/ 990600 h 4086663"/>
              <a:gd name="connsiteX62" fmla="*/ 3022600 w 4838700"/>
              <a:gd name="connsiteY62" fmla="*/ 152400 h 4086663"/>
              <a:gd name="connsiteX63" fmla="*/ 425450 w 4838700"/>
              <a:gd name="connsiteY63" fmla="*/ 0 h 4086663"/>
              <a:gd name="connsiteX64" fmla="*/ 266700 w 4838700"/>
              <a:gd name="connsiteY64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754282 w 4838700"/>
              <a:gd name="connsiteY35" fmla="*/ 3959663 h 4086663"/>
              <a:gd name="connsiteX36" fmla="*/ 1741582 w 4838700"/>
              <a:gd name="connsiteY36" fmla="*/ 4035863 h 4086663"/>
              <a:gd name="connsiteX37" fmla="*/ 2032000 w 4838700"/>
              <a:gd name="connsiteY37" fmla="*/ 4076700 h 4086663"/>
              <a:gd name="connsiteX38" fmla="*/ 2475007 w 4838700"/>
              <a:gd name="connsiteY38" fmla="*/ 4086663 h 4086663"/>
              <a:gd name="connsiteX39" fmla="*/ 2608357 w 4838700"/>
              <a:gd name="connsiteY39" fmla="*/ 3950138 h 4086663"/>
              <a:gd name="connsiteX40" fmla="*/ 2678207 w 4838700"/>
              <a:gd name="connsiteY40" fmla="*/ 3953313 h 4086663"/>
              <a:gd name="connsiteX41" fmla="*/ 2741707 w 4838700"/>
              <a:gd name="connsiteY41" fmla="*/ 3997763 h 4086663"/>
              <a:gd name="connsiteX42" fmla="*/ 2871882 w 4838700"/>
              <a:gd name="connsiteY42" fmla="*/ 3978714 h 4086663"/>
              <a:gd name="connsiteX43" fmla="*/ 2843307 w 4838700"/>
              <a:gd name="connsiteY43" fmla="*/ 3886639 h 4086663"/>
              <a:gd name="connsiteX44" fmla="*/ 2838450 w 4838700"/>
              <a:gd name="connsiteY44" fmla="*/ 3797300 h 4086663"/>
              <a:gd name="connsiteX45" fmla="*/ 3092450 w 4838700"/>
              <a:gd name="connsiteY45" fmla="*/ 3429000 h 4086663"/>
              <a:gd name="connsiteX46" fmla="*/ 3206750 w 4838700"/>
              <a:gd name="connsiteY46" fmla="*/ 3371850 h 4086663"/>
              <a:gd name="connsiteX47" fmla="*/ 3409950 w 4838700"/>
              <a:gd name="connsiteY47" fmla="*/ 3498850 h 4086663"/>
              <a:gd name="connsiteX48" fmla="*/ 3613150 w 4838700"/>
              <a:gd name="connsiteY48" fmla="*/ 3448050 h 4086663"/>
              <a:gd name="connsiteX49" fmla="*/ 3727450 w 4838700"/>
              <a:gd name="connsiteY49" fmla="*/ 3397250 h 4086663"/>
              <a:gd name="connsiteX50" fmla="*/ 3708400 w 4838700"/>
              <a:gd name="connsiteY50" fmla="*/ 3105150 h 4086663"/>
              <a:gd name="connsiteX51" fmla="*/ 3892550 w 4838700"/>
              <a:gd name="connsiteY51" fmla="*/ 2660650 h 4086663"/>
              <a:gd name="connsiteX52" fmla="*/ 3937000 w 4838700"/>
              <a:gd name="connsiteY52" fmla="*/ 2495550 h 4086663"/>
              <a:gd name="connsiteX53" fmla="*/ 4521200 w 4838700"/>
              <a:gd name="connsiteY53" fmla="*/ 2679700 h 4086663"/>
              <a:gd name="connsiteX54" fmla="*/ 4838700 w 4838700"/>
              <a:gd name="connsiteY54" fmla="*/ 2247900 h 4086663"/>
              <a:gd name="connsiteX55" fmla="*/ 3962400 w 4838700"/>
              <a:gd name="connsiteY55" fmla="*/ 1987550 h 4086663"/>
              <a:gd name="connsiteX56" fmla="*/ 3975100 w 4838700"/>
              <a:gd name="connsiteY56" fmla="*/ 1778000 h 4086663"/>
              <a:gd name="connsiteX57" fmla="*/ 4051300 w 4838700"/>
              <a:gd name="connsiteY57" fmla="*/ 1479550 h 4086663"/>
              <a:gd name="connsiteX58" fmla="*/ 4095750 w 4838700"/>
              <a:gd name="connsiteY58" fmla="*/ 869950 h 4086663"/>
              <a:gd name="connsiteX59" fmla="*/ 4095750 w 4838700"/>
              <a:gd name="connsiteY59" fmla="*/ 869950 h 4086663"/>
              <a:gd name="connsiteX60" fmla="*/ 4108450 w 4838700"/>
              <a:gd name="connsiteY60" fmla="*/ 819150 h 4086663"/>
              <a:gd name="connsiteX61" fmla="*/ 3187700 w 4838700"/>
              <a:gd name="connsiteY61" fmla="*/ 990600 h 4086663"/>
              <a:gd name="connsiteX62" fmla="*/ 3022600 w 4838700"/>
              <a:gd name="connsiteY62" fmla="*/ 152400 h 4086663"/>
              <a:gd name="connsiteX63" fmla="*/ 425450 w 4838700"/>
              <a:gd name="connsiteY63" fmla="*/ 0 h 4086663"/>
              <a:gd name="connsiteX64" fmla="*/ 266700 w 4838700"/>
              <a:gd name="connsiteY64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859057 w 4838700"/>
              <a:gd name="connsiteY35" fmla="*/ 3816788 h 4086663"/>
              <a:gd name="connsiteX36" fmla="*/ 1754282 w 4838700"/>
              <a:gd name="connsiteY36" fmla="*/ 3959663 h 4086663"/>
              <a:gd name="connsiteX37" fmla="*/ 1741582 w 4838700"/>
              <a:gd name="connsiteY37" fmla="*/ 4035863 h 4086663"/>
              <a:gd name="connsiteX38" fmla="*/ 2032000 w 4838700"/>
              <a:gd name="connsiteY38" fmla="*/ 4076700 h 4086663"/>
              <a:gd name="connsiteX39" fmla="*/ 2475007 w 4838700"/>
              <a:gd name="connsiteY39" fmla="*/ 4086663 h 4086663"/>
              <a:gd name="connsiteX40" fmla="*/ 2608357 w 4838700"/>
              <a:gd name="connsiteY40" fmla="*/ 3950138 h 4086663"/>
              <a:gd name="connsiteX41" fmla="*/ 2678207 w 4838700"/>
              <a:gd name="connsiteY41" fmla="*/ 3953313 h 4086663"/>
              <a:gd name="connsiteX42" fmla="*/ 2741707 w 4838700"/>
              <a:gd name="connsiteY42" fmla="*/ 3997763 h 4086663"/>
              <a:gd name="connsiteX43" fmla="*/ 2871882 w 4838700"/>
              <a:gd name="connsiteY43" fmla="*/ 3978714 h 4086663"/>
              <a:gd name="connsiteX44" fmla="*/ 2843307 w 4838700"/>
              <a:gd name="connsiteY44" fmla="*/ 3886639 h 4086663"/>
              <a:gd name="connsiteX45" fmla="*/ 2838450 w 4838700"/>
              <a:gd name="connsiteY45" fmla="*/ 3797300 h 4086663"/>
              <a:gd name="connsiteX46" fmla="*/ 3092450 w 4838700"/>
              <a:gd name="connsiteY46" fmla="*/ 3429000 h 4086663"/>
              <a:gd name="connsiteX47" fmla="*/ 3206750 w 4838700"/>
              <a:gd name="connsiteY47" fmla="*/ 3371850 h 4086663"/>
              <a:gd name="connsiteX48" fmla="*/ 3409950 w 4838700"/>
              <a:gd name="connsiteY48" fmla="*/ 3498850 h 4086663"/>
              <a:gd name="connsiteX49" fmla="*/ 3613150 w 4838700"/>
              <a:gd name="connsiteY49" fmla="*/ 3448050 h 4086663"/>
              <a:gd name="connsiteX50" fmla="*/ 3727450 w 4838700"/>
              <a:gd name="connsiteY50" fmla="*/ 3397250 h 4086663"/>
              <a:gd name="connsiteX51" fmla="*/ 3708400 w 4838700"/>
              <a:gd name="connsiteY51" fmla="*/ 3105150 h 4086663"/>
              <a:gd name="connsiteX52" fmla="*/ 3892550 w 4838700"/>
              <a:gd name="connsiteY52" fmla="*/ 2660650 h 4086663"/>
              <a:gd name="connsiteX53" fmla="*/ 3937000 w 4838700"/>
              <a:gd name="connsiteY53" fmla="*/ 2495550 h 4086663"/>
              <a:gd name="connsiteX54" fmla="*/ 4521200 w 4838700"/>
              <a:gd name="connsiteY54" fmla="*/ 2679700 h 4086663"/>
              <a:gd name="connsiteX55" fmla="*/ 4838700 w 4838700"/>
              <a:gd name="connsiteY55" fmla="*/ 2247900 h 4086663"/>
              <a:gd name="connsiteX56" fmla="*/ 3962400 w 4838700"/>
              <a:gd name="connsiteY56" fmla="*/ 1987550 h 4086663"/>
              <a:gd name="connsiteX57" fmla="*/ 3975100 w 4838700"/>
              <a:gd name="connsiteY57" fmla="*/ 1778000 h 4086663"/>
              <a:gd name="connsiteX58" fmla="*/ 4051300 w 4838700"/>
              <a:gd name="connsiteY58" fmla="*/ 1479550 h 4086663"/>
              <a:gd name="connsiteX59" fmla="*/ 4095750 w 4838700"/>
              <a:gd name="connsiteY59" fmla="*/ 869950 h 4086663"/>
              <a:gd name="connsiteX60" fmla="*/ 4095750 w 4838700"/>
              <a:gd name="connsiteY60" fmla="*/ 869950 h 4086663"/>
              <a:gd name="connsiteX61" fmla="*/ 4108450 w 4838700"/>
              <a:gd name="connsiteY61" fmla="*/ 819150 h 4086663"/>
              <a:gd name="connsiteX62" fmla="*/ 3187700 w 4838700"/>
              <a:gd name="connsiteY62" fmla="*/ 990600 h 4086663"/>
              <a:gd name="connsiteX63" fmla="*/ 3022600 w 4838700"/>
              <a:gd name="connsiteY63" fmla="*/ 152400 h 4086663"/>
              <a:gd name="connsiteX64" fmla="*/ 425450 w 4838700"/>
              <a:gd name="connsiteY64" fmla="*/ 0 h 4086663"/>
              <a:gd name="connsiteX65" fmla="*/ 266700 w 4838700"/>
              <a:gd name="connsiteY65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754282 w 4838700"/>
              <a:gd name="connsiteY36" fmla="*/ 3959663 h 4086663"/>
              <a:gd name="connsiteX37" fmla="*/ 1741582 w 4838700"/>
              <a:gd name="connsiteY37" fmla="*/ 4035863 h 4086663"/>
              <a:gd name="connsiteX38" fmla="*/ 2032000 w 4838700"/>
              <a:gd name="connsiteY38" fmla="*/ 4076700 h 4086663"/>
              <a:gd name="connsiteX39" fmla="*/ 2475007 w 4838700"/>
              <a:gd name="connsiteY39" fmla="*/ 4086663 h 4086663"/>
              <a:gd name="connsiteX40" fmla="*/ 2608357 w 4838700"/>
              <a:gd name="connsiteY40" fmla="*/ 3950138 h 4086663"/>
              <a:gd name="connsiteX41" fmla="*/ 2678207 w 4838700"/>
              <a:gd name="connsiteY41" fmla="*/ 3953313 h 4086663"/>
              <a:gd name="connsiteX42" fmla="*/ 2741707 w 4838700"/>
              <a:gd name="connsiteY42" fmla="*/ 3997763 h 4086663"/>
              <a:gd name="connsiteX43" fmla="*/ 2871882 w 4838700"/>
              <a:gd name="connsiteY43" fmla="*/ 3978714 h 4086663"/>
              <a:gd name="connsiteX44" fmla="*/ 2843307 w 4838700"/>
              <a:gd name="connsiteY44" fmla="*/ 3886639 h 4086663"/>
              <a:gd name="connsiteX45" fmla="*/ 2838450 w 4838700"/>
              <a:gd name="connsiteY45" fmla="*/ 3797300 h 4086663"/>
              <a:gd name="connsiteX46" fmla="*/ 3092450 w 4838700"/>
              <a:gd name="connsiteY46" fmla="*/ 3429000 h 4086663"/>
              <a:gd name="connsiteX47" fmla="*/ 3206750 w 4838700"/>
              <a:gd name="connsiteY47" fmla="*/ 3371850 h 4086663"/>
              <a:gd name="connsiteX48" fmla="*/ 3409950 w 4838700"/>
              <a:gd name="connsiteY48" fmla="*/ 3498850 h 4086663"/>
              <a:gd name="connsiteX49" fmla="*/ 3613150 w 4838700"/>
              <a:gd name="connsiteY49" fmla="*/ 3448050 h 4086663"/>
              <a:gd name="connsiteX50" fmla="*/ 3727450 w 4838700"/>
              <a:gd name="connsiteY50" fmla="*/ 3397250 h 4086663"/>
              <a:gd name="connsiteX51" fmla="*/ 3708400 w 4838700"/>
              <a:gd name="connsiteY51" fmla="*/ 3105150 h 4086663"/>
              <a:gd name="connsiteX52" fmla="*/ 3892550 w 4838700"/>
              <a:gd name="connsiteY52" fmla="*/ 2660650 h 4086663"/>
              <a:gd name="connsiteX53" fmla="*/ 3937000 w 4838700"/>
              <a:gd name="connsiteY53" fmla="*/ 2495550 h 4086663"/>
              <a:gd name="connsiteX54" fmla="*/ 4521200 w 4838700"/>
              <a:gd name="connsiteY54" fmla="*/ 2679700 h 4086663"/>
              <a:gd name="connsiteX55" fmla="*/ 4838700 w 4838700"/>
              <a:gd name="connsiteY55" fmla="*/ 2247900 h 4086663"/>
              <a:gd name="connsiteX56" fmla="*/ 3962400 w 4838700"/>
              <a:gd name="connsiteY56" fmla="*/ 1987550 h 4086663"/>
              <a:gd name="connsiteX57" fmla="*/ 3975100 w 4838700"/>
              <a:gd name="connsiteY57" fmla="*/ 1778000 h 4086663"/>
              <a:gd name="connsiteX58" fmla="*/ 4051300 w 4838700"/>
              <a:gd name="connsiteY58" fmla="*/ 1479550 h 4086663"/>
              <a:gd name="connsiteX59" fmla="*/ 4095750 w 4838700"/>
              <a:gd name="connsiteY59" fmla="*/ 869950 h 4086663"/>
              <a:gd name="connsiteX60" fmla="*/ 4095750 w 4838700"/>
              <a:gd name="connsiteY60" fmla="*/ 869950 h 4086663"/>
              <a:gd name="connsiteX61" fmla="*/ 4108450 w 4838700"/>
              <a:gd name="connsiteY61" fmla="*/ 819150 h 4086663"/>
              <a:gd name="connsiteX62" fmla="*/ 3187700 w 4838700"/>
              <a:gd name="connsiteY62" fmla="*/ 990600 h 4086663"/>
              <a:gd name="connsiteX63" fmla="*/ 3022600 w 4838700"/>
              <a:gd name="connsiteY63" fmla="*/ 152400 h 4086663"/>
              <a:gd name="connsiteX64" fmla="*/ 425450 w 4838700"/>
              <a:gd name="connsiteY64" fmla="*/ 0 h 4086663"/>
              <a:gd name="connsiteX65" fmla="*/ 266700 w 4838700"/>
              <a:gd name="connsiteY65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754282 w 4838700"/>
              <a:gd name="connsiteY36" fmla="*/ 3959663 h 4086663"/>
              <a:gd name="connsiteX37" fmla="*/ 1878107 w 4838700"/>
              <a:gd name="connsiteY37" fmla="*/ 3864413 h 4086663"/>
              <a:gd name="connsiteX38" fmla="*/ 1741582 w 4838700"/>
              <a:gd name="connsiteY38" fmla="*/ 4035863 h 4086663"/>
              <a:gd name="connsiteX39" fmla="*/ 2032000 w 4838700"/>
              <a:gd name="connsiteY39" fmla="*/ 4076700 h 4086663"/>
              <a:gd name="connsiteX40" fmla="*/ 2475007 w 4838700"/>
              <a:gd name="connsiteY40" fmla="*/ 4086663 h 4086663"/>
              <a:gd name="connsiteX41" fmla="*/ 2608357 w 4838700"/>
              <a:gd name="connsiteY41" fmla="*/ 3950138 h 4086663"/>
              <a:gd name="connsiteX42" fmla="*/ 2678207 w 4838700"/>
              <a:gd name="connsiteY42" fmla="*/ 3953313 h 4086663"/>
              <a:gd name="connsiteX43" fmla="*/ 2741707 w 4838700"/>
              <a:gd name="connsiteY43" fmla="*/ 3997763 h 4086663"/>
              <a:gd name="connsiteX44" fmla="*/ 2871882 w 4838700"/>
              <a:gd name="connsiteY44" fmla="*/ 3978714 h 4086663"/>
              <a:gd name="connsiteX45" fmla="*/ 2843307 w 4838700"/>
              <a:gd name="connsiteY45" fmla="*/ 3886639 h 4086663"/>
              <a:gd name="connsiteX46" fmla="*/ 2838450 w 4838700"/>
              <a:gd name="connsiteY46" fmla="*/ 3797300 h 4086663"/>
              <a:gd name="connsiteX47" fmla="*/ 3092450 w 4838700"/>
              <a:gd name="connsiteY47" fmla="*/ 3429000 h 4086663"/>
              <a:gd name="connsiteX48" fmla="*/ 3206750 w 4838700"/>
              <a:gd name="connsiteY48" fmla="*/ 3371850 h 4086663"/>
              <a:gd name="connsiteX49" fmla="*/ 3409950 w 4838700"/>
              <a:gd name="connsiteY49" fmla="*/ 3498850 h 4086663"/>
              <a:gd name="connsiteX50" fmla="*/ 3613150 w 4838700"/>
              <a:gd name="connsiteY50" fmla="*/ 3448050 h 4086663"/>
              <a:gd name="connsiteX51" fmla="*/ 3727450 w 4838700"/>
              <a:gd name="connsiteY51" fmla="*/ 3397250 h 4086663"/>
              <a:gd name="connsiteX52" fmla="*/ 3708400 w 4838700"/>
              <a:gd name="connsiteY52" fmla="*/ 3105150 h 4086663"/>
              <a:gd name="connsiteX53" fmla="*/ 3892550 w 4838700"/>
              <a:gd name="connsiteY53" fmla="*/ 2660650 h 4086663"/>
              <a:gd name="connsiteX54" fmla="*/ 3937000 w 4838700"/>
              <a:gd name="connsiteY54" fmla="*/ 2495550 h 4086663"/>
              <a:gd name="connsiteX55" fmla="*/ 4521200 w 4838700"/>
              <a:gd name="connsiteY55" fmla="*/ 2679700 h 4086663"/>
              <a:gd name="connsiteX56" fmla="*/ 4838700 w 4838700"/>
              <a:gd name="connsiteY56" fmla="*/ 2247900 h 4086663"/>
              <a:gd name="connsiteX57" fmla="*/ 3962400 w 4838700"/>
              <a:gd name="connsiteY57" fmla="*/ 1987550 h 4086663"/>
              <a:gd name="connsiteX58" fmla="*/ 3975100 w 4838700"/>
              <a:gd name="connsiteY58" fmla="*/ 1778000 h 4086663"/>
              <a:gd name="connsiteX59" fmla="*/ 4051300 w 4838700"/>
              <a:gd name="connsiteY59" fmla="*/ 1479550 h 4086663"/>
              <a:gd name="connsiteX60" fmla="*/ 4095750 w 4838700"/>
              <a:gd name="connsiteY60" fmla="*/ 869950 h 4086663"/>
              <a:gd name="connsiteX61" fmla="*/ 4095750 w 4838700"/>
              <a:gd name="connsiteY61" fmla="*/ 869950 h 4086663"/>
              <a:gd name="connsiteX62" fmla="*/ 4108450 w 4838700"/>
              <a:gd name="connsiteY62" fmla="*/ 819150 h 4086663"/>
              <a:gd name="connsiteX63" fmla="*/ 3187700 w 4838700"/>
              <a:gd name="connsiteY63" fmla="*/ 990600 h 4086663"/>
              <a:gd name="connsiteX64" fmla="*/ 3022600 w 4838700"/>
              <a:gd name="connsiteY64" fmla="*/ 152400 h 4086663"/>
              <a:gd name="connsiteX65" fmla="*/ 425450 w 4838700"/>
              <a:gd name="connsiteY65" fmla="*/ 0 h 4086663"/>
              <a:gd name="connsiteX66" fmla="*/ 266700 w 4838700"/>
              <a:gd name="connsiteY66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754282 w 4838700"/>
              <a:gd name="connsiteY36" fmla="*/ 3959663 h 4086663"/>
              <a:gd name="connsiteX37" fmla="*/ 1493932 w 4838700"/>
              <a:gd name="connsiteY37" fmla="*/ 4000938 h 4086663"/>
              <a:gd name="connsiteX38" fmla="*/ 1741582 w 4838700"/>
              <a:gd name="connsiteY38" fmla="*/ 4035863 h 4086663"/>
              <a:gd name="connsiteX39" fmla="*/ 2032000 w 4838700"/>
              <a:gd name="connsiteY39" fmla="*/ 4076700 h 4086663"/>
              <a:gd name="connsiteX40" fmla="*/ 2475007 w 4838700"/>
              <a:gd name="connsiteY40" fmla="*/ 4086663 h 4086663"/>
              <a:gd name="connsiteX41" fmla="*/ 2608357 w 4838700"/>
              <a:gd name="connsiteY41" fmla="*/ 3950138 h 4086663"/>
              <a:gd name="connsiteX42" fmla="*/ 2678207 w 4838700"/>
              <a:gd name="connsiteY42" fmla="*/ 3953313 h 4086663"/>
              <a:gd name="connsiteX43" fmla="*/ 2741707 w 4838700"/>
              <a:gd name="connsiteY43" fmla="*/ 3997763 h 4086663"/>
              <a:gd name="connsiteX44" fmla="*/ 2871882 w 4838700"/>
              <a:gd name="connsiteY44" fmla="*/ 3978714 h 4086663"/>
              <a:gd name="connsiteX45" fmla="*/ 2843307 w 4838700"/>
              <a:gd name="connsiteY45" fmla="*/ 3886639 h 4086663"/>
              <a:gd name="connsiteX46" fmla="*/ 2838450 w 4838700"/>
              <a:gd name="connsiteY46" fmla="*/ 3797300 h 4086663"/>
              <a:gd name="connsiteX47" fmla="*/ 3092450 w 4838700"/>
              <a:gd name="connsiteY47" fmla="*/ 3429000 h 4086663"/>
              <a:gd name="connsiteX48" fmla="*/ 3206750 w 4838700"/>
              <a:gd name="connsiteY48" fmla="*/ 3371850 h 4086663"/>
              <a:gd name="connsiteX49" fmla="*/ 3409950 w 4838700"/>
              <a:gd name="connsiteY49" fmla="*/ 3498850 h 4086663"/>
              <a:gd name="connsiteX50" fmla="*/ 3613150 w 4838700"/>
              <a:gd name="connsiteY50" fmla="*/ 3448050 h 4086663"/>
              <a:gd name="connsiteX51" fmla="*/ 3727450 w 4838700"/>
              <a:gd name="connsiteY51" fmla="*/ 3397250 h 4086663"/>
              <a:gd name="connsiteX52" fmla="*/ 3708400 w 4838700"/>
              <a:gd name="connsiteY52" fmla="*/ 3105150 h 4086663"/>
              <a:gd name="connsiteX53" fmla="*/ 3892550 w 4838700"/>
              <a:gd name="connsiteY53" fmla="*/ 2660650 h 4086663"/>
              <a:gd name="connsiteX54" fmla="*/ 3937000 w 4838700"/>
              <a:gd name="connsiteY54" fmla="*/ 2495550 h 4086663"/>
              <a:gd name="connsiteX55" fmla="*/ 4521200 w 4838700"/>
              <a:gd name="connsiteY55" fmla="*/ 2679700 h 4086663"/>
              <a:gd name="connsiteX56" fmla="*/ 4838700 w 4838700"/>
              <a:gd name="connsiteY56" fmla="*/ 2247900 h 4086663"/>
              <a:gd name="connsiteX57" fmla="*/ 3962400 w 4838700"/>
              <a:gd name="connsiteY57" fmla="*/ 1987550 h 4086663"/>
              <a:gd name="connsiteX58" fmla="*/ 3975100 w 4838700"/>
              <a:gd name="connsiteY58" fmla="*/ 1778000 h 4086663"/>
              <a:gd name="connsiteX59" fmla="*/ 4051300 w 4838700"/>
              <a:gd name="connsiteY59" fmla="*/ 1479550 h 4086663"/>
              <a:gd name="connsiteX60" fmla="*/ 4095750 w 4838700"/>
              <a:gd name="connsiteY60" fmla="*/ 869950 h 4086663"/>
              <a:gd name="connsiteX61" fmla="*/ 4095750 w 4838700"/>
              <a:gd name="connsiteY61" fmla="*/ 869950 h 4086663"/>
              <a:gd name="connsiteX62" fmla="*/ 4108450 w 4838700"/>
              <a:gd name="connsiteY62" fmla="*/ 819150 h 4086663"/>
              <a:gd name="connsiteX63" fmla="*/ 3187700 w 4838700"/>
              <a:gd name="connsiteY63" fmla="*/ 990600 h 4086663"/>
              <a:gd name="connsiteX64" fmla="*/ 3022600 w 4838700"/>
              <a:gd name="connsiteY64" fmla="*/ 152400 h 4086663"/>
              <a:gd name="connsiteX65" fmla="*/ 425450 w 4838700"/>
              <a:gd name="connsiteY65" fmla="*/ 0 h 4086663"/>
              <a:gd name="connsiteX66" fmla="*/ 266700 w 4838700"/>
              <a:gd name="connsiteY66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493932 w 4838700"/>
              <a:gd name="connsiteY37" fmla="*/ 4000938 h 4086663"/>
              <a:gd name="connsiteX38" fmla="*/ 1741582 w 4838700"/>
              <a:gd name="connsiteY38" fmla="*/ 4035863 h 4086663"/>
              <a:gd name="connsiteX39" fmla="*/ 2032000 w 4838700"/>
              <a:gd name="connsiteY39" fmla="*/ 4076700 h 4086663"/>
              <a:gd name="connsiteX40" fmla="*/ 2475007 w 4838700"/>
              <a:gd name="connsiteY40" fmla="*/ 4086663 h 4086663"/>
              <a:gd name="connsiteX41" fmla="*/ 2608357 w 4838700"/>
              <a:gd name="connsiteY41" fmla="*/ 3950138 h 4086663"/>
              <a:gd name="connsiteX42" fmla="*/ 2678207 w 4838700"/>
              <a:gd name="connsiteY42" fmla="*/ 3953313 h 4086663"/>
              <a:gd name="connsiteX43" fmla="*/ 2741707 w 4838700"/>
              <a:gd name="connsiteY43" fmla="*/ 3997763 h 4086663"/>
              <a:gd name="connsiteX44" fmla="*/ 2871882 w 4838700"/>
              <a:gd name="connsiteY44" fmla="*/ 3978714 h 4086663"/>
              <a:gd name="connsiteX45" fmla="*/ 2843307 w 4838700"/>
              <a:gd name="connsiteY45" fmla="*/ 3886639 h 4086663"/>
              <a:gd name="connsiteX46" fmla="*/ 2838450 w 4838700"/>
              <a:gd name="connsiteY46" fmla="*/ 3797300 h 4086663"/>
              <a:gd name="connsiteX47" fmla="*/ 3092450 w 4838700"/>
              <a:gd name="connsiteY47" fmla="*/ 3429000 h 4086663"/>
              <a:gd name="connsiteX48" fmla="*/ 3206750 w 4838700"/>
              <a:gd name="connsiteY48" fmla="*/ 3371850 h 4086663"/>
              <a:gd name="connsiteX49" fmla="*/ 3409950 w 4838700"/>
              <a:gd name="connsiteY49" fmla="*/ 3498850 h 4086663"/>
              <a:gd name="connsiteX50" fmla="*/ 3613150 w 4838700"/>
              <a:gd name="connsiteY50" fmla="*/ 3448050 h 4086663"/>
              <a:gd name="connsiteX51" fmla="*/ 3727450 w 4838700"/>
              <a:gd name="connsiteY51" fmla="*/ 3397250 h 4086663"/>
              <a:gd name="connsiteX52" fmla="*/ 3708400 w 4838700"/>
              <a:gd name="connsiteY52" fmla="*/ 3105150 h 4086663"/>
              <a:gd name="connsiteX53" fmla="*/ 3892550 w 4838700"/>
              <a:gd name="connsiteY53" fmla="*/ 2660650 h 4086663"/>
              <a:gd name="connsiteX54" fmla="*/ 3937000 w 4838700"/>
              <a:gd name="connsiteY54" fmla="*/ 2495550 h 4086663"/>
              <a:gd name="connsiteX55" fmla="*/ 4521200 w 4838700"/>
              <a:gd name="connsiteY55" fmla="*/ 2679700 h 4086663"/>
              <a:gd name="connsiteX56" fmla="*/ 4838700 w 4838700"/>
              <a:gd name="connsiteY56" fmla="*/ 2247900 h 4086663"/>
              <a:gd name="connsiteX57" fmla="*/ 3962400 w 4838700"/>
              <a:gd name="connsiteY57" fmla="*/ 1987550 h 4086663"/>
              <a:gd name="connsiteX58" fmla="*/ 3975100 w 4838700"/>
              <a:gd name="connsiteY58" fmla="*/ 1778000 h 4086663"/>
              <a:gd name="connsiteX59" fmla="*/ 4051300 w 4838700"/>
              <a:gd name="connsiteY59" fmla="*/ 1479550 h 4086663"/>
              <a:gd name="connsiteX60" fmla="*/ 4095750 w 4838700"/>
              <a:gd name="connsiteY60" fmla="*/ 869950 h 4086663"/>
              <a:gd name="connsiteX61" fmla="*/ 4095750 w 4838700"/>
              <a:gd name="connsiteY61" fmla="*/ 869950 h 4086663"/>
              <a:gd name="connsiteX62" fmla="*/ 4108450 w 4838700"/>
              <a:gd name="connsiteY62" fmla="*/ 819150 h 4086663"/>
              <a:gd name="connsiteX63" fmla="*/ 3187700 w 4838700"/>
              <a:gd name="connsiteY63" fmla="*/ 990600 h 4086663"/>
              <a:gd name="connsiteX64" fmla="*/ 3022600 w 4838700"/>
              <a:gd name="connsiteY64" fmla="*/ 152400 h 4086663"/>
              <a:gd name="connsiteX65" fmla="*/ 425450 w 4838700"/>
              <a:gd name="connsiteY65" fmla="*/ 0 h 4086663"/>
              <a:gd name="connsiteX66" fmla="*/ 266700 w 4838700"/>
              <a:gd name="connsiteY66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649507 w 4838700"/>
              <a:gd name="connsiteY37" fmla="*/ 3937438 h 4086663"/>
              <a:gd name="connsiteX38" fmla="*/ 1493932 w 4838700"/>
              <a:gd name="connsiteY38" fmla="*/ 4000938 h 4086663"/>
              <a:gd name="connsiteX39" fmla="*/ 1741582 w 4838700"/>
              <a:gd name="connsiteY39" fmla="*/ 4035863 h 4086663"/>
              <a:gd name="connsiteX40" fmla="*/ 2032000 w 4838700"/>
              <a:gd name="connsiteY40" fmla="*/ 4076700 h 4086663"/>
              <a:gd name="connsiteX41" fmla="*/ 2475007 w 4838700"/>
              <a:gd name="connsiteY41" fmla="*/ 4086663 h 4086663"/>
              <a:gd name="connsiteX42" fmla="*/ 2608357 w 4838700"/>
              <a:gd name="connsiteY42" fmla="*/ 3950138 h 4086663"/>
              <a:gd name="connsiteX43" fmla="*/ 2678207 w 4838700"/>
              <a:gd name="connsiteY43" fmla="*/ 3953313 h 4086663"/>
              <a:gd name="connsiteX44" fmla="*/ 2741707 w 4838700"/>
              <a:gd name="connsiteY44" fmla="*/ 3997763 h 4086663"/>
              <a:gd name="connsiteX45" fmla="*/ 2871882 w 4838700"/>
              <a:gd name="connsiteY45" fmla="*/ 3978714 h 4086663"/>
              <a:gd name="connsiteX46" fmla="*/ 2843307 w 4838700"/>
              <a:gd name="connsiteY46" fmla="*/ 3886639 h 4086663"/>
              <a:gd name="connsiteX47" fmla="*/ 2838450 w 4838700"/>
              <a:gd name="connsiteY47" fmla="*/ 3797300 h 4086663"/>
              <a:gd name="connsiteX48" fmla="*/ 3092450 w 4838700"/>
              <a:gd name="connsiteY48" fmla="*/ 3429000 h 4086663"/>
              <a:gd name="connsiteX49" fmla="*/ 3206750 w 4838700"/>
              <a:gd name="connsiteY49" fmla="*/ 3371850 h 4086663"/>
              <a:gd name="connsiteX50" fmla="*/ 3409950 w 4838700"/>
              <a:gd name="connsiteY50" fmla="*/ 3498850 h 4086663"/>
              <a:gd name="connsiteX51" fmla="*/ 3613150 w 4838700"/>
              <a:gd name="connsiteY51" fmla="*/ 3448050 h 4086663"/>
              <a:gd name="connsiteX52" fmla="*/ 3727450 w 4838700"/>
              <a:gd name="connsiteY52" fmla="*/ 3397250 h 4086663"/>
              <a:gd name="connsiteX53" fmla="*/ 3708400 w 4838700"/>
              <a:gd name="connsiteY53" fmla="*/ 3105150 h 4086663"/>
              <a:gd name="connsiteX54" fmla="*/ 3892550 w 4838700"/>
              <a:gd name="connsiteY54" fmla="*/ 2660650 h 4086663"/>
              <a:gd name="connsiteX55" fmla="*/ 3937000 w 4838700"/>
              <a:gd name="connsiteY55" fmla="*/ 2495550 h 4086663"/>
              <a:gd name="connsiteX56" fmla="*/ 4521200 w 4838700"/>
              <a:gd name="connsiteY56" fmla="*/ 2679700 h 4086663"/>
              <a:gd name="connsiteX57" fmla="*/ 4838700 w 4838700"/>
              <a:gd name="connsiteY57" fmla="*/ 2247900 h 4086663"/>
              <a:gd name="connsiteX58" fmla="*/ 3962400 w 4838700"/>
              <a:gd name="connsiteY58" fmla="*/ 1987550 h 4086663"/>
              <a:gd name="connsiteX59" fmla="*/ 3975100 w 4838700"/>
              <a:gd name="connsiteY59" fmla="*/ 1778000 h 4086663"/>
              <a:gd name="connsiteX60" fmla="*/ 4051300 w 4838700"/>
              <a:gd name="connsiteY60" fmla="*/ 1479550 h 4086663"/>
              <a:gd name="connsiteX61" fmla="*/ 4095750 w 4838700"/>
              <a:gd name="connsiteY61" fmla="*/ 869950 h 4086663"/>
              <a:gd name="connsiteX62" fmla="*/ 4095750 w 4838700"/>
              <a:gd name="connsiteY62" fmla="*/ 869950 h 4086663"/>
              <a:gd name="connsiteX63" fmla="*/ 4108450 w 4838700"/>
              <a:gd name="connsiteY63" fmla="*/ 819150 h 4086663"/>
              <a:gd name="connsiteX64" fmla="*/ 3187700 w 4838700"/>
              <a:gd name="connsiteY64" fmla="*/ 990600 h 4086663"/>
              <a:gd name="connsiteX65" fmla="*/ 3022600 w 4838700"/>
              <a:gd name="connsiteY65" fmla="*/ 152400 h 4086663"/>
              <a:gd name="connsiteX66" fmla="*/ 425450 w 4838700"/>
              <a:gd name="connsiteY66" fmla="*/ 0 h 4086663"/>
              <a:gd name="connsiteX67" fmla="*/ 266700 w 4838700"/>
              <a:gd name="connsiteY67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493932 w 4838700"/>
              <a:gd name="connsiteY38" fmla="*/ 4000938 h 4086663"/>
              <a:gd name="connsiteX39" fmla="*/ 1741582 w 4838700"/>
              <a:gd name="connsiteY39" fmla="*/ 4035863 h 4086663"/>
              <a:gd name="connsiteX40" fmla="*/ 2032000 w 4838700"/>
              <a:gd name="connsiteY40" fmla="*/ 4076700 h 4086663"/>
              <a:gd name="connsiteX41" fmla="*/ 2475007 w 4838700"/>
              <a:gd name="connsiteY41" fmla="*/ 4086663 h 4086663"/>
              <a:gd name="connsiteX42" fmla="*/ 2608357 w 4838700"/>
              <a:gd name="connsiteY42" fmla="*/ 3950138 h 4086663"/>
              <a:gd name="connsiteX43" fmla="*/ 2678207 w 4838700"/>
              <a:gd name="connsiteY43" fmla="*/ 3953313 h 4086663"/>
              <a:gd name="connsiteX44" fmla="*/ 2741707 w 4838700"/>
              <a:gd name="connsiteY44" fmla="*/ 3997763 h 4086663"/>
              <a:gd name="connsiteX45" fmla="*/ 2871882 w 4838700"/>
              <a:gd name="connsiteY45" fmla="*/ 3978714 h 4086663"/>
              <a:gd name="connsiteX46" fmla="*/ 2843307 w 4838700"/>
              <a:gd name="connsiteY46" fmla="*/ 3886639 h 4086663"/>
              <a:gd name="connsiteX47" fmla="*/ 2838450 w 4838700"/>
              <a:gd name="connsiteY47" fmla="*/ 3797300 h 4086663"/>
              <a:gd name="connsiteX48" fmla="*/ 3092450 w 4838700"/>
              <a:gd name="connsiteY48" fmla="*/ 3429000 h 4086663"/>
              <a:gd name="connsiteX49" fmla="*/ 3206750 w 4838700"/>
              <a:gd name="connsiteY49" fmla="*/ 3371850 h 4086663"/>
              <a:gd name="connsiteX50" fmla="*/ 3409950 w 4838700"/>
              <a:gd name="connsiteY50" fmla="*/ 3498850 h 4086663"/>
              <a:gd name="connsiteX51" fmla="*/ 3613150 w 4838700"/>
              <a:gd name="connsiteY51" fmla="*/ 3448050 h 4086663"/>
              <a:gd name="connsiteX52" fmla="*/ 3727450 w 4838700"/>
              <a:gd name="connsiteY52" fmla="*/ 3397250 h 4086663"/>
              <a:gd name="connsiteX53" fmla="*/ 3708400 w 4838700"/>
              <a:gd name="connsiteY53" fmla="*/ 3105150 h 4086663"/>
              <a:gd name="connsiteX54" fmla="*/ 3892550 w 4838700"/>
              <a:gd name="connsiteY54" fmla="*/ 2660650 h 4086663"/>
              <a:gd name="connsiteX55" fmla="*/ 3937000 w 4838700"/>
              <a:gd name="connsiteY55" fmla="*/ 2495550 h 4086663"/>
              <a:gd name="connsiteX56" fmla="*/ 4521200 w 4838700"/>
              <a:gd name="connsiteY56" fmla="*/ 2679700 h 4086663"/>
              <a:gd name="connsiteX57" fmla="*/ 4838700 w 4838700"/>
              <a:gd name="connsiteY57" fmla="*/ 2247900 h 4086663"/>
              <a:gd name="connsiteX58" fmla="*/ 3962400 w 4838700"/>
              <a:gd name="connsiteY58" fmla="*/ 1987550 h 4086663"/>
              <a:gd name="connsiteX59" fmla="*/ 3975100 w 4838700"/>
              <a:gd name="connsiteY59" fmla="*/ 1778000 h 4086663"/>
              <a:gd name="connsiteX60" fmla="*/ 4051300 w 4838700"/>
              <a:gd name="connsiteY60" fmla="*/ 1479550 h 4086663"/>
              <a:gd name="connsiteX61" fmla="*/ 4095750 w 4838700"/>
              <a:gd name="connsiteY61" fmla="*/ 869950 h 4086663"/>
              <a:gd name="connsiteX62" fmla="*/ 4095750 w 4838700"/>
              <a:gd name="connsiteY62" fmla="*/ 869950 h 4086663"/>
              <a:gd name="connsiteX63" fmla="*/ 4108450 w 4838700"/>
              <a:gd name="connsiteY63" fmla="*/ 819150 h 4086663"/>
              <a:gd name="connsiteX64" fmla="*/ 3187700 w 4838700"/>
              <a:gd name="connsiteY64" fmla="*/ 990600 h 4086663"/>
              <a:gd name="connsiteX65" fmla="*/ 3022600 w 4838700"/>
              <a:gd name="connsiteY65" fmla="*/ 152400 h 4086663"/>
              <a:gd name="connsiteX66" fmla="*/ 425450 w 4838700"/>
              <a:gd name="connsiteY66" fmla="*/ 0 h 4086663"/>
              <a:gd name="connsiteX67" fmla="*/ 266700 w 4838700"/>
              <a:gd name="connsiteY67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66982 w 4838700"/>
              <a:gd name="connsiteY38" fmla="*/ 3953313 h 4086663"/>
              <a:gd name="connsiteX39" fmla="*/ 1741582 w 4838700"/>
              <a:gd name="connsiteY39" fmla="*/ 4035863 h 4086663"/>
              <a:gd name="connsiteX40" fmla="*/ 2032000 w 4838700"/>
              <a:gd name="connsiteY40" fmla="*/ 4076700 h 4086663"/>
              <a:gd name="connsiteX41" fmla="*/ 2475007 w 4838700"/>
              <a:gd name="connsiteY41" fmla="*/ 4086663 h 4086663"/>
              <a:gd name="connsiteX42" fmla="*/ 2608357 w 4838700"/>
              <a:gd name="connsiteY42" fmla="*/ 3950138 h 4086663"/>
              <a:gd name="connsiteX43" fmla="*/ 2678207 w 4838700"/>
              <a:gd name="connsiteY43" fmla="*/ 3953313 h 4086663"/>
              <a:gd name="connsiteX44" fmla="*/ 2741707 w 4838700"/>
              <a:gd name="connsiteY44" fmla="*/ 3997763 h 4086663"/>
              <a:gd name="connsiteX45" fmla="*/ 2871882 w 4838700"/>
              <a:gd name="connsiteY45" fmla="*/ 3978714 h 4086663"/>
              <a:gd name="connsiteX46" fmla="*/ 2843307 w 4838700"/>
              <a:gd name="connsiteY46" fmla="*/ 3886639 h 4086663"/>
              <a:gd name="connsiteX47" fmla="*/ 2838450 w 4838700"/>
              <a:gd name="connsiteY47" fmla="*/ 3797300 h 4086663"/>
              <a:gd name="connsiteX48" fmla="*/ 3092450 w 4838700"/>
              <a:gd name="connsiteY48" fmla="*/ 3429000 h 4086663"/>
              <a:gd name="connsiteX49" fmla="*/ 3206750 w 4838700"/>
              <a:gd name="connsiteY49" fmla="*/ 3371850 h 4086663"/>
              <a:gd name="connsiteX50" fmla="*/ 3409950 w 4838700"/>
              <a:gd name="connsiteY50" fmla="*/ 3498850 h 4086663"/>
              <a:gd name="connsiteX51" fmla="*/ 3613150 w 4838700"/>
              <a:gd name="connsiteY51" fmla="*/ 3448050 h 4086663"/>
              <a:gd name="connsiteX52" fmla="*/ 3727450 w 4838700"/>
              <a:gd name="connsiteY52" fmla="*/ 3397250 h 4086663"/>
              <a:gd name="connsiteX53" fmla="*/ 3708400 w 4838700"/>
              <a:gd name="connsiteY53" fmla="*/ 3105150 h 4086663"/>
              <a:gd name="connsiteX54" fmla="*/ 3892550 w 4838700"/>
              <a:gd name="connsiteY54" fmla="*/ 2660650 h 4086663"/>
              <a:gd name="connsiteX55" fmla="*/ 3937000 w 4838700"/>
              <a:gd name="connsiteY55" fmla="*/ 2495550 h 4086663"/>
              <a:gd name="connsiteX56" fmla="*/ 4521200 w 4838700"/>
              <a:gd name="connsiteY56" fmla="*/ 2679700 h 4086663"/>
              <a:gd name="connsiteX57" fmla="*/ 4838700 w 4838700"/>
              <a:gd name="connsiteY57" fmla="*/ 2247900 h 4086663"/>
              <a:gd name="connsiteX58" fmla="*/ 3962400 w 4838700"/>
              <a:gd name="connsiteY58" fmla="*/ 1987550 h 4086663"/>
              <a:gd name="connsiteX59" fmla="*/ 3975100 w 4838700"/>
              <a:gd name="connsiteY59" fmla="*/ 1778000 h 4086663"/>
              <a:gd name="connsiteX60" fmla="*/ 4051300 w 4838700"/>
              <a:gd name="connsiteY60" fmla="*/ 1479550 h 4086663"/>
              <a:gd name="connsiteX61" fmla="*/ 4095750 w 4838700"/>
              <a:gd name="connsiteY61" fmla="*/ 869950 h 4086663"/>
              <a:gd name="connsiteX62" fmla="*/ 4095750 w 4838700"/>
              <a:gd name="connsiteY62" fmla="*/ 869950 h 4086663"/>
              <a:gd name="connsiteX63" fmla="*/ 4108450 w 4838700"/>
              <a:gd name="connsiteY63" fmla="*/ 819150 h 4086663"/>
              <a:gd name="connsiteX64" fmla="*/ 3187700 w 4838700"/>
              <a:gd name="connsiteY64" fmla="*/ 990600 h 4086663"/>
              <a:gd name="connsiteX65" fmla="*/ 3022600 w 4838700"/>
              <a:gd name="connsiteY65" fmla="*/ 152400 h 4086663"/>
              <a:gd name="connsiteX66" fmla="*/ 425450 w 4838700"/>
              <a:gd name="connsiteY66" fmla="*/ 0 h 4086663"/>
              <a:gd name="connsiteX67" fmla="*/ 266700 w 4838700"/>
              <a:gd name="connsiteY67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1582 w 4838700"/>
              <a:gd name="connsiteY39" fmla="*/ 4035863 h 4086663"/>
              <a:gd name="connsiteX40" fmla="*/ 2032000 w 4838700"/>
              <a:gd name="connsiteY40" fmla="*/ 4076700 h 4086663"/>
              <a:gd name="connsiteX41" fmla="*/ 2475007 w 4838700"/>
              <a:gd name="connsiteY41" fmla="*/ 4086663 h 4086663"/>
              <a:gd name="connsiteX42" fmla="*/ 2608357 w 4838700"/>
              <a:gd name="connsiteY42" fmla="*/ 3950138 h 4086663"/>
              <a:gd name="connsiteX43" fmla="*/ 2678207 w 4838700"/>
              <a:gd name="connsiteY43" fmla="*/ 3953313 h 4086663"/>
              <a:gd name="connsiteX44" fmla="*/ 2741707 w 4838700"/>
              <a:gd name="connsiteY44" fmla="*/ 3997763 h 4086663"/>
              <a:gd name="connsiteX45" fmla="*/ 2871882 w 4838700"/>
              <a:gd name="connsiteY45" fmla="*/ 3978714 h 4086663"/>
              <a:gd name="connsiteX46" fmla="*/ 2843307 w 4838700"/>
              <a:gd name="connsiteY46" fmla="*/ 3886639 h 4086663"/>
              <a:gd name="connsiteX47" fmla="*/ 2838450 w 4838700"/>
              <a:gd name="connsiteY47" fmla="*/ 3797300 h 4086663"/>
              <a:gd name="connsiteX48" fmla="*/ 3092450 w 4838700"/>
              <a:gd name="connsiteY48" fmla="*/ 3429000 h 4086663"/>
              <a:gd name="connsiteX49" fmla="*/ 3206750 w 4838700"/>
              <a:gd name="connsiteY49" fmla="*/ 3371850 h 4086663"/>
              <a:gd name="connsiteX50" fmla="*/ 3409950 w 4838700"/>
              <a:gd name="connsiteY50" fmla="*/ 3498850 h 4086663"/>
              <a:gd name="connsiteX51" fmla="*/ 3613150 w 4838700"/>
              <a:gd name="connsiteY51" fmla="*/ 3448050 h 4086663"/>
              <a:gd name="connsiteX52" fmla="*/ 3727450 w 4838700"/>
              <a:gd name="connsiteY52" fmla="*/ 3397250 h 4086663"/>
              <a:gd name="connsiteX53" fmla="*/ 3708400 w 4838700"/>
              <a:gd name="connsiteY53" fmla="*/ 3105150 h 4086663"/>
              <a:gd name="connsiteX54" fmla="*/ 3892550 w 4838700"/>
              <a:gd name="connsiteY54" fmla="*/ 2660650 h 4086663"/>
              <a:gd name="connsiteX55" fmla="*/ 3937000 w 4838700"/>
              <a:gd name="connsiteY55" fmla="*/ 2495550 h 4086663"/>
              <a:gd name="connsiteX56" fmla="*/ 4521200 w 4838700"/>
              <a:gd name="connsiteY56" fmla="*/ 2679700 h 4086663"/>
              <a:gd name="connsiteX57" fmla="*/ 4838700 w 4838700"/>
              <a:gd name="connsiteY57" fmla="*/ 2247900 h 4086663"/>
              <a:gd name="connsiteX58" fmla="*/ 3962400 w 4838700"/>
              <a:gd name="connsiteY58" fmla="*/ 1987550 h 4086663"/>
              <a:gd name="connsiteX59" fmla="*/ 3975100 w 4838700"/>
              <a:gd name="connsiteY59" fmla="*/ 1778000 h 4086663"/>
              <a:gd name="connsiteX60" fmla="*/ 4051300 w 4838700"/>
              <a:gd name="connsiteY60" fmla="*/ 1479550 h 4086663"/>
              <a:gd name="connsiteX61" fmla="*/ 4095750 w 4838700"/>
              <a:gd name="connsiteY61" fmla="*/ 869950 h 4086663"/>
              <a:gd name="connsiteX62" fmla="*/ 4095750 w 4838700"/>
              <a:gd name="connsiteY62" fmla="*/ 869950 h 4086663"/>
              <a:gd name="connsiteX63" fmla="*/ 4108450 w 4838700"/>
              <a:gd name="connsiteY63" fmla="*/ 819150 h 4086663"/>
              <a:gd name="connsiteX64" fmla="*/ 3187700 w 4838700"/>
              <a:gd name="connsiteY64" fmla="*/ 990600 h 4086663"/>
              <a:gd name="connsiteX65" fmla="*/ 3022600 w 4838700"/>
              <a:gd name="connsiteY65" fmla="*/ 152400 h 4086663"/>
              <a:gd name="connsiteX66" fmla="*/ 425450 w 4838700"/>
              <a:gd name="connsiteY66" fmla="*/ 0 h 4086663"/>
              <a:gd name="connsiteX67" fmla="*/ 266700 w 4838700"/>
              <a:gd name="connsiteY67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2032000 w 4838700"/>
              <a:gd name="connsiteY40" fmla="*/ 4076700 h 4086663"/>
              <a:gd name="connsiteX41" fmla="*/ 2475007 w 4838700"/>
              <a:gd name="connsiteY41" fmla="*/ 4086663 h 4086663"/>
              <a:gd name="connsiteX42" fmla="*/ 2608357 w 4838700"/>
              <a:gd name="connsiteY42" fmla="*/ 3950138 h 4086663"/>
              <a:gd name="connsiteX43" fmla="*/ 2678207 w 4838700"/>
              <a:gd name="connsiteY43" fmla="*/ 3953313 h 4086663"/>
              <a:gd name="connsiteX44" fmla="*/ 2741707 w 4838700"/>
              <a:gd name="connsiteY44" fmla="*/ 3997763 h 4086663"/>
              <a:gd name="connsiteX45" fmla="*/ 2871882 w 4838700"/>
              <a:gd name="connsiteY45" fmla="*/ 3978714 h 4086663"/>
              <a:gd name="connsiteX46" fmla="*/ 2843307 w 4838700"/>
              <a:gd name="connsiteY46" fmla="*/ 3886639 h 4086663"/>
              <a:gd name="connsiteX47" fmla="*/ 2838450 w 4838700"/>
              <a:gd name="connsiteY47" fmla="*/ 3797300 h 4086663"/>
              <a:gd name="connsiteX48" fmla="*/ 3092450 w 4838700"/>
              <a:gd name="connsiteY48" fmla="*/ 3429000 h 4086663"/>
              <a:gd name="connsiteX49" fmla="*/ 3206750 w 4838700"/>
              <a:gd name="connsiteY49" fmla="*/ 3371850 h 4086663"/>
              <a:gd name="connsiteX50" fmla="*/ 3409950 w 4838700"/>
              <a:gd name="connsiteY50" fmla="*/ 3498850 h 4086663"/>
              <a:gd name="connsiteX51" fmla="*/ 3613150 w 4838700"/>
              <a:gd name="connsiteY51" fmla="*/ 3448050 h 4086663"/>
              <a:gd name="connsiteX52" fmla="*/ 3727450 w 4838700"/>
              <a:gd name="connsiteY52" fmla="*/ 3397250 h 4086663"/>
              <a:gd name="connsiteX53" fmla="*/ 3708400 w 4838700"/>
              <a:gd name="connsiteY53" fmla="*/ 3105150 h 4086663"/>
              <a:gd name="connsiteX54" fmla="*/ 3892550 w 4838700"/>
              <a:gd name="connsiteY54" fmla="*/ 2660650 h 4086663"/>
              <a:gd name="connsiteX55" fmla="*/ 3937000 w 4838700"/>
              <a:gd name="connsiteY55" fmla="*/ 2495550 h 4086663"/>
              <a:gd name="connsiteX56" fmla="*/ 4521200 w 4838700"/>
              <a:gd name="connsiteY56" fmla="*/ 2679700 h 4086663"/>
              <a:gd name="connsiteX57" fmla="*/ 4838700 w 4838700"/>
              <a:gd name="connsiteY57" fmla="*/ 2247900 h 4086663"/>
              <a:gd name="connsiteX58" fmla="*/ 3962400 w 4838700"/>
              <a:gd name="connsiteY58" fmla="*/ 1987550 h 4086663"/>
              <a:gd name="connsiteX59" fmla="*/ 3975100 w 4838700"/>
              <a:gd name="connsiteY59" fmla="*/ 1778000 h 4086663"/>
              <a:gd name="connsiteX60" fmla="*/ 4051300 w 4838700"/>
              <a:gd name="connsiteY60" fmla="*/ 1479550 h 4086663"/>
              <a:gd name="connsiteX61" fmla="*/ 4095750 w 4838700"/>
              <a:gd name="connsiteY61" fmla="*/ 869950 h 4086663"/>
              <a:gd name="connsiteX62" fmla="*/ 4095750 w 4838700"/>
              <a:gd name="connsiteY62" fmla="*/ 869950 h 4086663"/>
              <a:gd name="connsiteX63" fmla="*/ 4108450 w 4838700"/>
              <a:gd name="connsiteY63" fmla="*/ 819150 h 4086663"/>
              <a:gd name="connsiteX64" fmla="*/ 3187700 w 4838700"/>
              <a:gd name="connsiteY64" fmla="*/ 990600 h 4086663"/>
              <a:gd name="connsiteX65" fmla="*/ 3022600 w 4838700"/>
              <a:gd name="connsiteY65" fmla="*/ 152400 h 4086663"/>
              <a:gd name="connsiteX66" fmla="*/ 425450 w 4838700"/>
              <a:gd name="connsiteY66" fmla="*/ 0 h 4086663"/>
              <a:gd name="connsiteX67" fmla="*/ 266700 w 4838700"/>
              <a:gd name="connsiteY67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54307 w 4838700"/>
              <a:gd name="connsiteY40" fmla="*/ 4073963 h 4086663"/>
              <a:gd name="connsiteX41" fmla="*/ 2032000 w 4838700"/>
              <a:gd name="connsiteY41" fmla="*/ 4076700 h 4086663"/>
              <a:gd name="connsiteX42" fmla="*/ 2475007 w 4838700"/>
              <a:gd name="connsiteY42" fmla="*/ 4086663 h 4086663"/>
              <a:gd name="connsiteX43" fmla="*/ 2608357 w 4838700"/>
              <a:gd name="connsiteY43" fmla="*/ 3950138 h 4086663"/>
              <a:gd name="connsiteX44" fmla="*/ 2678207 w 4838700"/>
              <a:gd name="connsiteY44" fmla="*/ 3953313 h 4086663"/>
              <a:gd name="connsiteX45" fmla="*/ 2741707 w 4838700"/>
              <a:gd name="connsiteY45" fmla="*/ 3997763 h 4086663"/>
              <a:gd name="connsiteX46" fmla="*/ 2871882 w 4838700"/>
              <a:gd name="connsiteY46" fmla="*/ 3978714 h 4086663"/>
              <a:gd name="connsiteX47" fmla="*/ 2843307 w 4838700"/>
              <a:gd name="connsiteY47" fmla="*/ 3886639 h 4086663"/>
              <a:gd name="connsiteX48" fmla="*/ 2838450 w 4838700"/>
              <a:gd name="connsiteY48" fmla="*/ 3797300 h 4086663"/>
              <a:gd name="connsiteX49" fmla="*/ 3092450 w 4838700"/>
              <a:gd name="connsiteY49" fmla="*/ 3429000 h 4086663"/>
              <a:gd name="connsiteX50" fmla="*/ 3206750 w 4838700"/>
              <a:gd name="connsiteY50" fmla="*/ 3371850 h 4086663"/>
              <a:gd name="connsiteX51" fmla="*/ 3409950 w 4838700"/>
              <a:gd name="connsiteY51" fmla="*/ 3498850 h 4086663"/>
              <a:gd name="connsiteX52" fmla="*/ 3613150 w 4838700"/>
              <a:gd name="connsiteY52" fmla="*/ 3448050 h 4086663"/>
              <a:gd name="connsiteX53" fmla="*/ 3727450 w 4838700"/>
              <a:gd name="connsiteY53" fmla="*/ 3397250 h 4086663"/>
              <a:gd name="connsiteX54" fmla="*/ 3708400 w 4838700"/>
              <a:gd name="connsiteY54" fmla="*/ 3105150 h 4086663"/>
              <a:gd name="connsiteX55" fmla="*/ 3892550 w 4838700"/>
              <a:gd name="connsiteY55" fmla="*/ 2660650 h 4086663"/>
              <a:gd name="connsiteX56" fmla="*/ 3937000 w 4838700"/>
              <a:gd name="connsiteY56" fmla="*/ 2495550 h 4086663"/>
              <a:gd name="connsiteX57" fmla="*/ 4521200 w 4838700"/>
              <a:gd name="connsiteY57" fmla="*/ 2679700 h 4086663"/>
              <a:gd name="connsiteX58" fmla="*/ 4838700 w 4838700"/>
              <a:gd name="connsiteY58" fmla="*/ 2247900 h 4086663"/>
              <a:gd name="connsiteX59" fmla="*/ 3962400 w 4838700"/>
              <a:gd name="connsiteY59" fmla="*/ 1987550 h 4086663"/>
              <a:gd name="connsiteX60" fmla="*/ 3975100 w 4838700"/>
              <a:gd name="connsiteY60" fmla="*/ 1778000 h 4086663"/>
              <a:gd name="connsiteX61" fmla="*/ 4051300 w 4838700"/>
              <a:gd name="connsiteY61" fmla="*/ 1479550 h 4086663"/>
              <a:gd name="connsiteX62" fmla="*/ 4095750 w 4838700"/>
              <a:gd name="connsiteY62" fmla="*/ 869950 h 4086663"/>
              <a:gd name="connsiteX63" fmla="*/ 4095750 w 4838700"/>
              <a:gd name="connsiteY63" fmla="*/ 869950 h 4086663"/>
              <a:gd name="connsiteX64" fmla="*/ 4108450 w 4838700"/>
              <a:gd name="connsiteY64" fmla="*/ 819150 h 4086663"/>
              <a:gd name="connsiteX65" fmla="*/ 3187700 w 4838700"/>
              <a:gd name="connsiteY65" fmla="*/ 990600 h 4086663"/>
              <a:gd name="connsiteX66" fmla="*/ 3022600 w 4838700"/>
              <a:gd name="connsiteY66" fmla="*/ 152400 h 4086663"/>
              <a:gd name="connsiteX67" fmla="*/ 425450 w 4838700"/>
              <a:gd name="connsiteY67" fmla="*/ 0 h 4086663"/>
              <a:gd name="connsiteX68" fmla="*/ 266700 w 4838700"/>
              <a:gd name="connsiteY68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2032000 w 4838700"/>
              <a:gd name="connsiteY41" fmla="*/ 4076700 h 4086663"/>
              <a:gd name="connsiteX42" fmla="*/ 2475007 w 4838700"/>
              <a:gd name="connsiteY42" fmla="*/ 4086663 h 4086663"/>
              <a:gd name="connsiteX43" fmla="*/ 2608357 w 4838700"/>
              <a:gd name="connsiteY43" fmla="*/ 3950138 h 4086663"/>
              <a:gd name="connsiteX44" fmla="*/ 2678207 w 4838700"/>
              <a:gd name="connsiteY44" fmla="*/ 3953313 h 4086663"/>
              <a:gd name="connsiteX45" fmla="*/ 2741707 w 4838700"/>
              <a:gd name="connsiteY45" fmla="*/ 3997763 h 4086663"/>
              <a:gd name="connsiteX46" fmla="*/ 2871882 w 4838700"/>
              <a:gd name="connsiteY46" fmla="*/ 3978714 h 4086663"/>
              <a:gd name="connsiteX47" fmla="*/ 2843307 w 4838700"/>
              <a:gd name="connsiteY47" fmla="*/ 3886639 h 4086663"/>
              <a:gd name="connsiteX48" fmla="*/ 2838450 w 4838700"/>
              <a:gd name="connsiteY48" fmla="*/ 3797300 h 4086663"/>
              <a:gd name="connsiteX49" fmla="*/ 3092450 w 4838700"/>
              <a:gd name="connsiteY49" fmla="*/ 3429000 h 4086663"/>
              <a:gd name="connsiteX50" fmla="*/ 3206750 w 4838700"/>
              <a:gd name="connsiteY50" fmla="*/ 3371850 h 4086663"/>
              <a:gd name="connsiteX51" fmla="*/ 3409950 w 4838700"/>
              <a:gd name="connsiteY51" fmla="*/ 3498850 h 4086663"/>
              <a:gd name="connsiteX52" fmla="*/ 3613150 w 4838700"/>
              <a:gd name="connsiteY52" fmla="*/ 3448050 h 4086663"/>
              <a:gd name="connsiteX53" fmla="*/ 3727450 w 4838700"/>
              <a:gd name="connsiteY53" fmla="*/ 3397250 h 4086663"/>
              <a:gd name="connsiteX54" fmla="*/ 3708400 w 4838700"/>
              <a:gd name="connsiteY54" fmla="*/ 3105150 h 4086663"/>
              <a:gd name="connsiteX55" fmla="*/ 3892550 w 4838700"/>
              <a:gd name="connsiteY55" fmla="*/ 2660650 h 4086663"/>
              <a:gd name="connsiteX56" fmla="*/ 3937000 w 4838700"/>
              <a:gd name="connsiteY56" fmla="*/ 2495550 h 4086663"/>
              <a:gd name="connsiteX57" fmla="*/ 4521200 w 4838700"/>
              <a:gd name="connsiteY57" fmla="*/ 2679700 h 4086663"/>
              <a:gd name="connsiteX58" fmla="*/ 4838700 w 4838700"/>
              <a:gd name="connsiteY58" fmla="*/ 2247900 h 4086663"/>
              <a:gd name="connsiteX59" fmla="*/ 3962400 w 4838700"/>
              <a:gd name="connsiteY59" fmla="*/ 1987550 h 4086663"/>
              <a:gd name="connsiteX60" fmla="*/ 3975100 w 4838700"/>
              <a:gd name="connsiteY60" fmla="*/ 1778000 h 4086663"/>
              <a:gd name="connsiteX61" fmla="*/ 4051300 w 4838700"/>
              <a:gd name="connsiteY61" fmla="*/ 1479550 h 4086663"/>
              <a:gd name="connsiteX62" fmla="*/ 4095750 w 4838700"/>
              <a:gd name="connsiteY62" fmla="*/ 869950 h 4086663"/>
              <a:gd name="connsiteX63" fmla="*/ 4095750 w 4838700"/>
              <a:gd name="connsiteY63" fmla="*/ 869950 h 4086663"/>
              <a:gd name="connsiteX64" fmla="*/ 4108450 w 4838700"/>
              <a:gd name="connsiteY64" fmla="*/ 819150 h 4086663"/>
              <a:gd name="connsiteX65" fmla="*/ 3187700 w 4838700"/>
              <a:gd name="connsiteY65" fmla="*/ 990600 h 4086663"/>
              <a:gd name="connsiteX66" fmla="*/ 3022600 w 4838700"/>
              <a:gd name="connsiteY66" fmla="*/ 152400 h 4086663"/>
              <a:gd name="connsiteX67" fmla="*/ 425450 w 4838700"/>
              <a:gd name="connsiteY67" fmla="*/ 0 h 4086663"/>
              <a:gd name="connsiteX68" fmla="*/ 266700 w 4838700"/>
              <a:gd name="connsiteY68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475007 w 4838700"/>
              <a:gd name="connsiteY42" fmla="*/ 4086663 h 4086663"/>
              <a:gd name="connsiteX43" fmla="*/ 2608357 w 4838700"/>
              <a:gd name="connsiteY43" fmla="*/ 3950138 h 4086663"/>
              <a:gd name="connsiteX44" fmla="*/ 2678207 w 4838700"/>
              <a:gd name="connsiteY44" fmla="*/ 3953313 h 4086663"/>
              <a:gd name="connsiteX45" fmla="*/ 2741707 w 4838700"/>
              <a:gd name="connsiteY45" fmla="*/ 3997763 h 4086663"/>
              <a:gd name="connsiteX46" fmla="*/ 2871882 w 4838700"/>
              <a:gd name="connsiteY46" fmla="*/ 3978714 h 4086663"/>
              <a:gd name="connsiteX47" fmla="*/ 2843307 w 4838700"/>
              <a:gd name="connsiteY47" fmla="*/ 3886639 h 4086663"/>
              <a:gd name="connsiteX48" fmla="*/ 2838450 w 4838700"/>
              <a:gd name="connsiteY48" fmla="*/ 3797300 h 4086663"/>
              <a:gd name="connsiteX49" fmla="*/ 3092450 w 4838700"/>
              <a:gd name="connsiteY49" fmla="*/ 3429000 h 4086663"/>
              <a:gd name="connsiteX50" fmla="*/ 3206750 w 4838700"/>
              <a:gd name="connsiteY50" fmla="*/ 3371850 h 4086663"/>
              <a:gd name="connsiteX51" fmla="*/ 3409950 w 4838700"/>
              <a:gd name="connsiteY51" fmla="*/ 3498850 h 4086663"/>
              <a:gd name="connsiteX52" fmla="*/ 3613150 w 4838700"/>
              <a:gd name="connsiteY52" fmla="*/ 3448050 h 4086663"/>
              <a:gd name="connsiteX53" fmla="*/ 3727450 w 4838700"/>
              <a:gd name="connsiteY53" fmla="*/ 3397250 h 4086663"/>
              <a:gd name="connsiteX54" fmla="*/ 3708400 w 4838700"/>
              <a:gd name="connsiteY54" fmla="*/ 3105150 h 4086663"/>
              <a:gd name="connsiteX55" fmla="*/ 3892550 w 4838700"/>
              <a:gd name="connsiteY55" fmla="*/ 2660650 h 4086663"/>
              <a:gd name="connsiteX56" fmla="*/ 3937000 w 4838700"/>
              <a:gd name="connsiteY56" fmla="*/ 2495550 h 4086663"/>
              <a:gd name="connsiteX57" fmla="*/ 4521200 w 4838700"/>
              <a:gd name="connsiteY57" fmla="*/ 2679700 h 4086663"/>
              <a:gd name="connsiteX58" fmla="*/ 4838700 w 4838700"/>
              <a:gd name="connsiteY58" fmla="*/ 2247900 h 4086663"/>
              <a:gd name="connsiteX59" fmla="*/ 3962400 w 4838700"/>
              <a:gd name="connsiteY59" fmla="*/ 1987550 h 4086663"/>
              <a:gd name="connsiteX60" fmla="*/ 3975100 w 4838700"/>
              <a:gd name="connsiteY60" fmla="*/ 1778000 h 4086663"/>
              <a:gd name="connsiteX61" fmla="*/ 4051300 w 4838700"/>
              <a:gd name="connsiteY61" fmla="*/ 1479550 h 4086663"/>
              <a:gd name="connsiteX62" fmla="*/ 4095750 w 4838700"/>
              <a:gd name="connsiteY62" fmla="*/ 869950 h 4086663"/>
              <a:gd name="connsiteX63" fmla="*/ 4095750 w 4838700"/>
              <a:gd name="connsiteY63" fmla="*/ 869950 h 4086663"/>
              <a:gd name="connsiteX64" fmla="*/ 4108450 w 4838700"/>
              <a:gd name="connsiteY64" fmla="*/ 819150 h 4086663"/>
              <a:gd name="connsiteX65" fmla="*/ 3187700 w 4838700"/>
              <a:gd name="connsiteY65" fmla="*/ 990600 h 4086663"/>
              <a:gd name="connsiteX66" fmla="*/ 3022600 w 4838700"/>
              <a:gd name="connsiteY66" fmla="*/ 152400 h 4086663"/>
              <a:gd name="connsiteX67" fmla="*/ 425450 w 4838700"/>
              <a:gd name="connsiteY67" fmla="*/ 0 h 4086663"/>
              <a:gd name="connsiteX68" fmla="*/ 266700 w 4838700"/>
              <a:gd name="connsiteY68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65432 w 4838700"/>
              <a:gd name="connsiteY42" fmla="*/ 4023163 h 4086663"/>
              <a:gd name="connsiteX43" fmla="*/ 2475007 w 4838700"/>
              <a:gd name="connsiteY43" fmla="*/ 4086663 h 4086663"/>
              <a:gd name="connsiteX44" fmla="*/ 2608357 w 4838700"/>
              <a:gd name="connsiteY44" fmla="*/ 3950138 h 4086663"/>
              <a:gd name="connsiteX45" fmla="*/ 2678207 w 4838700"/>
              <a:gd name="connsiteY45" fmla="*/ 3953313 h 4086663"/>
              <a:gd name="connsiteX46" fmla="*/ 2741707 w 4838700"/>
              <a:gd name="connsiteY46" fmla="*/ 3997763 h 4086663"/>
              <a:gd name="connsiteX47" fmla="*/ 2871882 w 4838700"/>
              <a:gd name="connsiteY47" fmla="*/ 3978714 h 4086663"/>
              <a:gd name="connsiteX48" fmla="*/ 2843307 w 4838700"/>
              <a:gd name="connsiteY48" fmla="*/ 3886639 h 4086663"/>
              <a:gd name="connsiteX49" fmla="*/ 2838450 w 4838700"/>
              <a:gd name="connsiteY49" fmla="*/ 3797300 h 4086663"/>
              <a:gd name="connsiteX50" fmla="*/ 3092450 w 4838700"/>
              <a:gd name="connsiteY50" fmla="*/ 3429000 h 4086663"/>
              <a:gd name="connsiteX51" fmla="*/ 3206750 w 4838700"/>
              <a:gd name="connsiteY51" fmla="*/ 3371850 h 4086663"/>
              <a:gd name="connsiteX52" fmla="*/ 3409950 w 4838700"/>
              <a:gd name="connsiteY52" fmla="*/ 3498850 h 4086663"/>
              <a:gd name="connsiteX53" fmla="*/ 3613150 w 4838700"/>
              <a:gd name="connsiteY53" fmla="*/ 3448050 h 4086663"/>
              <a:gd name="connsiteX54" fmla="*/ 3727450 w 4838700"/>
              <a:gd name="connsiteY54" fmla="*/ 3397250 h 4086663"/>
              <a:gd name="connsiteX55" fmla="*/ 3708400 w 4838700"/>
              <a:gd name="connsiteY55" fmla="*/ 3105150 h 4086663"/>
              <a:gd name="connsiteX56" fmla="*/ 3892550 w 4838700"/>
              <a:gd name="connsiteY56" fmla="*/ 2660650 h 4086663"/>
              <a:gd name="connsiteX57" fmla="*/ 3937000 w 4838700"/>
              <a:gd name="connsiteY57" fmla="*/ 2495550 h 4086663"/>
              <a:gd name="connsiteX58" fmla="*/ 4521200 w 4838700"/>
              <a:gd name="connsiteY58" fmla="*/ 2679700 h 4086663"/>
              <a:gd name="connsiteX59" fmla="*/ 4838700 w 4838700"/>
              <a:gd name="connsiteY59" fmla="*/ 2247900 h 4086663"/>
              <a:gd name="connsiteX60" fmla="*/ 3962400 w 4838700"/>
              <a:gd name="connsiteY60" fmla="*/ 1987550 h 4086663"/>
              <a:gd name="connsiteX61" fmla="*/ 3975100 w 4838700"/>
              <a:gd name="connsiteY61" fmla="*/ 1778000 h 4086663"/>
              <a:gd name="connsiteX62" fmla="*/ 4051300 w 4838700"/>
              <a:gd name="connsiteY62" fmla="*/ 1479550 h 4086663"/>
              <a:gd name="connsiteX63" fmla="*/ 4095750 w 4838700"/>
              <a:gd name="connsiteY63" fmla="*/ 869950 h 4086663"/>
              <a:gd name="connsiteX64" fmla="*/ 4095750 w 4838700"/>
              <a:gd name="connsiteY64" fmla="*/ 869950 h 4086663"/>
              <a:gd name="connsiteX65" fmla="*/ 4108450 w 4838700"/>
              <a:gd name="connsiteY65" fmla="*/ 819150 h 4086663"/>
              <a:gd name="connsiteX66" fmla="*/ 3187700 w 4838700"/>
              <a:gd name="connsiteY66" fmla="*/ 990600 h 4086663"/>
              <a:gd name="connsiteX67" fmla="*/ 3022600 w 4838700"/>
              <a:gd name="connsiteY67" fmla="*/ 152400 h 4086663"/>
              <a:gd name="connsiteX68" fmla="*/ 425450 w 4838700"/>
              <a:gd name="connsiteY68" fmla="*/ 0 h 4086663"/>
              <a:gd name="connsiteX69" fmla="*/ 266700 w 4838700"/>
              <a:gd name="connsiteY69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475007 w 4838700"/>
              <a:gd name="connsiteY43" fmla="*/ 4086663 h 4086663"/>
              <a:gd name="connsiteX44" fmla="*/ 2608357 w 4838700"/>
              <a:gd name="connsiteY44" fmla="*/ 3950138 h 4086663"/>
              <a:gd name="connsiteX45" fmla="*/ 2678207 w 4838700"/>
              <a:gd name="connsiteY45" fmla="*/ 3953313 h 4086663"/>
              <a:gd name="connsiteX46" fmla="*/ 2741707 w 4838700"/>
              <a:gd name="connsiteY46" fmla="*/ 3997763 h 4086663"/>
              <a:gd name="connsiteX47" fmla="*/ 2871882 w 4838700"/>
              <a:gd name="connsiteY47" fmla="*/ 3978714 h 4086663"/>
              <a:gd name="connsiteX48" fmla="*/ 2843307 w 4838700"/>
              <a:gd name="connsiteY48" fmla="*/ 3886639 h 4086663"/>
              <a:gd name="connsiteX49" fmla="*/ 2838450 w 4838700"/>
              <a:gd name="connsiteY49" fmla="*/ 3797300 h 4086663"/>
              <a:gd name="connsiteX50" fmla="*/ 3092450 w 4838700"/>
              <a:gd name="connsiteY50" fmla="*/ 3429000 h 4086663"/>
              <a:gd name="connsiteX51" fmla="*/ 3206750 w 4838700"/>
              <a:gd name="connsiteY51" fmla="*/ 3371850 h 4086663"/>
              <a:gd name="connsiteX52" fmla="*/ 3409950 w 4838700"/>
              <a:gd name="connsiteY52" fmla="*/ 3498850 h 4086663"/>
              <a:gd name="connsiteX53" fmla="*/ 3613150 w 4838700"/>
              <a:gd name="connsiteY53" fmla="*/ 3448050 h 4086663"/>
              <a:gd name="connsiteX54" fmla="*/ 3727450 w 4838700"/>
              <a:gd name="connsiteY54" fmla="*/ 3397250 h 4086663"/>
              <a:gd name="connsiteX55" fmla="*/ 3708400 w 4838700"/>
              <a:gd name="connsiteY55" fmla="*/ 3105150 h 4086663"/>
              <a:gd name="connsiteX56" fmla="*/ 3892550 w 4838700"/>
              <a:gd name="connsiteY56" fmla="*/ 2660650 h 4086663"/>
              <a:gd name="connsiteX57" fmla="*/ 3937000 w 4838700"/>
              <a:gd name="connsiteY57" fmla="*/ 2495550 h 4086663"/>
              <a:gd name="connsiteX58" fmla="*/ 4521200 w 4838700"/>
              <a:gd name="connsiteY58" fmla="*/ 2679700 h 4086663"/>
              <a:gd name="connsiteX59" fmla="*/ 4838700 w 4838700"/>
              <a:gd name="connsiteY59" fmla="*/ 2247900 h 4086663"/>
              <a:gd name="connsiteX60" fmla="*/ 3962400 w 4838700"/>
              <a:gd name="connsiteY60" fmla="*/ 1987550 h 4086663"/>
              <a:gd name="connsiteX61" fmla="*/ 3975100 w 4838700"/>
              <a:gd name="connsiteY61" fmla="*/ 1778000 h 4086663"/>
              <a:gd name="connsiteX62" fmla="*/ 4051300 w 4838700"/>
              <a:gd name="connsiteY62" fmla="*/ 1479550 h 4086663"/>
              <a:gd name="connsiteX63" fmla="*/ 4095750 w 4838700"/>
              <a:gd name="connsiteY63" fmla="*/ 869950 h 4086663"/>
              <a:gd name="connsiteX64" fmla="*/ 4095750 w 4838700"/>
              <a:gd name="connsiteY64" fmla="*/ 869950 h 4086663"/>
              <a:gd name="connsiteX65" fmla="*/ 4108450 w 4838700"/>
              <a:gd name="connsiteY65" fmla="*/ 819150 h 4086663"/>
              <a:gd name="connsiteX66" fmla="*/ 3187700 w 4838700"/>
              <a:gd name="connsiteY66" fmla="*/ 990600 h 4086663"/>
              <a:gd name="connsiteX67" fmla="*/ 3022600 w 4838700"/>
              <a:gd name="connsiteY67" fmla="*/ 152400 h 4086663"/>
              <a:gd name="connsiteX68" fmla="*/ 425450 w 4838700"/>
              <a:gd name="connsiteY68" fmla="*/ 0 h 4086663"/>
              <a:gd name="connsiteX69" fmla="*/ 266700 w 4838700"/>
              <a:gd name="connsiteY69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475007 w 4838700"/>
              <a:gd name="connsiteY43" fmla="*/ 4086663 h 4086663"/>
              <a:gd name="connsiteX44" fmla="*/ 2154332 w 4838700"/>
              <a:gd name="connsiteY44" fmla="*/ 4013638 h 4086663"/>
              <a:gd name="connsiteX45" fmla="*/ 2608357 w 4838700"/>
              <a:gd name="connsiteY45" fmla="*/ 3950138 h 4086663"/>
              <a:gd name="connsiteX46" fmla="*/ 2678207 w 4838700"/>
              <a:gd name="connsiteY46" fmla="*/ 3953313 h 4086663"/>
              <a:gd name="connsiteX47" fmla="*/ 2741707 w 4838700"/>
              <a:gd name="connsiteY47" fmla="*/ 3997763 h 4086663"/>
              <a:gd name="connsiteX48" fmla="*/ 2871882 w 4838700"/>
              <a:gd name="connsiteY48" fmla="*/ 3978714 h 4086663"/>
              <a:gd name="connsiteX49" fmla="*/ 2843307 w 4838700"/>
              <a:gd name="connsiteY49" fmla="*/ 3886639 h 4086663"/>
              <a:gd name="connsiteX50" fmla="*/ 2838450 w 4838700"/>
              <a:gd name="connsiteY50" fmla="*/ 3797300 h 4086663"/>
              <a:gd name="connsiteX51" fmla="*/ 3092450 w 4838700"/>
              <a:gd name="connsiteY51" fmla="*/ 3429000 h 4086663"/>
              <a:gd name="connsiteX52" fmla="*/ 3206750 w 4838700"/>
              <a:gd name="connsiteY52" fmla="*/ 3371850 h 4086663"/>
              <a:gd name="connsiteX53" fmla="*/ 3409950 w 4838700"/>
              <a:gd name="connsiteY53" fmla="*/ 3498850 h 4086663"/>
              <a:gd name="connsiteX54" fmla="*/ 3613150 w 4838700"/>
              <a:gd name="connsiteY54" fmla="*/ 3448050 h 4086663"/>
              <a:gd name="connsiteX55" fmla="*/ 3727450 w 4838700"/>
              <a:gd name="connsiteY55" fmla="*/ 3397250 h 4086663"/>
              <a:gd name="connsiteX56" fmla="*/ 3708400 w 4838700"/>
              <a:gd name="connsiteY56" fmla="*/ 3105150 h 4086663"/>
              <a:gd name="connsiteX57" fmla="*/ 3892550 w 4838700"/>
              <a:gd name="connsiteY57" fmla="*/ 2660650 h 4086663"/>
              <a:gd name="connsiteX58" fmla="*/ 3937000 w 4838700"/>
              <a:gd name="connsiteY58" fmla="*/ 2495550 h 4086663"/>
              <a:gd name="connsiteX59" fmla="*/ 4521200 w 4838700"/>
              <a:gd name="connsiteY59" fmla="*/ 2679700 h 4086663"/>
              <a:gd name="connsiteX60" fmla="*/ 4838700 w 4838700"/>
              <a:gd name="connsiteY60" fmla="*/ 2247900 h 4086663"/>
              <a:gd name="connsiteX61" fmla="*/ 3962400 w 4838700"/>
              <a:gd name="connsiteY61" fmla="*/ 1987550 h 4086663"/>
              <a:gd name="connsiteX62" fmla="*/ 3975100 w 4838700"/>
              <a:gd name="connsiteY62" fmla="*/ 1778000 h 4086663"/>
              <a:gd name="connsiteX63" fmla="*/ 4051300 w 4838700"/>
              <a:gd name="connsiteY63" fmla="*/ 1479550 h 4086663"/>
              <a:gd name="connsiteX64" fmla="*/ 4095750 w 4838700"/>
              <a:gd name="connsiteY64" fmla="*/ 869950 h 4086663"/>
              <a:gd name="connsiteX65" fmla="*/ 4095750 w 4838700"/>
              <a:gd name="connsiteY65" fmla="*/ 869950 h 4086663"/>
              <a:gd name="connsiteX66" fmla="*/ 4108450 w 4838700"/>
              <a:gd name="connsiteY66" fmla="*/ 819150 h 4086663"/>
              <a:gd name="connsiteX67" fmla="*/ 3187700 w 4838700"/>
              <a:gd name="connsiteY67" fmla="*/ 990600 h 4086663"/>
              <a:gd name="connsiteX68" fmla="*/ 3022600 w 4838700"/>
              <a:gd name="connsiteY68" fmla="*/ 152400 h 4086663"/>
              <a:gd name="connsiteX69" fmla="*/ 425450 w 4838700"/>
              <a:gd name="connsiteY69" fmla="*/ 0 h 4086663"/>
              <a:gd name="connsiteX70" fmla="*/ 266700 w 4838700"/>
              <a:gd name="connsiteY70" fmla="*/ 374650 h 408666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154332 w 4838700"/>
              <a:gd name="connsiteY44" fmla="*/ 4013638 h 4080313"/>
              <a:gd name="connsiteX45" fmla="*/ 2608357 w 4838700"/>
              <a:gd name="connsiteY45" fmla="*/ 3950138 h 4080313"/>
              <a:gd name="connsiteX46" fmla="*/ 2678207 w 4838700"/>
              <a:gd name="connsiteY46" fmla="*/ 3953313 h 4080313"/>
              <a:gd name="connsiteX47" fmla="*/ 2741707 w 4838700"/>
              <a:gd name="connsiteY47" fmla="*/ 3997763 h 4080313"/>
              <a:gd name="connsiteX48" fmla="*/ 2871882 w 4838700"/>
              <a:gd name="connsiteY48" fmla="*/ 3978714 h 4080313"/>
              <a:gd name="connsiteX49" fmla="*/ 2843307 w 4838700"/>
              <a:gd name="connsiteY49" fmla="*/ 3886639 h 4080313"/>
              <a:gd name="connsiteX50" fmla="*/ 2838450 w 4838700"/>
              <a:gd name="connsiteY50" fmla="*/ 3797300 h 4080313"/>
              <a:gd name="connsiteX51" fmla="*/ 3092450 w 4838700"/>
              <a:gd name="connsiteY51" fmla="*/ 3429000 h 4080313"/>
              <a:gd name="connsiteX52" fmla="*/ 3206750 w 4838700"/>
              <a:gd name="connsiteY52" fmla="*/ 3371850 h 4080313"/>
              <a:gd name="connsiteX53" fmla="*/ 3409950 w 4838700"/>
              <a:gd name="connsiteY53" fmla="*/ 3498850 h 4080313"/>
              <a:gd name="connsiteX54" fmla="*/ 3613150 w 4838700"/>
              <a:gd name="connsiteY54" fmla="*/ 3448050 h 4080313"/>
              <a:gd name="connsiteX55" fmla="*/ 3727450 w 4838700"/>
              <a:gd name="connsiteY55" fmla="*/ 3397250 h 4080313"/>
              <a:gd name="connsiteX56" fmla="*/ 3708400 w 4838700"/>
              <a:gd name="connsiteY56" fmla="*/ 3105150 h 4080313"/>
              <a:gd name="connsiteX57" fmla="*/ 3892550 w 4838700"/>
              <a:gd name="connsiteY57" fmla="*/ 2660650 h 4080313"/>
              <a:gd name="connsiteX58" fmla="*/ 3937000 w 4838700"/>
              <a:gd name="connsiteY58" fmla="*/ 2495550 h 4080313"/>
              <a:gd name="connsiteX59" fmla="*/ 4521200 w 4838700"/>
              <a:gd name="connsiteY59" fmla="*/ 2679700 h 4080313"/>
              <a:gd name="connsiteX60" fmla="*/ 4838700 w 4838700"/>
              <a:gd name="connsiteY60" fmla="*/ 2247900 h 4080313"/>
              <a:gd name="connsiteX61" fmla="*/ 3962400 w 4838700"/>
              <a:gd name="connsiteY61" fmla="*/ 1987550 h 4080313"/>
              <a:gd name="connsiteX62" fmla="*/ 3975100 w 4838700"/>
              <a:gd name="connsiteY62" fmla="*/ 1778000 h 4080313"/>
              <a:gd name="connsiteX63" fmla="*/ 4051300 w 4838700"/>
              <a:gd name="connsiteY63" fmla="*/ 1479550 h 4080313"/>
              <a:gd name="connsiteX64" fmla="*/ 4095750 w 4838700"/>
              <a:gd name="connsiteY64" fmla="*/ 869950 h 4080313"/>
              <a:gd name="connsiteX65" fmla="*/ 4095750 w 4838700"/>
              <a:gd name="connsiteY65" fmla="*/ 869950 h 4080313"/>
              <a:gd name="connsiteX66" fmla="*/ 4108450 w 4838700"/>
              <a:gd name="connsiteY66" fmla="*/ 819150 h 4080313"/>
              <a:gd name="connsiteX67" fmla="*/ 3187700 w 4838700"/>
              <a:gd name="connsiteY67" fmla="*/ 990600 h 4080313"/>
              <a:gd name="connsiteX68" fmla="*/ 3022600 w 4838700"/>
              <a:gd name="connsiteY68" fmla="*/ 152400 h 4080313"/>
              <a:gd name="connsiteX69" fmla="*/ 425450 w 4838700"/>
              <a:gd name="connsiteY69" fmla="*/ 0 h 4080313"/>
              <a:gd name="connsiteX70" fmla="*/ 266700 w 4838700"/>
              <a:gd name="connsiteY70" fmla="*/ 374650 h 408031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443257 w 4838700"/>
              <a:gd name="connsiteY44" fmla="*/ 4077138 h 4080313"/>
              <a:gd name="connsiteX45" fmla="*/ 2608357 w 4838700"/>
              <a:gd name="connsiteY45" fmla="*/ 3950138 h 4080313"/>
              <a:gd name="connsiteX46" fmla="*/ 2678207 w 4838700"/>
              <a:gd name="connsiteY46" fmla="*/ 3953313 h 4080313"/>
              <a:gd name="connsiteX47" fmla="*/ 2741707 w 4838700"/>
              <a:gd name="connsiteY47" fmla="*/ 3997763 h 4080313"/>
              <a:gd name="connsiteX48" fmla="*/ 2871882 w 4838700"/>
              <a:gd name="connsiteY48" fmla="*/ 3978714 h 4080313"/>
              <a:gd name="connsiteX49" fmla="*/ 2843307 w 4838700"/>
              <a:gd name="connsiteY49" fmla="*/ 3886639 h 4080313"/>
              <a:gd name="connsiteX50" fmla="*/ 2838450 w 4838700"/>
              <a:gd name="connsiteY50" fmla="*/ 3797300 h 4080313"/>
              <a:gd name="connsiteX51" fmla="*/ 3092450 w 4838700"/>
              <a:gd name="connsiteY51" fmla="*/ 3429000 h 4080313"/>
              <a:gd name="connsiteX52" fmla="*/ 3206750 w 4838700"/>
              <a:gd name="connsiteY52" fmla="*/ 3371850 h 4080313"/>
              <a:gd name="connsiteX53" fmla="*/ 3409950 w 4838700"/>
              <a:gd name="connsiteY53" fmla="*/ 3498850 h 4080313"/>
              <a:gd name="connsiteX54" fmla="*/ 3613150 w 4838700"/>
              <a:gd name="connsiteY54" fmla="*/ 3448050 h 4080313"/>
              <a:gd name="connsiteX55" fmla="*/ 3727450 w 4838700"/>
              <a:gd name="connsiteY55" fmla="*/ 3397250 h 4080313"/>
              <a:gd name="connsiteX56" fmla="*/ 3708400 w 4838700"/>
              <a:gd name="connsiteY56" fmla="*/ 3105150 h 4080313"/>
              <a:gd name="connsiteX57" fmla="*/ 3892550 w 4838700"/>
              <a:gd name="connsiteY57" fmla="*/ 2660650 h 4080313"/>
              <a:gd name="connsiteX58" fmla="*/ 3937000 w 4838700"/>
              <a:gd name="connsiteY58" fmla="*/ 2495550 h 4080313"/>
              <a:gd name="connsiteX59" fmla="*/ 4521200 w 4838700"/>
              <a:gd name="connsiteY59" fmla="*/ 2679700 h 4080313"/>
              <a:gd name="connsiteX60" fmla="*/ 4838700 w 4838700"/>
              <a:gd name="connsiteY60" fmla="*/ 2247900 h 4080313"/>
              <a:gd name="connsiteX61" fmla="*/ 3962400 w 4838700"/>
              <a:gd name="connsiteY61" fmla="*/ 1987550 h 4080313"/>
              <a:gd name="connsiteX62" fmla="*/ 3975100 w 4838700"/>
              <a:gd name="connsiteY62" fmla="*/ 1778000 h 4080313"/>
              <a:gd name="connsiteX63" fmla="*/ 4051300 w 4838700"/>
              <a:gd name="connsiteY63" fmla="*/ 1479550 h 4080313"/>
              <a:gd name="connsiteX64" fmla="*/ 4095750 w 4838700"/>
              <a:gd name="connsiteY64" fmla="*/ 869950 h 4080313"/>
              <a:gd name="connsiteX65" fmla="*/ 4095750 w 4838700"/>
              <a:gd name="connsiteY65" fmla="*/ 869950 h 4080313"/>
              <a:gd name="connsiteX66" fmla="*/ 4108450 w 4838700"/>
              <a:gd name="connsiteY66" fmla="*/ 819150 h 4080313"/>
              <a:gd name="connsiteX67" fmla="*/ 3187700 w 4838700"/>
              <a:gd name="connsiteY67" fmla="*/ 990600 h 4080313"/>
              <a:gd name="connsiteX68" fmla="*/ 3022600 w 4838700"/>
              <a:gd name="connsiteY68" fmla="*/ 152400 h 4080313"/>
              <a:gd name="connsiteX69" fmla="*/ 425450 w 4838700"/>
              <a:gd name="connsiteY69" fmla="*/ 0 h 4080313"/>
              <a:gd name="connsiteX70" fmla="*/ 266700 w 4838700"/>
              <a:gd name="connsiteY70" fmla="*/ 374650 h 408031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221007 w 4838700"/>
              <a:gd name="connsiteY44" fmla="*/ 4077138 h 4080313"/>
              <a:gd name="connsiteX45" fmla="*/ 2443257 w 4838700"/>
              <a:gd name="connsiteY45" fmla="*/ 4077138 h 4080313"/>
              <a:gd name="connsiteX46" fmla="*/ 2608357 w 4838700"/>
              <a:gd name="connsiteY46" fmla="*/ 3950138 h 4080313"/>
              <a:gd name="connsiteX47" fmla="*/ 2678207 w 4838700"/>
              <a:gd name="connsiteY47" fmla="*/ 3953313 h 4080313"/>
              <a:gd name="connsiteX48" fmla="*/ 2741707 w 4838700"/>
              <a:gd name="connsiteY48" fmla="*/ 3997763 h 4080313"/>
              <a:gd name="connsiteX49" fmla="*/ 2871882 w 4838700"/>
              <a:gd name="connsiteY49" fmla="*/ 3978714 h 4080313"/>
              <a:gd name="connsiteX50" fmla="*/ 2843307 w 4838700"/>
              <a:gd name="connsiteY50" fmla="*/ 3886639 h 4080313"/>
              <a:gd name="connsiteX51" fmla="*/ 2838450 w 4838700"/>
              <a:gd name="connsiteY51" fmla="*/ 3797300 h 4080313"/>
              <a:gd name="connsiteX52" fmla="*/ 3092450 w 4838700"/>
              <a:gd name="connsiteY52" fmla="*/ 3429000 h 4080313"/>
              <a:gd name="connsiteX53" fmla="*/ 3206750 w 4838700"/>
              <a:gd name="connsiteY53" fmla="*/ 3371850 h 4080313"/>
              <a:gd name="connsiteX54" fmla="*/ 3409950 w 4838700"/>
              <a:gd name="connsiteY54" fmla="*/ 3498850 h 4080313"/>
              <a:gd name="connsiteX55" fmla="*/ 3613150 w 4838700"/>
              <a:gd name="connsiteY55" fmla="*/ 3448050 h 4080313"/>
              <a:gd name="connsiteX56" fmla="*/ 3727450 w 4838700"/>
              <a:gd name="connsiteY56" fmla="*/ 3397250 h 4080313"/>
              <a:gd name="connsiteX57" fmla="*/ 3708400 w 4838700"/>
              <a:gd name="connsiteY57" fmla="*/ 3105150 h 4080313"/>
              <a:gd name="connsiteX58" fmla="*/ 3892550 w 4838700"/>
              <a:gd name="connsiteY58" fmla="*/ 2660650 h 4080313"/>
              <a:gd name="connsiteX59" fmla="*/ 3937000 w 4838700"/>
              <a:gd name="connsiteY59" fmla="*/ 2495550 h 4080313"/>
              <a:gd name="connsiteX60" fmla="*/ 4521200 w 4838700"/>
              <a:gd name="connsiteY60" fmla="*/ 2679700 h 4080313"/>
              <a:gd name="connsiteX61" fmla="*/ 4838700 w 4838700"/>
              <a:gd name="connsiteY61" fmla="*/ 2247900 h 4080313"/>
              <a:gd name="connsiteX62" fmla="*/ 3962400 w 4838700"/>
              <a:gd name="connsiteY62" fmla="*/ 1987550 h 4080313"/>
              <a:gd name="connsiteX63" fmla="*/ 3975100 w 4838700"/>
              <a:gd name="connsiteY63" fmla="*/ 1778000 h 4080313"/>
              <a:gd name="connsiteX64" fmla="*/ 4051300 w 4838700"/>
              <a:gd name="connsiteY64" fmla="*/ 1479550 h 4080313"/>
              <a:gd name="connsiteX65" fmla="*/ 4095750 w 4838700"/>
              <a:gd name="connsiteY65" fmla="*/ 869950 h 4080313"/>
              <a:gd name="connsiteX66" fmla="*/ 4095750 w 4838700"/>
              <a:gd name="connsiteY66" fmla="*/ 869950 h 4080313"/>
              <a:gd name="connsiteX67" fmla="*/ 4108450 w 4838700"/>
              <a:gd name="connsiteY67" fmla="*/ 819150 h 4080313"/>
              <a:gd name="connsiteX68" fmla="*/ 3187700 w 4838700"/>
              <a:gd name="connsiteY68" fmla="*/ 990600 h 4080313"/>
              <a:gd name="connsiteX69" fmla="*/ 3022600 w 4838700"/>
              <a:gd name="connsiteY69" fmla="*/ 152400 h 4080313"/>
              <a:gd name="connsiteX70" fmla="*/ 425450 w 4838700"/>
              <a:gd name="connsiteY70" fmla="*/ 0 h 4080313"/>
              <a:gd name="connsiteX71" fmla="*/ 266700 w 4838700"/>
              <a:gd name="connsiteY71" fmla="*/ 374650 h 408031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163857 w 4838700"/>
              <a:gd name="connsiteY44" fmla="*/ 4077138 h 4080313"/>
              <a:gd name="connsiteX45" fmla="*/ 2443257 w 4838700"/>
              <a:gd name="connsiteY45" fmla="*/ 4077138 h 4080313"/>
              <a:gd name="connsiteX46" fmla="*/ 2608357 w 4838700"/>
              <a:gd name="connsiteY46" fmla="*/ 3950138 h 4080313"/>
              <a:gd name="connsiteX47" fmla="*/ 2678207 w 4838700"/>
              <a:gd name="connsiteY47" fmla="*/ 3953313 h 4080313"/>
              <a:gd name="connsiteX48" fmla="*/ 2741707 w 4838700"/>
              <a:gd name="connsiteY48" fmla="*/ 3997763 h 4080313"/>
              <a:gd name="connsiteX49" fmla="*/ 2871882 w 4838700"/>
              <a:gd name="connsiteY49" fmla="*/ 3978714 h 4080313"/>
              <a:gd name="connsiteX50" fmla="*/ 2843307 w 4838700"/>
              <a:gd name="connsiteY50" fmla="*/ 3886639 h 4080313"/>
              <a:gd name="connsiteX51" fmla="*/ 2838450 w 4838700"/>
              <a:gd name="connsiteY51" fmla="*/ 3797300 h 4080313"/>
              <a:gd name="connsiteX52" fmla="*/ 3092450 w 4838700"/>
              <a:gd name="connsiteY52" fmla="*/ 3429000 h 4080313"/>
              <a:gd name="connsiteX53" fmla="*/ 3206750 w 4838700"/>
              <a:gd name="connsiteY53" fmla="*/ 3371850 h 4080313"/>
              <a:gd name="connsiteX54" fmla="*/ 3409950 w 4838700"/>
              <a:gd name="connsiteY54" fmla="*/ 3498850 h 4080313"/>
              <a:gd name="connsiteX55" fmla="*/ 3613150 w 4838700"/>
              <a:gd name="connsiteY55" fmla="*/ 3448050 h 4080313"/>
              <a:gd name="connsiteX56" fmla="*/ 3727450 w 4838700"/>
              <a:gd name="connsiteY56" fmla="*/ 3397250 h 4080313"/>
              <a:gd name="connsiteX57" fmla="*/ 3708400 w 4838700"/>
              <a:gd name="connsiteY57" fmla="*/ 3105150 h 4080313"/>
              <a:gd name="connsiteX58" fmla="*/ 3892550 w 4838700"/>
              <a:gd name="connsiteY58" fmla="*/ 2660650 h 4080313"/>
              <a:gd name="connsiteX59" fmla="*/ 3937000 w 4838700"/>
              <a:gd name="connsiteY59" fmla="*/ 2495550 h 4080313"/>
              <a:gd name="connsiteX60" fmla="*/ 4521200 w 4838700"/>
              <a:gd name="connsiteY60" fmla="*/ 2679700 h 4080313"/>
              <a:gd name="connsiteX61" fmla="*/ 4838700 w 4838700"/>
              <a:gd name="connsiteY61" fmla="*/ 2247900 h 4080313"/>
              <a:gd name="connsiteX62" fmla="*/ 3962400 w 4838700"/>
              <a:gd name="connsiteY62" fmla="*/ 1987550 h 4080313"/>
              <a:gd name="connsiteX63" fmla="*/ 3975100 w 4838700"/>
              <a:gd name="connsiteY63" fmla="*/ 1778000 h 4080313"/>
              <a:gd name="connsiteX64" fmla="*/ 4051300 w 4838700"/>
              <a:gd name="connsiteY64" fmla="*/ 1479550 h 4080313"/>
              <a:gd name="connsiteX65" fmla="*/ 4095750 w 4838700"/>
              <a:gd name="connsiteY65" fmla="*/ 869950 h 4080313"/>
              <a:gd name="connsiteX66" fmla="*/ 4095750 w 4838700"/>
              <a:gd name="connsiteY66" fmla="*/ 869950 h 4080313"/>
              <a:gd name="connsiteX67" fmla="*/ 4108450 w 4838700"/>
              <a:gd name="connsiteY67" fmla="*/ 819150 h 4080313"/>
              <a:gd name="connsiteX68" fmla="*/ 3187700 w 4838700"/>
              <a:gd name="connsiteY68" fmla="*/ 990600 h 4080313"/>
              <a:gd name="connsiteX69" fmla="*/ 3022600 w 4838700"/>
              <a:gd name="connsiteY69" fmla="*/ 152400 h 4080313"/>
              <a:gd name="connsiteX70" fmla="*/ 425450 w 4838700"/>
              <a:gd name="connsiteY70" fmla="*/ 0 h 4080313"/>
              <a:gd name="connsiteX71" fmla="*/ 266700 w 4838700"/>
              <a:gd name="connsiteY71" fmla="*/ 374650 h 408031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163857 w 4838700"/>
              <a:gd name="connsiteY44" fmla="*/ 4077138 h 4080313"/>
              <a:gd name="connsiteX45" fmla="*/ 2443257 w 4838700"/>
              <a:gd name="connsiteY45" fmla="*/ 4077138 h 4080313"/>
              <a:gd name="connsiteX46" fmla="*/ 2268632 w 4838700"/>
              <a:gd name="connsiteY46" fmla="*/ 4077138 h 4080313"/>
              <a:gd name="connsiteX47" fmla="*/ 2608357 w 4838700"/>
              <a:gd name="connsiteY47" fmla="*/ 3950138 h 4080313"/>
              <a:gd name="connsiteX48" fmla="*/ 2678207 w 4838700"/>
              <a:gd name="connsiteY48" fmla="*/ 3953313 h 4080313"/>
              <a:gd name="connsiteX49" fmla="*/ 2741707 w 4838700"/>
              <a:gd name="connsiteY49" fmla="*/ 3997763 h 4080313"/>
              <a:gd name="connsiteX50" fmla="*/ 2871882 w 4838700"/>
              <a:gd name="connsiteY50" fmla="*/ 3978714 h 4080313"/>
              <a:gd name="connsiteX51" fmla="*/ 2843307 w 4838700"/>
              <a:gd name="connsiteY51" fmla="*/ 3886639 h 4080313"/>
              <a:gd name="connsiteX52" fmla="*/ 2838450 w 4838700"/>
              <a:gd name="connsiteY52" fmla="*/ 3797300 h 4080313"/>
              <a:gd name="connsiteX53" fmla="*/ 3092450 w 4838700"/>
              <a:gd name="connsiteY53" fmla="*/ 3429000 h 4080313"/>
              <a:gd name="connsiteX54" fmla="*/ 3206750 w 4838700"/>
              <a:gd name="connsiteY54" fmla="*/ 3371850 h 4080313"/>
              <a:gd name="connsiteX55" fmla="*/ 3409950 w 4838700"/>
              <a:gd name="connsiteY55" fmla="*/ 3498850 h 4080313"/>
              <a:gd name="connsiteX56" fmla="*/ 3613150 w 4838700"/>
              <a:gd name="connsiteY56" fmla="*/ 3448050 h 4080313"/>
              <a:gd name="connsiteX57" fmla="*/ 3727450 w 4838700"/>
              <a:gd name="connsiteY57" fmla="*/ 3397250 h 4080313"/>
              <a:gd name="connsiteX58" fmla="*/ 3708400 w 4838700"/>
              <a:gd name="connsiteY58" fmla="*/ 3105150 h 4080313"/>
              <a:gd name="connsiteX59" fmla="*/ 3892550 w 4838700"/>
              <a:gd name="connsiteY59" fmla="*/ 2660650 h 4080313"/>
              <a:gd name="connsiteX60" fmla="*/ 3937000 w 4838700"/>
              <a:gd name="connsiteY60" fmla="*/ 2495550 h 4080313"/>
              <a:gd name="connsiteX61" fmla="*/ 4521200 w 4838700"/>
              <a:gd name="connsiteY61" fmla="*/ 2679700 h 4080313"/>
              <a:gd name="connsiteX62" fmla="*/ 4838700 w 4838700"/>
              <a:gd name="connsiteY62" fmla="*/ 2247900 h 4080313"/>
              <a:gd name="connsiteX63" fmla="*/ 3962400 w 4838700"/>
              <a:gd name="connsiteY63" fmla="*/ 1987550 h 4080313"/>
              <a:gd name="connsiteX64" fmla="*/ 3975100 w 4838700"/>
              <a:gd name="connsiteY64" fmla="*/ 1778000 h 4080313"/>
              <a:gd name="connsiteX65" fmla="*/ 4051300 w 4838700"/>
              <a:gd name="connsiteY65" fmla="*/ 1479550 h 4080313"/>
              <a:gd name="connsiteX66" fmla="*/ 4095750 w 4838700"/>
              <a:gd name="connsiteY66" fmla="*/ 869950 h 4080313"/>
              <a:gd name="connsiteX67" fmla="*/ 4095750 w 4838700"/>
              <a:gd name="connsiteY67" fmla="*/ 869950 h 4080313"/>
              <a:gd name="connsiteX68" fmla="*/ 4108450 w 4838700"/>
              <a:gd name="connsiteY68" fmla="*/ 819150 h 4080313"/>
              <a:gd name="connsiteX69" fmla="*/ 3187700 w 4838700"/>
              <a:gd name="connsiteY69" fmla="*/ 990600 h 4080313"/>
              <a:gd name="connsiteX70" fmla="*/ 3022600 w 4838700"/>
              <a:gd name="connsiteY70" fmla="*/ 152400 h 4080313"/>
              <a:gd name="connsiteX71" fmla="*/ 425450 w 4838700"/>
              <a:gd name="connsiteY71" fmla="*/ 0 h 4080313"/>
              <a:gd name="connsiteX72" fmla="*/ 266700 w 4838700"/>
              <a:gd name="connsiteY72" fmla="*/ 374650 h 408031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163857 w 4838700"/>
              <a:gd name="connsiteY44" fmla="*/ 4077138 h 4080313"/>
              <a:gd name="connsiteX45" fmla="*/ 2443257 w 4838700"/>
              <a:gd name="connsiteY45" fmla="*/ 4077138 h 4080313"/>
              <a:gd name="connsiteX46" fmla="*/ 2341657 w 4838700"/>
              <a:gd name="connsiteY46" fmla="*/ 3950138 h 4080313"/>
              <a:gd name="connsiteX47" fmla="*/ 2608357 w 4838700"/>
              <a:gd name="connsiteY47" fmla="*/ 3950138 h 4080313"/>
              <a:gd name="connsiteX48" fmla="*/ 2678207 w 4838700"/>
              <a:gd name="connsiteY48" fmla="*/ 3953313 h 4080313"/>
              <a:gd name="connsiteX49" fmla="*/ 2741707 w 4838700"/>
              <a:gd name="connsiteY49" fmla="*/ 3997763 h 4080313"/>
              <a:gd name="connsiteX50" fmla="*/ 2871882 w 4838700"/>
              <a:gd name="connsiteY50" fmla="*/ 3978714 h 4080313"/>
              <a:gd name="connsiteX51" fmla="*/ 2843307 w 4838700"/>
              <a:gd name="connsiteY51" fmla="*/ 3886639 h 4080313"/>
              <a:gd name="connsiteX52" fmla="*/ 2838450 w 4838700"/>
              <a:gd name="connsiteY52" fmla="*/ 3797300 h 4080313"/>
              <a:gd name="connsiteX53" fmla="*/ 3092450 w 4838700"/>
              <a:gd name="connsiteY53" fmla="*/ 3429000 h 4080313"/>
              <a:gd name="connsiteX54" fmla="*/ 3206750 w 4838700"/>
              <a:gd name="connsiteY54" fmla="*/ 3371850 h 4080313"/>
              <a:gd name="connsiteX55" fmla="*/ 3409950 w 4838700"/>
              <a:gd name="connsiteY55" fmla="*/ 3498850 h 4080313"/>
              <a:gd name="connsiteX56" fmla="*/ 3613150 w 4838700"/>
              <a:gd name="connsiteY56" fmla="*/ 3448050 h 4080313"/>
              <a:gd name="connsiteX57" fmla="*/ 3727450 w 4838700"/>
              <a:gd name="connsiteY57" fmla="*/ 3397250 h 4080313"/>
              <a:gd name="connsiteX58" fmla="*/ 3708400 w 4838700"/>
              <a:gd name="connsiteY58" fmla="*/ 3105150 h 4080313"/>
              <a:gd name="connsiteX59" fmla="*/ 3892550 w 4838700"/>
              <a:gd name="connsiteY59" fmla="*/ 2660650 h 4080313"/>
              <a:gd name="connsiteX60" fmla="*/ 3937000 w 4838700"/>
              <a:gd name="connsiteY60" fmla="*/ 2495550 h 4080313"/>
              <a:gd name="connsiteX61" fmla="*/ 4521200 w 4838700"/>
              <a:gd name="connsiteY61" fmla="*/ 2679700 h 4080313"/>
              <a:gd name="connsiteX62" fmla="*/ 4838700 w 4838700"/>
              <a:gd name="connsiteY62" fmla="*/ 2247900 h 4080313"/>
              <a:gd name="connsiteX63" fmla="*/ 3962400 w 4838700"/>
              <a:gd name="connsiteY63" fmla="*/ 1987550 h 4080313"/>
              <a:gd name="connsiteX64" fmla="*/ 3975100 w 4838700"/>
              <a:gd name="connsiteY64" fmla="*/ 1778000 h 4080313"/>
              <a:gd name="connsiteX65" fmla="*/ 4051300 w 4838700"/>
              <a:gd name="connsiteY65" fmla="*/ 1479550 h 4080313"/>
              <a:gd name="connsiteX66" fmla="*/ 4095750 w 4838700"/>
              <a:gd name="connsiteY66" fmla="*/ 869950 h 4080313"/>
              <a:gd name="connsiteX67" fmla="*/ 4095750 w 4838700"/>
              <a:gd name="connsiteY67" fmla="*/ 869950 h 4080313"/>
              <a:gd name="connsiteX68" fmla="*/ 4108450 w 4838700"/>
              <a:gd name="connsiteY68" fmla="*/ 819150 h 4080313"/>
              <a:gd name="connsiteX69" fmla="*/ 3187700 w 4838700"/>
              <a:gd name="connsiteY69" fmla="*/ 990600 h 4080313"/>
              <a:gd name="connsiteX70" fmla="*/ 3022600 w 4838700"/>
              <a:gd name="connsiteY70" fmla="*/ 152400 h 4080313"/>
              <a:gd name="connsiteX71" fmla="*/ 425450 w 4838700"/>
              <a:gd name="connsiteY71" fmla="*/ 0 h 4080313"/>
              <a:gd name="connsiteX72" fmla="*/ 266700 w 4838700"/>
              <a:gd name="connsiteY72" fmla="*/ 374650 h 4080313"/>
              <a:gd name="connsiteX0" fmla="*/ 266700 w 4838700"/>
              <a:gd name="connsiteY0" fmla="*/ 374650 h 4080313"/>
              <a:gd name="connsiteX1" fmla="*/ 0 w 4838700"/>
              <a:gd name="connsiteY1" fmla="*/ 482600 h 4080313"/>
              <a:gd name="connsiteX2" fmla="*/ 63500 w 4838700"/>
              <a:gd name="connsiteY2" fmla="*/ 692150 h 4080313"/>
              <a:gd name="connsiteX3" fmla="*/ 317500 w 4838700"/>
              <a:gd name="connsiteY3" fmla="*/ 615950 h 4080313"/>
              <a:gd name="connsiteX4" fmla="*/ 355600 w 4838700"/>
              <a:gd name="connsiteY4" fmla="*/ 666750 h 4080313"/>
              <a:gd name="connsiteX5" fmla="*/ 152400 w 4838700"/>
              <a:gd name="connsiteY5" fmla="*/ 908050 h 4080313"/>
              <a:gd name="connsiteX6" fmla="*/ 114300 w 4838700"/>
              <a:gd name="connsiteY6" fmla="*/ 977900 h 4080313"/>
              <a:gd name="connsiteX7" fmla="*/ 311150 w 4838700"/>
              <a:gd name="connsiteY7" fmla="*/ 1066800 h 4080313"/>
              <a:gd name="connsiteX8" fmla="*/ 501650 w 4838700"/>
              <a:gd name="connsiteY8" fmla="*/ 1517650 h 4080313"/>
              <a:gd name="connsiteX9" fmla="*/ 749300 w 4838700"/>
              <a:gd name="connsiteY9" fmla="*/ 1352550 h 4080313"/>
              <a:gd name="connsiteX10" fmla="*/ 571500 w 4838700"/>
              <a:gd name="connsiteY10" fmla="*/ 946150 h 4080313"/>
              <a:gd name="connsiteX11" fmla="*/ 615950 w 4838700"/>
              <a:gd name="connsiteY11" fmla="*/ 889000 h 4080313"/>
              <a:gd name="connsiteX12" fmla="*/ 939800 w 4838700"/>
              <a:gd name="connsiteY12" fmla="*/ 1314450 h 4080313"/>
              <a:gd name="connsiteX13" fmla="*/ 412750 w 4838700"/>
              <a:gd name="connsiteY13" fmla="*/ 1612900 h 4080313"/>
              <a:gd name="connsiteX14" fmla="*/ 488950 w 4838700"/>
              <a:gd name="connsiteY14" fmla="*/ 1733550 h 4080313"/>
              <a:gd name="connsiteX15" fmla="*/ 419100 w 4838700"/>
              <a:gd name="connsiteY15" fmla="*/ 1790700 h 4080313"/>
              <a:gd name="connsiteX16" fmla="*/ 552450 w 4838700"/>
              <a:gd name="connsiteY16" fmla="*/ 2038350 h 4080313"/>
              <a:gd name="connsiteX17" fmla="*/ 425450 w 4838700"/>
              <a:gd name="connsiteY17" fmla="*/ 2127250 h 4080313"/>
              <a:gd name="connsiteX18" fmla="*/ 419100 w 4838700"/>
              <a:gd name="connsiteY18" fmla="*/ 2641600 h 4080313"/>
              <a:gd name="connsiteX19" fmla="*/ 660400 w 4838700"/>
              <a:gd name="connsiteY19" fmla="*/ 2876550 h 4080313"/>
              <a:gd name="connsiteX20" fmla="*/ 590550 w 4838700"/>
              <a:gd name="connsiteY20" fmla="*/ 3060700 h 4080313"/>
              <a:gd name="connsiteX21" fmla="*/ 501650 w 4838700"/>
              <a:gd name="connsiteY21" fmla="*/ 3149600 h 4080313"/>
              <a:gd name="connsiteX22" fmla="*/ 374650 w 4838700"/>
              <a:gd name="connsiteY22" fmla="*/ 3225800 h 4080313"/>
              <a:gd name="connsiteX23" fmla="*/ 577850 w 4838700"/>
              <a:gd name="connsiteY23" fmla="*/ 3397250 h 4080313"/>
              <a:gd name="connsiteX24" fmla="*/ 331694 w 4838700"/>
              <a:gd name="connsiteY24" fmla="*/ 3700556 h 4080313"/>
              <a:gd name="connsiteX25" fmla="*/ 447488 w 4838700"/>
              <a:gd name="connsiteY25" fmla="*/ 3821953 h 4080313"/>
              <a:gd name="connsiteX26" fmla="*/ 767042 w 4838700"/>
              <a:gd name="connsiteY26" fmla="*/ 3821580 h 4080313"/>
              <a:gd name="connsiteX27" fmla="*/ 996950 w 4838700"/>
              <a:gd name="connsiteY27" fmla="*/ 3613150 h 4080313"/>
              <a:gd name="connsiteX28" fmla="*/ 1016000 w 4838700"/>
              <a:gd name="connsiteY28" fmla="*/ 3746500 h 4080313"/>
              <a:gd name="connsiteX29" fmla="*/ 1092200 w 4838700"/>
              <a:gd name="connsiteY29" fmla="*/ 3740150 h 4080313"/>
              <a:gd name="connsiteX30" fmla="*/ 1155700 w 4838700"/>
              <a:gd name="connsiteY30" fmla="*/ 3530600 h 4080313"/>
              <a:gd name="connsiteX31" fmla="*/ 1327150 w 4838700"/>
              <a:gd name="connsiteY31" fmla="*/ 3549650 h 4080313"/>
              <a:gd name="connsiteX32" fmla="*/ 1365250 w 4838700"/>
              <a:gd name="connsiteY32" fmla="*/ 3663950 h 4080313"/>
              <a:gd name="connsiteX33" fmla="*/ 1568450 w 4838700"/>
              <a:gd name="connsiteY33" fmla="*/ 3759200 h 4080313"/>
              <a:gd name="connsiteX34" fmla="*/ 1930400 w 4838700"/>
              <a:gd name="connsiteY34" fmla="*/ 3708400 h 4080313"/>
              <a:gd name="connsiteX35" fmla="*/ 1960657 w 4838700"/>
              <a:gd name="connsiteY35" fmla="*/ 3788213 h 4080313"/>
              <a:gd name="connsiteX36" fmla="*/ 1881282 w 4838700"/>
              <a:gd name="connsiteY36" fmla="*/ 3854888 h 4080313"/>
              <a:gd name="connsiteX37" fmla="*/ 1900332 w 4838700"/>
              <a:gd name="connsiteY37" fmla="*/ 3908863 h 4080313"/>
              <a:gd name="connsiteX38" fmla="*/ 1735232 w 4838700"/>
              <a:gd name="connsiteY38" fmla="*/ 3946963 h 4080313"/>
              <a:gd name="connsiteX39" fmla="*/ 1747932 w 4838700"/>
              <a:gd name="connsiteY39" fmla="*/ 4077138 h 4080313"/>
              <a:gd name="connsiteX40" fmla="*/ 1900332 w 4838700"/>
              <a:gd name="connsiteY40" fmla="*/ 4048563 h 4080313"/>
              <a:gd name="connsiteX41" fmla="*/ 1939925 w 4838700"/>
              <a:gd name="connsiteY41" fmla="*/ 4010025 h 4080313"/>
              <a:gd name="connsiteX42" fmla="*/ 2014632 w 4838700"/>
              <a:gd name="connsiteY42" fmla="*/ 3978713 h 4080313"/>
              <a:gd name="connsiteX43" fmla="*/ 2055907 w 4838700"/>
              <a:gd name="connsiteY43" fmla="*/ 4080313 h 4080313"/>
              <a:gd name="connsiteX44" fmla="*/ 2163857 w 4838700"/>
              <a:gd name="connsiteY44" fmla="*/ 4077138 h 4080313"/>
              <a:gd name="connsiteX45" fmla="*/ 2208307 w 4838700"/>
              <a:gd name="connsiteY45" fmla="*/ 4032688 h 4080313"/>
              <a:gd name="connsiteX46" fmla="*/ 2341657 w 4838700"/>
              <a:gd name="connsiteY46" fmla="*/ 3950138 h 4080313"/>
              <a:gd name="connsiteX47" fmla="*/ 2608357 w 4838700"/>
              <a:gd name="connsiteY47" fmla="*/ 3950138 h 4080313"/>
              <a:gd name="connsiteX48" fmla="*/ 2678207 w 4838700"/>
              <a:gd name="connsiteY48" fmla="*/ 3953313 h 4080313"/>
              <a:gd name="connsiteX49" fmla="*/ 2741707 w 4838700"/>
              <a:gd name="connsiteY49" fmla="*/ 3997763 h 4080313"/>
              <a:gd name="connsiteX50" fmla="*/ 2871882 w 4838700"/>
              <a:gd name="connsiteY50" fmla="*/ 3978714 h 4080313"/>
              <a:gd name="connsiteX51" fmla="*/ 2843307 w 4838700"/>
              <a:gd name="connsiteY51" fmla="*/ 3886639 h 4080313"/>
              <a:gd name="connsiteX52" fmla="*/ 2838450 w 4838700"/>
              <a:gd name="connsiteY52" fmla="*/ 3797300 h 4080313"/>
              <a:gd name="connsiteX53" fmla="*/ 3092450 w 4838700"/>
              <a:gd name="connsiteY53" fmla="*/ 3429000 h 4080313"/>
              <a:gd name="connsiteX54" fmla="*/ 3206750 w 4838700"/>
              <a:gd name="connsiteY54" fmla="*/ 3371850 h 4080313"/>
              <a:gd name="connsiteX55" fmla="*/ 3409950 w 4838700"/>
              <a:gd name="connsiteY55" fmla="*/ 3498850 h 4080313"/>
              <a:gd name="connsiteX56" fmla="*/ 3613150 w 4838700"/>
              <a:gd name="connsiteY56" fmla="*/ 3448050 h 4080313"/>
              <a:gd name="connsiteX57" fmla="*/ 3727450 w 4838700"/>
              <a:gd name="connsiteY57" fmla="*/ 3397250 h 4080313"/>
              <a:gd name="connsiteX58" fmla="*/ 3708400 w 4838700"/>
              <a:gd name="connsiteY58" fmla="*/ 3105150 h 4080313"/>
              <a:gd name="connsiteX59" fmla="*/ 3892550 w 4838700"/>
              <a:gd name="connsiteY59" fmla="*/ 2660650 h 4080313"/>
              <a:gd name="connsiteX60" fmla="*/ 3937000 w 4838700"/>
              <a:gd name="connsiteY60" fmla="*/ 2495550 h 4080313"/>
              <a:gd name="connsiteX61" fmla="*/ 4521200 w 4838700"/>
              <a:gd name="connsiteY61" fmla="*/ 2679700 h 4080313"/>
              <a:gd name="connsiteX62" fmla="*/ 4838700 w 4838700"/>
              <a:gd name="connsiteY62" fmla="*/ 2247900 h 4080313"/>
              <a:gd name="connsiteX63" fmla="*/ 3962400 w 4838700"/>
              <a:gd name="connsiteY63" fmla="*/ 1987550 h 4080313"/>
              <a:gd name="connsiteX64" fmla="*/ 3975100 w 4838700"/>
              <a:gd name="connsiteY64" fmla="*/ 1778000 h 4080313"/>
              <a:gd name="connsiteX65" fmla="*/ 4051300 w 4838700"/>
              <a:gd name="connsiteY65" fmla="*/ 1479550 h 4080313"/>
              <a:gd name="connsiteX66" fmla="*/ 4095750 w 4838700"/>
              <a:gd name="connsiteY66" fmla="*/ 869950 h 4080313"/>
              <a:gd name="connsiteX67" fmla="*/ 4095750 w 4838700"/>
              <a:gd name="connsiteY67" fmla="*/ 869950 h 4080313"/>
              <a:gd name="connsiteX68" fmla="*/ 4108450 w 4838700"/>
              <a:gd name="connsiteY68" fmla="*/ 819150 h 4080313"/>
              <a:gd name="connsiteX69" fmla="*/ 3187700 w 4838700"/>
              <a:gd name="connsiteY69" fmla="*/ 990600 h 4080313"/>
              <a:gd name="connsiteX70" fmla="*/ 3022600 w 4838700"/>
              <a:gd name="connsiteY70" fmla="*/ 152400 h 4080313"/>
              <a:gd name="connsiteX71" fmla="*/ 425450 w 4838700"/>
              <a:gd name="connsiteY71" fmla="*/ 0 h 4080313"/>
              <a:gd name="connsiteX72" fmla="*/ 266700 w 4838700"/>
              <a:gd name="connsiteY72" fmla="*/ 374650 h 408031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608357 w 4838700"/>
              <a:gd name="connsiteY47" fmla="*/ 3950138 h 4086663"/>
              <a:gd name="connsiteX48" fmla="*/ 2678207 w 4838700"/>
              <a:gd name="connsiteY48" fmla="*/ 3953313 h 4086663"/>
              <a:gd name="connsiteX49" fmla="*/ 2741707 w 4838700"/>
              <a:gd name="connsiteY49" fmla="*/ 3997763 h 4086663"/>
              <a:gd name="connsiteX50" fmla="*/ 2871882 w 4838700"/>
              <a:gd name="connsiteY50" fmla="*/ 3978714 h 4086663"/>
              <a:gd name="connsiteX51" fmla="*/ 2843307 w 4838700"/>
              <a:gd name="connsiteY51" fmla="*/ 3886639 h 4086663"/>
              <a:gd name="connsiteX52" fmla="*/ 2838450 w 4838700"/>
              <a:gd name="connsiteY52" fmla="*/ 3797300 h 4086663"/>
              <a:gd name="connsiteX53" fmla="*/ 3092450 w 4838700"/>
              <a:gd name="connsiteY53" fmla="*/ 3429000 h 4086663"/>
              <a:gd name="connsiteX54" fmla="*/ 3206750 w 4838700"/>
              <a:gd name="connsiteY54" fmla="*/ 3371850 h 4086663"/>
              <a:gd name="connsiteX55" fmla="*/ 3409950 w 4838700"/>
              <a:gd name="connsiteY55" fmla="*/ 3498850 h 4086663"/>
              <a:gd name="connsiteX56" fmla="*/ 3613150 w 4838700"/>
              <a:gd name="connsiteY56" fmla="*/ 3448050 h 4086663"/>
              <a:gd name="connsiteX57" fmla="*/ 3727450 w 4838700"/>
              <a:gd name="connsiteY57" fmla="*/ 3397250 h 4086663"/>
              <a:gd name="connsiteX58" fmla="*/ 3708400 w 4838700"/>
              <a:gd name="connsiteY58" fmla="*/ 3105150 h 4086663"/>
              <a:gd name="connsiteX59" fmla="*/ 3892550 w 4838700"/>
              <a:gd name="connsiteY59" fmla="*/ 2660650 h 4086663"/>
              <a:gd name="connsiteX60" fmla="*/ 3937000 w 4838700"/>
              <a:gd name="connsiteY60" fmla="*/ 2495550 h 4086663"/>
              <a:gd name="connsiteX61" fmla="*/ 4521200 w 4838700"/>
              <a:gd name="connsiteY61" fmla="*/ 2679700 h 4086663"/>
              <a:gd name="connsiteX62" fmla="*/ 4838700 w 4838700"/>
              <a:gd name="connsiteY62" fmla="*/ 2247900 h 4086663"/>
              <a:gd name="connsiteX63" fmla="*/ 3962400 w 4838700"/>
              <a:gd name="connsiteY63" fmla="*/ 1987550 h 4086663"/>
              <a:gd name="connsiteX64" fmla="*/ 3975100 w 4838700"/>
              <a:gd name="connsiteY64" fmla="*/ 1778000 h 4086663"/>
              <a:gd name="connsiteX65" fmla="*/ 4051300 w 4838700"/>
              <a:gd name="connsiteY65" fmla="*/ 1479550 h 4086663"/>
              <a:gd name="connsiteX66" fmla="*/ 4095750 w 4838700"/>
              <a:gd name="connsiteY66" fmla="*/ 869950 h 4086663"/>
              <a:gd name="connsiteX67" fmla="*/ 4095750 w 4838700"/>
              <a:gd name="connsiteY67" fmla="*/ 869950 h 4086663"/>
              <a:gd name="connsiteX68" fmla="*/ 4108450 w 4838700"/>
              <a:gd name="connsiteY68" fmla="*/ 819150 h 4086663"/>
              <a:gd name="connsiteX69" fmla="*/ 3187700 w 4838700"/>
              <a:gd name="connsiteY69" fmla="*/ 990600 h 4086663"/>
              <a:gd name="connsiteX70" fmla="*/ 3022600 w 4838700"/>
              <a:gd name="connsiteY70" fmla="*/ 152400 h 4086663"/>
              <a:gd name="connsiteX71" fmla="*/ 425450 w 4838700"/>
              <a:gd name="connsiteY71" fmla="*/ 0 h 4086663"/>
              <a:gd name="connsiteX72" fmla="*/ 266700 w 4838700"/>
              <a:gd name="connsiteY72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462307 w 4838700"/>
              <a:gd name="connsiteY47" fmla="*/ 4032688 h 4086663"/>
              <a:gd name="connsiteX48" fmla="*/ 2608357 w 4838700"/>
              <a:gd name="connsiteY48" fmla="*/ 3950138 h 4086663"/>
              <a:gd name="connsiteX49" fmla="*/ 2678207 w 4838700"/>
              <a:gd name="connsiteY49" fmla="*/ 3953313 h 4086663"/>
              <a:gd name="connsiteX50" fmla="*/ 2741707 w 4838700"/>
              <a:gd name="connsiteY50" fmla="*/ 3997763 h 4086663"/>
              <a:gd name="connsiteX51" fmla="*/ 2871882 w 4838700"/>
              <a:gd name="connsiteY51" fmla="*/ 3978714 h 4086663"/>
              <a:gd name="connsiteX52" fmla="*/ 2843307 w 4838700"/>
              <a:gd name="connsiteY52" fmla="*/ 3886639 h 4086663"/>
              <a:gd name="connsiteX53" fmla="*/ 2838450 w 4838700"/>
              <a:gd name="connsiteY53" fmla="*/ 3797300 h 4086663"/>
              <a:gd name="connsiteX54" fmla="*/ 3092450 w 4838700"/>
              <a:gd name="connsiteY54" fmla="*/ 3429000 h 4086663"/>
              <a:gd name="connsiteX55" fmla="*/ 3206750 w 4838700"/>
              <a:gd name="connsiteY55" fmla="*/ 3371850 h 4086663"/>
              <a:gd name="connsiteX56" fmla="*/ 3409950 w 4838700"/>
              <a:gd name="connsiteY56" fmla="*/ 3498850 h 4086663"/>
              <a:gd name="connsiteX57" fmla="*/ 3613150 w 4838700"/>
              <a:gd name="connsiteY57" fmla="*/ 3448050 h 4086663"/>
              <a:gd name="connsiteX58" fmla="*/ 3727450 w 4838700"/>
              <a:gd name="connsiteY58" fmla="*/ 3397250 h 4086663"/>
              <a:gd name="connsiteX59" fmla="*/ 3708400 w 4838700"/>
              <a:gd name="connsiteY59" fmla="*/ 3105150 h 4086663"/>
              <a:gd name="connsiteX60" fmla="*/ 3892550 w 4838700"/>
              <a:gd name="connsiteY60" fmla="*/ 2660650 h 4086663"/>
              <a:gd name="connsiteX61" fmla="*/ 3937000 w 4838700"/>
              <a:gd name="connsiteY61" fmla="*/ 2495550 h 4086663"/>
              <a:gd name="connsiteX62" fmla="*/ 4521200 w 4838700"/>
              <a:gd name="connsiteY62" fmla="*/ 2679700 h 4086663"/>
              <a:gd name="connsiteX63" fmla="*/ 4838700 w 4838700"/>
              <a:gd name="connsiteY63" fmla="*/ 2247900 h 4086663"/>
              <a:gd name="connsiteX64" fmla="*/ 3962400 w 4838700"/>
              <a:gd name="connsiteY64" fmla="*/ 1987550 h 4086663"/>
              <a:gd name="connsiteX65" fmla="*/ 3975100 w 4838700"/>
              <a:gd name="connsiteY65" fmla="*/ 1778000 h 4086663"/>
              <a:gd name="connsiteX66" fmla="*/ 4051300 w 4838700"/>
              <a:gd name="connsiteY66" fmla="*/ 1479550 h 4086663"/>
              <a:gd name="connsiteX67" fmla="*/ 4095750 w 4838700"/>
              <a:gd name="connsiteY67" fmla="*/ 869950 h 4086663"/>
              <a:gd name="connsiteX68" fmla="*/ 4095750 w 4838700"/>
              <a:gd name="connsiteY68" fmla="*/ 869950 h 4086663"/>
              <a:gd name="connsiteX69" fmla="*/ 4108450 w 4838700"/>
              <a:gd name="connsiteY69" fmla="*/ 819150 h 4086663"/>
              <a:gd name="connsiteX70" fmla="*/ 3187700 w 4838700"/>
              <a:gd name="connsiteY70" fmla="*/ 990600 h 4086663"/>
              <a:gd name="connsiteX71" fmla="*/ 3022600 w 4838700"/>
              <a:gd name="connsiteY71" fmla="*/ 152400 h 4086663"/>
              <a:gd name="connsiteX72" fmla="*/ 425450 w 4838700"/>
              <a:gd name="connsiteY72" fmla="*/ 0 h 4086663"/>
              <a:gd name="connsiteX73" fmla="*/ 266700 w 4838700"/>
              <a:gd name="connsiteY73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471832 w 4838700"/>
              <a:gd name="connsiteY47" fmla="*/ 4064438 h 4086663"/>
              <a:gd name="connsiteX48" fmla="*/ 2608357 w 4838700"/>
              <a:gd name="connsiteY48" fmla="*/ 3950138 h 4086663"/>
              <a:gd name="connsiteX49" fmla="*/ 2678207 w 4838700"/>
              <a:gd name="connsiteY49" fmla="*/ 3953313 h 4086663"/>
              <a:gd name="connsiteX50" fmla="*/ 2741707 w 4838700"/>
              <a:gd name="connsiteY50" fmla="*/ 3997763 h 4086663"/>
              <a:gd name="connsiteX51" fmla="*/ 2871882 w 4838700"/>
              <a:gd name="connsiteY51" fmla="*/ 3978714 h 4086663"/>
              <a:gd name="connsiteX52" fmla="*/ 2843307 w 4838700"/>
              <a:gd name="connsiteY52" fmla="*/ 3886639 h 4086663"/>
              <a:gd name="connsiteX53" fmla="*/ 2838450 w 4838700"/>
              <a:gd name="connsiteY53" fmla="*/ 3797300 h 4086663"/>
              <a:gd name="connsiteX54" fmla="*/ 3092450 w 4838700"/>
              <a:gd name="connsiteY54" fmla="*/ 3429000 h 4086663"/>
              <a:gd name="connsiteX55" fmla="*/ 3206750 w 4838700"/>
              <a:gd name="connsiteY55" fmla="*/ 3371850 h 4086663"/>
              <a:gd name="connsiteX56" fmla="*/ 3409950 w 4838700"/>
              <a:gd name="connsiteY56" fmla="*/ 3498850 h 4086663"/>
              <a:gd name="connsiteX57" fmla="*/ 3613150 w 4838700"/>
              <a:gd name="connsiteY57" fmla="*/ 3448050 h 4086663"/>
              <a:gd name="connsiteX58" fmla="*/ 3727450 w 4838700"/>
              <a:gd name="connsiteY58" fmla="*/ 3397250 h 4086663"/>
              <a:gd name="connsiteX59" fmla="*/ 3708400 w 4838700"/>
              <a:gd name="connsiteY59" fmla="*/ 3105150 h 4086663"/>
              <a:gd name="connsiteX60" fmla="*/ 3892550 w 4838700"/>
              <a:gd name="connsiteY60" fmla="*/ 2660650 h 4086663"/>
              <a:gd name="connsiteX61" fmla="*/ 3937000 w 4838700"/>
              <a:gd name="connsiteY61" fmla="*/ 2495550 h 4086663"/>
              <a:gd name="connsiteX62" fmla="*/ 4521200 w 4838700"/>
              <a:gd name="connsiteY62" fmla="*/ 2679700 h 4086663"/>
              <a:gd name="connsiteX63" fmla="*/ 4838700 w 4838700"/>
              <a:gd name="connsiteY63" fmla="*/ 2247900 h 4086663"/>
              <a:gd name="connsiteX64" fmla="*/ 3962400 w 4838700"/>
              <a:gd name="connsiteY64" fmla="*/ 1987550 h 4086663"/>
              <a:gd name="connsiteX65" fmla="*/ 3975100 w 4838700"/>
              <a:gd name="connsiteY65" fmla="*/ 1778000 h 4086663"/>
              <a:gd name="connsiteX66" fmla="*/ 4051300 w 4838700"/>
              <a:gd name="connsiteY66" fmla="*/ 1479550 h 4086663"/>
              <a:gd name="connsiteX67" fmla="*/ 4095750 w 4838700"/>
              <a:gd name="connsiteY67" fmla="*/ 869950 h 4086663"/>
              <a:gd name="connsiteX68" fmla="*/ 4095750 w 4838700"/>
              <a:gd name="connsiteY68" fmla="*/ 869950 h 4086663"/>
              <a:gd name="connsiteX69" fmla="*/ 4108450 w 4838700"/>
              <a:gd name="connsiteY69" fmla="*/ 819150 h 4086663"/>
              <a:gd name="connsiteX70" fmla="*/ 3187700 w 4838700"/>
              <a:gd name="connsiteY70" fmla="*/ 990600 h 4086663"/>
              <a:gd name="connsiteX71" fmla="*/ 3022600 w 4838700"/>
              <a:gd name="connsiteY71" fmla="*/ 152400 h 4086663"/>
              <a:gd name="connsiteX72" fmla="*/ 425450 w 4838700"/>
              <a:gd name="connsiteY72" fmla="*/ 0 h 4086663"/>
              <a:gd name="connsiteX73" fmla="*/ 266700 w 4838700"/>
              <a:gd name="connsiteY73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471832 w 4838700"/>
              <a:gd name="connsiteY47" fmla="*/ 4064438 h 4086663"/>
              <a:gd name="connsiteX48" fmla="*/ 2560732 w 4838700"/>
              <a:gd name="connsiteY48" fmla="*/ 3997763 h 4086663"/>
              <a:gd name="connsiteX49" fmla="*/ 2608357 w 4838700"/>
              <a:gd name="connsiteY49" fmla="*/ 3950138 h 4086663"/>
              <a:gd name="connsiteX50" fmla="*/ 2678207 w 4838700"/>
              <a:gd name="connsiteY50" fmla="*/ 3953313 h 4086663"/>
              <a:gd name="connsiteX51" fmla="*/ 2741707 w 4838700"/>
              <a:gd name="connsiteY51" fmla="*/ 3997763 h 4086663"/>
              <a:gd name="connsiteX52" fmla="*/ 2871882 w 4838700"/>
              <a:gd name="connsiteY52" fmla="*/ 3978714 h 4086663"/>
              <a:gd name="connsiteX53" fmla="*/ 2843307 w 4838700"/>
              <a:gd name="connsiteY53" fmla="*/ 3886639 h 4086663"/>
              <a:gd name="connsiteX54" fmla="*/ 2838450 w 4838700"/>
              <a:gd name="connsiteY54" fmla="*/ 3797300 h 4086663"/>
              <a:gd name="connsiteX55" fmla="*/ 3092450 w 4838700"/>
              <a:gd name="connsiteY55" fmla="*/ 3429000 h 4086663"/>
              <a:gd name="connsiteX56" fmla="*/ 3206750 w 4838700"/>
              <a:gd name="connsiteY56" fmla="*/ 3371850 h 4086663"/>
              <a:gd name="connsiteX57" fmla="*/ 3409950 w 4838700"/>
              <a:gd name="connsiteY57" fmla="*/ 3498850 h 4086663"/>
              <a:gd name="connsiteX58" fmla="*/ 3613150 w 4838700"/>
              <a:gd name="connsiteY58" fmla="*/ 3448050 h 4086663"/>
              <a:gd name="connsiteX59" fmla="*/ 3727450 w 4838700"/>
              <a:gd name="connsiteY59" fmla="*/ 3397250 h 4086663"/>
              <a:gd name="connsiteX60" fmla="*/ 3708400 w 4838700"/>
              <a:gd name="connsiteY60" fmla="*/ 3105150 h 4086663"/>
              <a:gd name="connsiteX61" fmla="*/ 3892550 w 4838700"/>
              <a:gd name="connsiteY61" fmla="*/ 2660650 h 4086663"/>
              <a:gd name="connsiteX62" fmla="*/ 3937000 w 4838700"/>
              <a:gd name="connsiteY62" fmla="*/ 2495550 h 4086663"/>
              <a:gd name="connsiteX63" fmla="*/ 4521200 w 4838700"/>
              <a:gd name="connsiteY63" fmla="*/ 2679700 h 4086663"/>
              <a:gd name="connsiteX64" fmla="*/ 4838700 w 4838700"/>
              <a:gd name="connsiteY64" fmla="*/ 2247900 h 4086663"/>
              <a:gd name="connsiteX65" fmla="*/ 3962400 w 4838700"/>
              <a:gd name="connsiteY65" fmla="*/ 1987550 h 4086663"/>
              <a:gd name="connsiteX66" fmla="*/ 3975100 w 4838700"/>
              <a:gd name="connsiteY66" fmla="*/ 1778000 h 4086663"/>
              <a:gd name="connsiteX67" fmla="*/ 4051300 w 4838700"/>
              <a:gd name="connsiteY67" fmla="*/ 1479550 h 4086663"/>
              <a:gd name="connsiteX68" fmla="*/ 4095750 w 4838700"/>
              <a:gd name="connsiteY68" fmla="*/ 869950 h 4086663"/>
              <a:gd name="connsiteX69" fmla="*/ 4095750 w 4838700"/>
              <a:gd name="connsiteY69" fmla="*/ 869950 h 4086663"/>
              <a:gd name="connsiteX70" fmla="*/ 4108450 w 4838700"/>
              <a:gd name="connsiteY70" fmla="*/ 819150 h 4086663"/>
              <a:gd name="connsiteX71" fmla="*/ 3187700 w 4838700"/>
              <a:gd name="connsiteY71" fmla="*/ 990600 h 4086663"/>
              <a:gd name="connsiteX72" fmla="*/ 3022600 w 4838700"/>
              <a:gd name="connsiteY72" fmla="*/ 152400 h 4086663"/>
              <a:gd name="connsiteX73" fmla="*/ 425450 w 4838700"/>
              <a:gd name="connsiteY73" fmla="*/ 0 h 4086663"/>
              <a:gd name="connsiteX74" fmla="*/ 266700 w 4838700"/>
              <a:gd name="connsiteY74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471832 w 4838700"/>
              <a:gd name="connsiteY47" fmla="*/ 4064438 h 4086663"/>
              <a:gd name="connsiteX48" fmla="*/ 2617882 w 4838700"/>
              <a:gd name="connsiteY48" fmla="*/ 4045388 h 4086663"/>
              <a:gd name="connsiteX49" fmla="*/ 2608357 w 4838700"/>
              <a:gd name="connsiteY49" fmla="*/ 3950138 h 4086663"/>
              <a:gd name="connsiteX50" fmla="*/ 2678207 w 4838700"/>
              <a:gd name="connsiteY50" fmla="*/ 3953313 h 4086663"/>
              <a:gd name="connsiteX51" fmla="*/ 2741707 w 4838700"/>
              <a:gd name="connsiteY51" fmla="*/ 3997763 h 4086663"/>
              <a:gd name="connsiteX52" fmla="*/ 2871882 w 4838700"/>
              <a:gd name="connsiteY52" fmla="*/ 3978714 h 4086663"/>
              <a:gd name="connsiteX53" fmla="*/ 2843307 w 4838700"/>
              <a:gd name="connsiteY53" fmla="*/ 3886639 h 4086663"/>
              <a:gd name="connsiteX54" fmla="*/ 2838450 w 4838700"/>
              <a:gd name="connsiteY54" fmla="*/ 3797300 h 4086663"/>
              <a:gd name="connsiteX55" fmla="*/ 3092450 w 4838700"/>
              <a:gd name="connsiteY55" fmla="*/ 3429000 h 4086663"/>
              <a:gd name="connsiteX56" fmla="*/ 3206750 w 4838700"/>
              <a:gd name="connsiteY56" fmla="*/ 3371850 h 4086663"/>
              <a:gd name="connsiteX57" fmla="*/ 3409950 w 4838700"/>
              <a:gd name="connsiteY57" fmla="*/ 3498850 h 4086663"/>
              <a:gd name="connsiteX58" fmla="*/ 3613150 w 4838700"/>
              <a:gd name="connsiteY58" fmla="*/ 3448050 h 4086663"/>
              <a:gd name="connsiteX59" fmla="*/ 3727450 w 4838700"/>
              <a:gd name="connsiteY59" fmla="*/ 3397250 h 4086663"/>
              <a:gd name="connsiteX60" fmla="*/ 3708400 w 4838700"/>
              <a:gd name="connsiteY60" fmla="*/ 3105150 h 4086663"/>
              <a:gd name="connsiteX61" fmla="*/ 3892550 w 4838700"/>
              <a:gd name="connsiteY61" fmla="*/ 2660650 h 4086663"/>
              <a:gd name="connsiteX62" fmla="*/ 3937000 w 4838700"/>
              <a:gd name="connsiteY62" fmla="*/ 2495550 h 4086663"/>
              <a:gd name="connsiteX63" fmla="*/ 4521200 w 4838700"/>
              <a:gd name="connsiteY63" fmla="*/ 2679700 h 4086663"/>
              <a:gd name="connsiteX64" fmla="*/ 4838700 w 4838700"/>
              <a:gd name="connsiteY64" fmla="*/ 2247900 h 4086663"/>
              <a:gd name="connsiteX65" fmla="*/ 3962400 w 4838700"/>
              <a:gd name="connsiteY65" fmla="*/ 1987550 h 4086663"/>
              <a:gd name="connsiteX66" fmla="*/ 3975100 w 4838700"/>
              <a:gd name="connsiteY66" fmla="*/ 1778000 h 4086663"/>
              <a:gd name="connsiteX67" fmla="*/ 4051300 w 4838700"/>
              <a:gd name="connsiteY67" fmla="*/ 1479550 h 4086663"/>
              <a:gd name="connsiteX68" fmla="*/ 4095750 w 4838700"/>
              <a:gd name="connsiteY68" fmla="*/ 869950 h 4086663"/>
              <a:gd name="connsiteX69" fmla="*/ 4095750 w 4838700"/>
              <a:gd name="connsiteY69" fmla="*/ 869950 h 4086663"/>
              <a:gd name="connsiteX70" fmla="*/ 4108450 w 4838700"/>
              <a:gd name="connsiteY70" fmla="*/ 819150 h 4086663"/>
              <a:gd name="connsiteX71" fmla="*/ 3187700 w 4838700"/>
              <a:gd name="connsiteY71" fmla="*/ 990600 h 4086663"/>
              <a:gd name="connsiteX72" fmla="*/ 3022600 w 4838700"/>
              <a:gd name="connsiteY72" fmla="*/ 152400 h 4086663"/>
              <a:gd name="connsiteX73" fmla="*/ 425450 w 4838700"/>
              <a:gd name="connsiteY73" fmla="*/ 0 h 4086663"/>
              <a:gd name="connsiteX74" fmla="*/ 266700 w 4838700"/>
              <a:gd name="connsiteY74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471832 w 4838700"/>
              <a:gd name="connsiteY47" fmla="*/ 4064438 h 4086663"/>
              <a:gd name="connsiteX48" fmla="*/ 2617882 w 4838700"/>
              <a:gd name="connsiteY48" fmla="*/ 4045388 h 4086663"/>
              <a:gd name="connsiteX49" fmla="*/ 2617882 w 4838700"/>
              <a:gd name="connsiteY49" fmla="*/ 3946963 h 4086663"/>
              <a:gd name="connsiteX50" fmla="*/ 2678207 w 4838700"/>
              <a:gd name="connsiteY50" fmla="*/ 3953313 h 4086663"/>
              <a:gd name="connsiteX51" fmla="*/ 2741707 w 4838700"/>
              <a:gd name="connsiteY51" fmla="*/ 3997763 h 4086663"/>
              <a:gd name="connsiteX52" fmla="*/ 2871882 w 4838700"/>
              <a:gd name="connsiteY52" fmla="*/ 3978714 h 4086663"/>
              <a:gd name="connsiteX53" fmla="*/ 2843307 w 4838700"/>
              <a:gd name="connsiteY53" fmla="*/ 3886639 h 4086663"/>
              <a:gd name="connsiteX54" fmla="*/ 2838450 w 4838700"/>
              <a:gd name="connsiteY54" fmla="*/ 3797300 h 4086663"/>
              <a:gd name="connsiteX55" fmla="*/ 3092450 w 4838700"/>
              <a:gd name="connsiteY55" fmla="*/ 3429000 h 4086663"/>
              <a:gd name="connsiteX56" fmla="*/ 3206750 w 4838700"/>
              <a:gd name="connsiteY56" fmla="*/ 3371850 h 4086663"/>
              <a:gd name="connsiteX57" fmla="*/ 3409950 w 4838700"/>
              <a:gd name="connsiteY57" fmla="*/ 3498850 h 4086663"/>
              <a:gd name="connsiteX58" fmla="*/ 3613150 w 4838700"/>
              <a:gd name="connsiteY58" fmla="*/ 3448050 h 4086663"/>
              <a:gd name="connsiteX59" fmla="*/ 3727450 w 4838700"/>
              <a:gd name="connsiteY59" fmla="*/ 3397250 h 4086663"/>
              <a:gd name="connsiteX60" fmla="*/ 3708400 w 4838700"/>
              <a:gd name="connsiteY60" fmla="*/ 3105150 h 4086663"/>
              <a:gd name="connsiteX61" fmla="*/ 3892550 w 4838700"/>
              <a:gd name="connsiteY61" fmla="*/ 2660650 h 4086663"/>
              <a:gd name="connsiteX62" fmla="*/ 3937000 w 4838700"/>
              <a:gd name="connsiteY62" fmla="*/ 2495550 h 4086663"/>
              <a:gd name="connsiteX63" fmla="*/ 4521200 w 4838700"/>
              <a:gd name="connsiteY63" fmla="*/ 2679700 h 4086663"/>
              <a:gd name="connsiteX64" fmla="*/ 4838700 w 4838700"/>
              <a:gd name="connsiteY64" fmla="*/ 2247900 h 4086663"/>
              <a:gd name="connsiteX65" fmla="*/ 3962400 w 4838700"/>
              <a:gd name="connsiteY65" fmla="*/ 1987550 h 4086663"/>
              <a:gd name="connsiteX66" fmla="*/ 3975100 w 4838700"/>
              <a:gd name="connsiteY66" fmla="*/ 1778000 h 4086663"/>
              <a:gd name="connsiteX67" fmla="*/ 4051300 w 4838700"/>
              <a:gd name="connsiteY67" fmla="*/ 1479550 h 4086663"/>
              <a:gd name="connsiteX68" fmla="*/ 4095750 w 4838700"/>
              <a:gd name="connsiteY68" fmla="*/ 869950 h 4086663"/>
              <a:gd name="connsiteX69" fmla="*/ 4095750 w 4838700"/>
              <a:gd name="connsiteY69" fmla="*/ 869950 h 4086663"/>
              <a:gd name="connsiteX70" fmla="*/ 4108450 w 4838700"/>
              <a:gd name="connsiteY70" fmla="*/ 819150 h 4086663"/>
              <a:gd name="connsiteX71" fmla="*/ 3187700 w 4838700"/>
              <a:gd name="connsiteY71" fmla="*/ 990600 h 4086663"/>
              <a:gd name="connsiteX72" fmla="*/ 3022600 w 4838700"/>
              <a:gd name="connsiteY72" fmla="*/ 152400 h 4086663"/>
              <a:gd name="connsiteX73" fmla="*/ 425450 w 4838700"/>
              <a:gd name="connsiteY73" fmla="*/ 0 h 4086663"/>
              <a:gd name="connsiteX74" fmla="*/ 266700 w 4838700"/>
              <a:gd name="connsiteY74" fmla="*/ 374650 h 4086663"/>
              <a:gd name="connsiteX0" fmla="*/ 266700 w 4838700"/>
              <a:gd name="connsiteY0" fmla="*/ 374650 h 4086663"/>
              <a:gd name="connsiteX1" fmla="*/ 0 w 4838700"/>
              <a:gd name="connsiteY1" fmla="*/ 482600 h 4086663"/>
              <a:gd name="connsiteX2" fmla="*/ 63500 w 4838700"/>
              <a:gd name="connsiteY2" fmla="*/ 692150 h 4086663"/>
              <a:gd name="connsiteX3" fmla="*/ 317500 w 4838700"/>
              <a:gd name="connsiteY3" fmla="*/ 615950 h 4086663"/>
              <a:gd name="connsiteX4" fmla="*/ 355600 w 4838700"/>
              <a:gd name="connsiteY4" fmla="*/ 666750 h 4086663"/>
              <a:gd name="connsiteX5" fmla="*/ 152400 w 4838700"/>
              <a:gd name="connsiteY5" fmla="*/ 908050 h 4086663"/>
              <a:gd name="connsiteX6" fmla="*/ 114300 w 4838700"/>
              <a:gd name="connsiteY6" fmla="*/ 977900 h 4086663"/>
              <a:gd name="connsiteX7" fmla="*/ 311150 w 4838700"/>
              <a:gd name="connsiteY7" fmla="*/ 1066800 h 4086663"/>
              <a:gd name="connsiteX8" fmla="*/ 501650 w 4838700"/>
              <a:gd name="connsiteY8" fmla="*/ 1517650 h 4086663"/>
              <a:gd name="connsiteX9" fmla="*/ 749300 w 4838700"/>
              <a:gd name="connsiteY9" fmla="*/ 1352550 h 4086663"/>
              <a:gd name="connsiteX10" fmla="*/ 571500 w 4838700"/>
              <a:gd name="connsiteY10" fmla="*/ 946150 h 4086663"/>
              <a:gd name="connsiteX11" fmla="*/ 615950 w 4838700"/>
              <a:gd name="connsiteY11" fmla="*/ 889000 h 4086663"/>
              <a:gd name="connsiteX12" fmla="*/ 939800 w 4838700"/>
              <a:gd name="connsiteY12" fmla="*/ 1314450 h 4086663"/>
              <a:gd name="connsiteX13" fmla="*/ 412750 w 4838700"/>
              <a:gd name="connsiteY13" fmla="*/ 1612900 h 4086663"/>
              <a:gd name="connsiteX14" fmla="*/ 488950 w 4838700"/>
              <a:gd name="connsiteY14" fmla="*/ 1733550 h 4086663"/>
              <a:gd name="connsiteX15" fmla="*/ 419100 w 4838700"/>
              <a:gd name="connsiteY15" fmla="*/ 1790700 h 4086663"/>
              <a:gd name="connsiteX16" fmla="*/ 552450 w 4838700"/>
              <a:gd name="connsiteY16" fmla="*/ 2038350 h 4086663"/>
              <a:gd name="connsiteX17" fmla="*/ 425450 w 4838700"/>
              <a:gd name="connsiteY17" fmla="*/ 2127250 h 4086663"/>
              <a:gd name="connsiteX18" fmla="*/ 419100 w 4838700"/>
              <a:gd name="connsiteY18" fmla="*/ 2641600 h 4086663"/>
              <a:gd name="connsiteX19" fmla="*/ 660400 w 4838700"/>
              <a:gd name="connsiteY19" fmla="*/ 2876550 h 4086663"/>
              <a:gd name="connsiteX20" fmla="*/ 590550 w 4838700"/>
              <a:gd name="connsiteY20" fmla="*/ 3060700 h 4086663"/>
              <a:gd name="connsiteX21" fmla="*/ 501650 w 4838700"/>
              <a:gd name="connsiteY21" fmla="*/ 3149600 h 4086663"/>
              <a:gd name="connsiteX22" fmla="*/ 374650 w 4838700"/>
              <a:gd name="connsiteY22" fmla="*/ 3225800 h 4086663"/>
              <a:gd name="connsiteX23" fmla="*/ 577850 w 4838700"/>
              <a:gd name="connsiteY23" fmla="*/ 3397250 h 4086663"/>
              <a:gd name="connsiteX24" fmla="*/ 331694 w 4838700"/>
              <a:gd name="connsiteY24" fmla="*/ 3700556 h 4086663"/>
              <a:gd name="connsiteX25" fmla="*/ 447488 w 4838700"/>
              <a:gd name="connsiteY25" fmla="*/ 3821953 h 4086663"/>
              <a:gd name="connsiteX26" fmla="*/ 767042 w 4838700"/>
              <a:gd name="connsiteY26" fmla="*/ 3821580 h 4086663"/>
              <a:gd name="connsiteX27" fmla="*/ 996950 w 4838700"/>
              <a:gd name="connsiteY27" fmla="*/ 3613150 h 4086663"/>
              <a:gd name="connsiteX28" fmla="*/ 1016000 w 4838700"/>
              <a:gd name="connsiteY28" fmla="*/ 3746500 h 4086663"/>
              <a:gd name="connsiteX29" fmla="*/ 1092200 w 4838700"/>
              <a:gd name="connsiteY29" fmla="*/ 3740150 h 4086663"/>
              <a:gd name="connsiteX30" fmla="*/ 1155700 w 4838700"/>
              <a:gd name="connsiteY30" fmla="*/ 3530600 h 4086663"/>
              <a:gd name="connsiteX31" fmla="*/ 1327150 w 4838700"/>
              <a:gd name="connsiteY31" fmla="*/ 3549650 h 4086663"/>
              <a:gd name="connsiteX32" fmla="*/ 1365250 w 4838700"/>
              <a:gd name="connsiteY32" fmla="*/ 3663950 h 4086663"/>
              <a:gd name="connsiteX33" fmla="*/ 1568450 w 4838700"/>
              <a:gd name="connsiteY33" fmla="*/ 3759200 h 4086663"/>
              <a:gd name="connsiteX34" fmla="*/ 1930400 w 4838700"/>
              <a:gd name="connsiteY34" fmla="*/ 3708400 h 4086663"/>
              <a:gd name="connsiteX35" fmla="*/ 1960657 w 4838700"/>
              <a:gd name="connsiteY35" fmla="*/ 3788213 h 4086663"/>
              <a:gd name="connsiteX36" fmla="*/ 1881282 w 4838700"/>
              <a:gd name="connsiteY36" fmla="*/ 3854888 h 4086663"/>
              <a:gd name="connsiteX37" fmla="*/ 1900332 w 4838700"/>
              <a:gd name="connsiteY37" fmla="*/ 3908863 h 4086663"/>
              <a:gd name="connsiteX38" fmla="*/ 1735232 w 4838700"/>
              <a:gd name="connsiteY38" fmla="*/ 3946963 h 4086663"/>
              <a:gd name="connsiteX39" fmla="*/ 1747932 w 4838700"/>
              <a:gd name="connsiteY39" fmla="*/ 4077138 h 4086663"/>
              <a:gd name="connsiteX40" fmla="*/ 1900332 w 4838700"/>
              <a:gd name="connsiteY40" fmla="*/ 4048563 h 4086663"/>
              <a:gd name="connsiteX41" fmla="*/ 1939925 w 4838700"/>
              <a:gd name="connsiteY41" fmla="*/ 4010025 h 4086663"/>
              <a:gd name="connsiteX42" fmla="*/ 2014632 w 4838700"/>
              <a:gd name="connsiteY42" fmla="*/ 3978713 h 4086663"/>
              <a:gd name="connsiteX43" fmla="*/ 2055907 w 4838700"/>
              <a:gd name="connsiteY43" fmla="*/ 4080313 h 4086663"/>
              <a:gd name="connsiteX44" fmla="*/ 2163857 w 4838700"/>
              <a:gd name="connsiteY44" fmla="*/ 4077138 h 4086663"/>
              <a:gd name="connsiteX45" fmla="*/ 2208307 w 4838700"/>
              <a:gd name="connsiteY45" fmla="*/ 4032688 h 4086663"/>
              <a:gd name="connsiteX46" fmla="*/ 2348007 w 4838700"/>
              <a:gd name="connsiteY46" fmla="*/ 4086663 h 4086663"/>
              <a:gd name="connsiteX47" fmla="*/ 2471832 w 4838700"/>
              <a:gd name="connsiteY47" fmla="*/ 4064438 h 4086663"/>
              <a:gd name="connsiteX48" fmla="*/ 2617882 w 4838700"/>
              <a:gd name="connsiteY48" fmla="*/ 4045388 h 4086663"/>
              <a:gd name="connsiteX49" fmla="*/ 2617882 w 4838700"/>
              <a:gd name="connsiteY49" fmla="*/ 3946963 h 4086663"/>
              <a:gd name="connsiteX50" fmla="*/ 2678207 w 4838700"/>
              <a:gd name="connsiteY50" fmla="*/ 3953313 h 4086663"/>
              <a:gd name="connsiteX51" fmla="*/ 2744882 w 4838700"/>
              <a:gd name="connsiteY51" fmla="*/ 3978713 h 4086663"/>
              <a:gd name="connsiteX52" fmla="*/ 2871882 w 4838700"/>
              <a:gd name="connsiteY52" fmla="*/ 3978714 h 4086663"/>
              <a:gd name="connsiteX53" fmla="*/ 2843307 w 4838700"/>
              <a:gd name="connsiteY53" fmla="*/ 3886639 h 4086663"/>
              <a:gd name="connsiteX54" fmla="*/ 2838450 w 4838700"/>
              <a:gd name="connsiteY54" fmla="*/ 3797300 h 4086663"/>
              <a:gd name="connsiteX55" fmla="*/ 3092450 w 4838700"/>
              <a:gd name="connsiteY55" fmla="*/ 3429000 h 4086663"/>
              <a:gd name="connsiteX56" fmla="*/ 3206750 w 4838700"/>
              <a:gd name="connsiteY56" fmla="*/ 3371850 h 4086663"/>
              <a:gd name="connsiteX57" fmla="*/ 3409950 w 4838700"/>
              <a:gd name="connsiteY57" fmla="*/ 3498850 h 4086663"/>
              <a:gd name="connsiteX58" fmla="*/ 3613150 w 4838700"/>
              <a:gd name="connsiteY58" fmla="*/ 3448050 h 4086663"/>
              <a:gd name="connsiteX59" fmla="*/ 3727450 w 4838700"/>
              <a:gd name="connsiteY59" fmla="*/ 3397250 h 4086663"/>
              <a:gd name="connsiteX60" fmla="*/ 3708400 w 4838700"/>
              <a:gd name="connsiteY60" fmla="*/ 3105150 h 4086663"/>
              <a:gd name="connsiteX61" fmla="*/ 3892550 w 4838700"/>
              <a:gd name="connsiteY61" fmla="*/ 2660650 h 4086663"/>
              <a:gd name="connsiteX62" fmla="*/ 3937000 w 4838700"/>
              <a:gd name="connsiteY62" fmla="*/ 2495550 h 4086663"/>
              <a:gd name="connsiteX63" fmla="*/ 4521200 w 4838700"/>
              <a:gd name="connsiteY63" fmla="*/ 2679700 h 4086663"/>
              <a:gd name="connsiteX64" fmla="*/ 4838700 w 4838700"/>
              <a:gd name="connsiteY64" fmla="*/ 2247900 h 4086663"/>
              <a:gd name="connsiteX65" fmla="*/ 3962400 w 4838700"/>
              <a:gd name="connsiteY65" fmla="*/ 1987550 h 4086663"/>
              <a:gd name="connsiteX66" fmla="*/ 3975100 w 4838700"/>
              <a:gd name="connsiteY66" fmla="*/ 1778000 h 4086663"/>
              <a:gd name="connsiteX67" fmla="*/ 4051300 w 4838700"/>
              <a:gd name="connsiteY67" fmla="*/ 1479550 h 4086663"/>
              <a:gd name="connsiteX68" fmla="*/ 4095750 w 4838700"/>
              <a:gd name="connsiteY68" fmla="*/ 869950 h 4086663"/>
              <a:gd name="connsiteX69" fmla="*/ 4095750 w 4838700"/>
              <a:gd name="connsiteY69" fmla="*/ 869950 h 4086663"/>
              <a:gd name="connsiteX70" fmla="*/ 4108450 w 4838700"/>
              <a:gd name="connsiteY70" fmla="*/ 819150 h 4086663"/>
              <a:gd name="connsiteX71" fmla="*/ 3187700 w 4838700"/>
              <a:gd name="connsiteY71" fmla="*/ 990600 h 4086663"/>
              <a:gd name="connsiteX72" fmla="*/ 3022600 w 4838700"/>
              <a:gd name="connsiteY72" fmla="*/ 152400 h 4086663"/>
              <a:gd name="connsiteX73" fmla="*/ 425450 w 4838700"/>
              <a:gd name="connsiteY73" fmla="*/ 0 h 4086663"/>
              <a:gd name="connsiteX74" fmla="*/ 266700 w 4838700"/>
              <a:gd name="connsiteY74" fmla="*/ 374650 h 4086663"/>
              <a:gd name="connsiteX0" fmla="*/ 266700 w 4838700"/>
              <a:gd name="connsiteY0" fmla="*/ 374650 h 4180326"/>
              <a:gd name="connsiteX1" fmla="*/ 0 w 4838700"/>
              <a:gd name="connsiteY1" fmla="*/ 482600 h 4180326"/>
              <a:gd name="connsiteX2" fmla="*/ 63500 w 4838700"/>
              <a:gd name="connsiteY2" fmla="*/ 692150 h 4180326"/>
              <a:gd name="connsiteX3" fmla="*/ 317500 w 4838700"/>
              <a:gd name="connsiteY3" fmla="*/ 615950 h 4180326"/>
              <a:gd name="connsiteX4" fmla="*/ 355600 w 4838700"/>
              <a:gd name="connsiteY4" fmla="*/ 666750 h 4180326"/>
              <a:gd name="connsiteX5" fmla="*/ 152400 w 4838700"/>
              <a:gd name="connsiteY5" fmla="*/ 908050 h 4180326"/>
              <a:gd name="connsiteX6" fmla="*/ 114300 w 4838700"/>
              <a:gd name="connsiteY6" fmla="*/ 977900 h 4180326"/>
              <a:gd name="connsiteX7" fmla="*/ 311150 w 4838700"/>
              <a:gd name="connsiteY7" fmla="*/ 1066800 h 4180326"/>
              <a:gd name="connsiteX8" fmla="*/ 501650 w 4838700"/>
              <a:gd name="connsiteY8" fmla="*/ 1517650 h 4180326"/>
              <a:gd name="connsiteX9" fmla="*/ 749300 w 4838700"/>
              <a:gd name="connsiteY9" fmla="*/ 1352550 h 4180326"/>
              <a:gd name="connsiteX10" fmla="*/ 571500 w 4838700"/>
              <a:gd name="connsiteY10" fmla="*/ 946150 h 4180326"/>
              <a:gd name="connsiteX11" fmla="*/ 615950 w 4838700"/>
              <a:gd name="connsiteY11" fmla="*/ 889000 h 4180326"/>
              <a:gd name="connsiteX12" fmla="*/ 939800 w 4838700"/>
              <a:gd name="connsiteY12" fmla="*/ 1314450 h 4180326"/>
              <a:gd name="connsiteX13" fmla="*/ 412750 w 4838700"/>
              <a:gd name="connsiteY13" fmla="*/ 1612900 h 4180326"/>
              <a:gd name="connsiteX14" fmla="*/ 488950 w 4838700"/>
              <a:gd name="connsiteY14" fmla="*/ 1733550 h 4180326"/>
              <a:gd name="connsiteX15" fmla="*/ 419100 w 4838700"/>
              <a:gd name="connsiteY15" fmla="*/ 1790700 h 4180326"/>
              <a:gd name="connsiteX16" fmla="*/ 552450 w 4838700"/>
              <a:gd name="connsiteY16" fmla="*/ 2038350 h 4180326"/>
              <a:gd name="connsiteX17" fmla="*/ 425450 w 4838700"/>
              <a:gd name="connsiteY17" fmla="*/ 2127250 h 4180326"/>
              <a:gd name="connsiteX18" fmla="*/ 419100 w 4838700"/>
              <a:gd name="connsiteY18" fmla="*/ 2641600 h 4180326"/>
              <a:gd name="connsiteX19" fmla="*/ 660400 w 4838700"/>
              <a:gd name="connsiteY19" fmla="*/ 2876550 h 4180326"/>
              <a:gd name="connsiteX20" fmla="*/ 590550 w 4838700"/>
              <a:gd name="connsiteY20" fmla="*/ 3060700 h 4180326"/>
              <a:gd name="connsiteX21" fmla="*/ 501650 w 4838700"/>
              <a:gd name="connsiteY21" fmla="*/ 3149600 h 4180326"/>
              <a:gd name="connsiteX22" fmla="*/ 374650 w 4838700"/>
              <a:gd name="connsiteY22" fmla="*/ 3225800 h 4180326"/>
              <a:gd name="connsiteX23" fmla="*/ 577850 w 4838700"/>
              <a:gd name="connsiteY23" fmla="*/ 3397250 h 4180326"/>
              <a:gd name="connsiteX24" fmla="*/ 331694 w 4838700"/>
              <a:gd name="connsiteY24" fmla="*/ 3700556 h 4180326"/>
              <a:gd name="connsiteX25" fmla="*/ 447488 w 4838700"/>
              <a:gd name="connsiteY25" fmla="*/ 3821953 h 4180326"/>
              <a:gd name="connsiteX26" fmla="*/ 767042 w 4838700"/>
              <a:gd name="connsiteY26" fmla="*/ 3821580 h 4180326"/>
              <a:gd name="connsiteX27" fmla="*/ 996950 w 4838700"/>
              <a:gd name="connsiteY27" fmla="*/ 3613150 h 4180326"/>
              <a:gd name="connsiteX28" fmla="*/ 1016000 w 4838700"/>
              <a:gd name="connsiteY28" fmla="*/ 3746500 h 4180326"/>
              <a:gd name="connsiteX29" fmla="*/ 1092200 w 4838700"/>
              <a:gd name="connsiteY29" fmla="*/ 3740150 h 4180326"/>
              <a:gd name="connsiteX30" fmla="*/ 1155700 w 4838700"/>
              <a:gd name="connsiteY30" fmla="*/ 3530600 h 4180326"/>
              <a:gd name="connsiteX31" fmla="*/ 1327150 w 4838700"/>
              <a:gd name="connsiteY31" fmla="*/ 3549650 h 4180326"/>
              <a:gd name="connsiteX32" fmla="*/ 1365250 w 4838700"/>
              <a:gd name="connsiteY32" fmla="*/ 3663950 h 4180326"/>
              <a:gd name="connsiteX33" fmla="*/ 1568450 w 4838700"/>
              <a:gd name="connsiteY33" fmla="*/ 3759200 h 4180326"/>
              <a:gd name="connsiteX34" fmla="*/ 1930400 w 4838700"/>
              <a:gd name="connsiteY34" fmla="*/ 3708400 h 4180326"/>
              <a:gd name="connsiteX35" fmla="*/ 1960657 w 4838700"/>
              <a:gd name="connsiteY35" fmla="*/ 3788213 h 4180326"/>
              <a:gd name="connsiteX36" fmla="*/ 1881282 w 4838700"/>
              <a:gd name="connsiteY36" fmla="*/ 3854888 h 4180326"/>
              <a:gd name="connsiteX37" fmla="*/ 1900332 w 4838700"/>
              <a:gd name="connsiteY37" fmla="*/ 3908863 h 4180326"/>
              <a:gd name="connsiteX38" fmla="*/ 1735232 w 4838700"/>
              <a:gd name="connsiteY38" fmla="*/ 3946963 h 4180326"/>
              <a:gd name="connsiteX39" fmla="*/ 1747932 w 4838700"/>
              <a:gd name="connsiteY39" fmla="*/ 4077138 h 4180326"/>
              <a:gd name="connsiteX40" fmla="*/ 1900332 w 4838700"/>
              <a:gd name="connsiteY40" fmla="*/ 4048563 h 4180326"/>
              <a:gd name="connsiteX41" fmla="*/ 1939925 w 4838700"/>
              <a:gd name="connsiteY41" fmla="*/ 4010025 h 4180326"/>
              <a:gd name="connsiteX42" fmla="*/ 2014632 w 4838700"/>
              <a:gd name="connsiteY42" fmla="*/ 3978713 h 4180326"/>
              <a:gd name="connsiteX43" fmla="*/ 2032094 w 4838700"/>
              <a:gd name="connsiteY43" fmla="*/ 4180326 h 4180326"/>
              <a:gd name="connsiteX44" fmla="*/ 2163857 w 4838700"/>
              <a:gd name="connsiteY44" fmla="*/ 4077138 h 4180326"/>
              <a:gd name="connsiteX45" fmla="*/ 2208307 w 4838700"/>
              <a:gd name="connsiteY45" fmla="*/ 4032688 h 4180326"/>
              <a:gd name="connsiteX46" fmla="*/ 2348007 w 4838700"/>
              <a:gd name="connsiteY46" fmla="*/ 4086663 h 4180326"/>
              <a:gd name="connsiteX47" fmla="*/ 2471832 w 4838700"/>
              <a:gd name="connsiteY47" fmla="*/ 4064438 h 4180326"/>
              <a:gd name="connsiteX48" fmla="*/ 2617882 w 4838700"/>
              <a:gd name="connsiteY48" fmla="*/ 4045388 h 4180326"/>
              <a:gd name="connsiteX49" fmla="*/ 2617882 w 4838700"/>
              <a:gd name="connsiteY49" fmla="*/ 3946963 h 4180326"/>
              <a:gd name="connsiteX50" fmla="*/ 2678207 w 4838700"/>
              <a:gd name="connsiteY50" fmla="*/ 3953313 h 4180326"/>
              <a:gd name="connsiteX51" fmla="*/ 2744882 w 4838700"/>
              <a:gd name="connsiteY51" fmla="*/ 3978713 h 4180326"/>
              <a:gd name="connsiteX52" fmla="*/ 2871882 w 4838700"/>
              <a:gd name="connsiteY52" fmla="*/ 3978714 h 4180326"/>
              <a:gd name="connsiteX53" fmla="*/ 2843307 w 4838700"/>
              <a:gd name="connsiteY53" fmla="*/ 3886639 h 4180326"/>
              <a:gd name="connsiteX54" fmla="*/ 2838450 w 4838700"/>
              <a:gd name="connsiteY54" fmla="*/ 3797300 h 4180326"/>
              <a:gd name="connsiteX55" fmla="*/ 3092450 w 4838700"/>
              <a:gd name="connsiteY55" fmla="*/ 3429000 h 4180326"/>
              <a:gd name="connsiteX56" fmla="*/ 3206750 w 4838700"/>
              <a:gd name="connsiteY56" fmla="*/ 3371850 h 4180326"/>
              <a:gd name="connsiteX57" fmla="*/ 3409950 w 4838700"/>
              <a:gd name="connsiteY57" fmla="*/ 3498850 h 4180326"/>
              <a:gd name="connsiteX58" fmla="*/ 3613150 w 4838700"/>
              <a:gd name="connsiteY58" fmla="*/ 3448050 h 4180326"/>
              <a:gd name="connsiteX59" fmla="*/ 3727450 w 4838700"/>
              <a:gd name="connsiteY59" fmla="*/ 3397250 h 4180326"/>
              <a:gd name="connsiteX60" fmla="*/ 3708400 w 4838700"/>
              <a:gd name="connsiteY60" fmla="*/ 3105150 h 4180326"/>
              <a:gd name="connsiteX61" fmla="*/ 3892550 w 4838700"/>
              <a:gd name="connsiteY61" fmla="*/ 2660650 h 4180326"/>
              <a:gd name="connsiteX62" fmla="*/ 3937000 w 4838700"/>
              <a:gd name="connsiteY62" fmla="*/ 2495550 h 4180326"/>
              <a:gd name="connsiteX63" fmla="*/ 4521200 w 4838700"/>
              <a:gd name="connsiteY63" fmla="*/ 2679700 h 4180326"/>
              <a:gd name="connsiteX64" fmla="*/ 4838700 w 4838700"/>
              <a:gd name="connsiteY64" fmla="*/ 2247900 h 4180326"/>
              <a:gd name="connsiteX65" fmla="*/ 3962400 w 4838700"/>
              <a:gd name="connsiteY65" fmla="*/ 1987550 h 4180326"/>
              <a:gd name="connsiteX66" fmla="*/ 3975100 w 4838700"/>
              <a:gd name="connsiteY66" fmla="*/ 1778000 h 4180326"/>
              <a:gd name="connsiteX67" fmla="*/ 4051300 w 4838700"/>
              <a:gd name="connsiteY67" fmla="*/ 1479550 h 4180326"/>
              <a:gd name="connsiteX68" fmla="*/ 4095750 w 4838700"/>
              <a:gd name="connsiteY68" fmla="*/ 869950 h 4180326"/>
              <a:gd name="connsiteX69" fmla="*/ 4095750 w 4838700"/>
              <a:gd name="connsiteY69" fmla="*/ 869950 h 4180326"/>
              <a:gd name="connsiteX70" fmla="*/ 4108450 w 4838700"/>
              <a:gd name="connsiteY70" fmla="*/ 819150 h 4180326"/>
              <a:gd name="connsiteX71" fmla="*/ 3187700 w 4838700"/>
              <a:gd name="connsiteY71" fmla="*/ 990600 h 4180326"/>
              <a:gd name="connsiteX72" fmla="*/ 3022600 w 4838700"/>
              <a:gd name="connsiteY72" fmla="*/ 152400 h 4180326"/>
              <a:gd name="connsiteX73" fmla="*/ 425450 w 4838700"/>
              <a:gd name="connsiteY73" fmla="*/ 0 h 4180326"/>
              <a:gd name="connsiteX74" fmla="*/ 266700 w 4838700"/>
              <a:gd name="connsiteY74" fmla="*/ 374650 h 4180326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163857 w 4838700"/>
              <a:gd name="connsiteY44" fmla="*/ 4077138 h 4280339"/>
              <a:gd name="connsiteX45" fmla="*/ 2208307 w 4838700"/>
              <a:gd name="connsiteY45" fmla="*/ 4032688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8450 w 4838700"/>
              <a:gd name="connsiteY54" fmla="*/ 3797300 h 4280339"/>
              <a:gd name="connsiteX55" fmla="*/ 3092450 w 4838700"/>
              <a:gd name="connsiteY55" fmla="*/ 3429000 h 4280339"/>
              <a:gd name="connsiteX56" fmla="*/ 3206750 w 4838700"/>
              <a:gd name="connsiteY56" fmla="*/ 3371850 h 4280339"/>
              <a:gd name="connsiteX57" fmla="*/ 3409950 w 4838700"/>
              <a:gd name="connsiteY57" fmla="*/ 3498850 h 4280339"/>
              <a:gd name="connsiteX58" fmla="*/ 3613150 w 4838700"/>
              <a:gd name="connsiteY58" fmla="*/ 3448050 h 4280339"/>
              <a:gd name="connsiteX59" fmla="*/ 3727450 w 4838700"/>
              <a:gd name="connsiteY59" fmla="*/ 3397250 h 4280339"/>
              <a:gd name="connsiteX60" fmla="*/ 3708400 w 4838700"/>
              <a:gd name="connsiteY60" fmla="*/ 3105150 h 4280339"/>
              <a:gd name="connsiteX61" fmla="*/ 3892550 w 4838700"/>
              <a:gd name="connsiteY61" fmla="*/ 2660650 h 4280339"/>
              <a:gd name="connsiteX62" fmla="*/ 3937000 w 4838700"/>
              <a:gd name="connsiteY62" fmla="*/ 2495550 h 4280339"/>
              <a:gd name="connsiteX63" fmla="*/ 4521200 w 4838700"/>
              <a:gd name="connsiteY63" fmla="*/ 2679700 h 4280339"/>
              <a:gd name="connsiteX64" fmla="*/ 4838700 w 4838700"/>
              <a:gd name="connsiteY64" fmla="*/ 2247900 h 4280339"/>
              <a:gd name="connsiteX65" fmla="*/ 3962400 w 4838700"/>
              <a:gd name="connsiteY65" fmla="*/ 1987550 h 4280339"/>
              <a:gd name="connsiteX66" fmla="*/ 3975100 w 4838700"/>
              <a:gd name="connsiteY66" fmla="*/ 1778000 h 4280339"/>
              <a:gd name="connsiteX67" fmla="*/ 4051300 w 4838700"/>
              <a:gd name="connsiteY67" fmla="*/ 1479550 h 4280339"/>
              <a:gd name="connsiteX68" fmla="*/ 4095750 w 4838700"/>
              <a:gd name="connsiteY68" fmla="*/ 869950 h 4280339"/>
              <a:gd name="connsiteX69" fmla="*/ 4095750 w 4838700"/>
              <a:gd name="connsiteY69" fmla="*/ 869950 h 4280339"/>
              <a:gd name="connsiteX70" fmla="*/ 4108450 w 4838700"/>
              <a:gd name="connsiteY70" fmla="*/ 819150 h 4280339"/>
              <a:gd name="connsiteX71" fmla="*/ 3187700 w 4838700"/>
              <a:gd name="connsiteY71" fmla="*/ 990600 h 4280339"/>
              <a:gd name="connsiteX72" fmla="*/ 3022600 w 4838700"/>
              <a:gd name="connsiteY72" fmla="*/ 152400 h 4280339"/>
              <a:gd name="connsiteX73" fmla="*/ 425450 w 4838700"/>
              <a:gd name="connsiteY73" fmla="*/ 0 h 4280339"/>
              <a:gd name="connsiteX74" fmla="*/ 266700 w 4838700"/>
              <a:gd name="connsiteY74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208307 w 4838700"/>
              <a:gd name="connsiteY45" fmla="*/ 4032688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8450 w 4838700"/>
              <a:gd name="connsiteY54" fmla="*/ 3797300 h 4280339"/>
              <a:gd name="connsiteX55" fmla="*/ 3092450 w 4838700"/>
              <a:gd name="connsiteY55" fmla="*/ 3429000 h 4280339"/>
              <a:gd name="connsiteX56" fmla="*/ 3206750 w 4838700"/>
              <a:gd name="connsiteY56" fmla="*/ 3371850 h 4280339"/>
              <a:gd name="connsiteX57" fmla="*/ 3409950 w 4838700"/>
              <a:gd name="connsiteY57" fmla="*/ 3498850 h 4280339"/>
              <a:gd name="connsiteX58" fmla="*/ 3613150 w 4838700"/>
              <a:gd name="connsiteY58" fmla="*/ 3448050 h 4280339"/>
              <a:gd name="connsiteX59" fmla="*/ 3727450 w 4838700"/>
              <a:gd name="connsiteY59" fmla="*/ 3397250 h 4280339"/>
              <a:gd name="connsiteX60" fmla="*/ 3708400 w 4838700"/>
              <a:gd name="connsiteY60" fmla="*/ 3105150 h 4280339"/>
              <a:gd name="connsiteX61" fmla="*/ 3892550 w 4838700"/>
              <a:gd name="connsiteY61" fmla="*/ 2660650 h 4280339"/>
              <a:gd name="connsiteX62" fmla="*/ 3937000 w 4838700"/>
              <a:gd name="connsiteY62" fmla="*/ 2495550 h 4280339"/>
              <a:gd name="connsiteX63" fmla="*/ 4521200 w 4838700"/>
              <a:gd name="connsiteY63" fmla="*/ 2679700 h 4280339"/>
              <a:gd name="connsiteX64" fmla="*/ 4838700 w 4838700"/>
              <a:gd name="connsiteY64" fmla="*/ 2247900 h 4280339"/>
              <a:gd name="connsiteX65" fmla="*/ 3962400 w 4838700"/>
              <a:gd name="connsiteY65" fmla="*/ 1987550 h 4280339"/>
              <a:gd name="connsiteX66" fmla="*/ 3975100 w 4838700"/>
              <a:gd name="connsiteY66" fmla="*/ 1778000 h 4280339"/>
              <a:gd name="connsiteX67" fmla="*/ 4051300 w 4838700"/>
              <a:gd name="connsiteY67" fmla="*/ 1479550 h 4280339"/>
              <a:gd name="connsiteX68" fmla="*/ 4095750 w 4838700"/>
              <a:gd name="connsiteY68" fmla="*/ 869950 h 4280339"/>
              <a:gd name="connsiteX69" fmla="*/ 4095750 w 4838700"/>
              <a:gd name="connsiteY69" fmla="*/ 869950 h 4280339"/>
              <a:gd name="connsiteX70" fmla="*/ 4108450 w 4838700"/>
              <a:gd name="connsiteY70" fmla="*/ 819150 h 4280339"/>
              <a:gd name="connsiteX71" fmla="*/ 3187700 w 4838700"/>
              <a:gd name="connsiteY71" fmla="*/ 990600 h 4280339"/>
              <a:gd name="connsiteX72" fmla="*/ 3022600 w 4838700"/>
              <a:gd name="connsiteY72" fmla="*/ 152400 h 4280339"/>
              <a:gd name="connsiteX73" fmla="*/ 425450 w 4838700"/>
              <a:gd name="connsiteY73" fmla="*/ 0 h 4280339"/>
              <a:gd name="connsiteX74" fmla="*/ 266700 w 4838700"/>
              <a:gd name="connsiteY74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284507 w 4838700"/>
              <a:gd name="connsiteY45" fmla="*/ 4061263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8450 w 4838700"/>
              <a:gd name="connsiteY54" fmla="*/ 3797300 h 4280339"/>
              <a:gd name="connsiteX55" fmla="*/ 3092450 w 4838700"/>
              <a:gd name="connsiteY55" fmla="*/ 3429000 h 4280339"/>
              <a:gd name="connsiteX56" fmla="*/ 3206750 w 4838700"/>
              <a:gd name="connsiteY56" fmla="*/ 3371850 h 4280339"/>
              <a:gd name="connsiteX57" fmla="*/ 3409950 w 4838700"/>
              <a:gd name="connsiteY57" fmla="*/ 3498850 h 4280339"/>
              <a:gd name="connsiteX58" fmla="*/ 3613150 w 4838700"/>
              <a:gd name="connsiteY58" fmla="*/ 3448050 h 4280339"/>
              <a:gd name="connsiteX59" fmla="*/ 3727450 w 4838700"/>
              <a:gd name="connsiteY59" fmla="*/ 3397250 h 4280339"/>
              <a:gd name="connsiteX60" fmla="*/ 3708400 w 4838700"/>
              <a:gd name="connsiteY60" fmla="*/ 3105150 h 4280339"/>
              <a:gd name="connsiteX61" fmla="*/ 3892550 w 4838700"/>
              <a:gd name="connsiteY61" fmla="*/ 2660650 h 4280339"/>
              <a:gd name="connsiteX62" fmla="*/ 3937000 w 4838700"/>
              <a:gd name="connsiteY62" fmla="*/ 2495550 h 4280339"/>
              <a:gd name="connsiteX63" fmla="*/ 4521200 w 4838700"/>
              <a:gd name="connsiteY63" fmla="*/ 2679700 h 4280339"/>
              <a:gd name="connsiteX64" fmla="*/ 4838700 w 4838700"/>
              <a:gd name="connsiteY64" fmla="*/ 2247900 h 4280339"/>
              <a:gd name="connsiteX65" fmla="*/ 3962400 w 4838700"/>
              <a:gd name="connsiteY65" fmla="*/ 1987550 h 4280339"/>
              <a:gd name="connsiteX66" fmla="*/ 3975100 w 4838700"/>
              <a:gd name="connsiteY66" fmla="*/ 1778000 h 4280339"/>
              <a:gd name="connsiteX67" fmla="*/ 4051300 w 4838700"/>
              <a:gd name="connsiteY67" fmla="*/ 1479550 h 4280339"/>
              <a:gd name="connsiteX68" fmla="*/ 4095750 w 4838700"/>
              <a:gd name="connsiteY68" fmla="*/ 869950 h 4280339"/>
              <a:gd name="connsiteX69" fmla="*/ 4095750 w 4838700"/>
              <a:gd name="connsiteY69" fmla="*/ 869950 h 4280339"/>
              <a:gd name="connsiteX70" fmla="*/ 4108450 w 4838700"/>
              <a:gd name="connsiteY70" fmla="*/ 819150 h 4280339"/>
              <a:gd name="connsiteX71" fmla="*/ 3187700 w 4838700"/>
              <a:gd name="connsiteY71" fmla="*/ 990600 h 4280339"/>
              <a:gd name="connsiteX72" fmla="*/ 3022600 w 4838700"/>
              <a:gd name="connsiteY72" fmla="*/ 152400 h 4280339"/>
              <a:gd name="connsiteX73" fmla="*/ 425450 w 4838700"/>
              <a:gd name="connsiteY73" fmla="*/ 0 h 4280339"/>
              <a:gd name="connsiteX74" fmla="*/ 266700 w 4838700"/>
              <a:gd name="connsiteY74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313082 w 4838700"/>
              <a:gd name="connsiteY45" fmla="*/ 4066026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8450 w 4838700"/>
              <a:gd name="connsiteY54" fmla="*/ 3797300 h 4280339"/>
              <a:gd name="connsiteX55" fmla="*/ 3092450 w 4838700"/>
              <a:gd name="connsiteY55" fmla="*/ 3429000 h 4280339"/>
              <a:gd name="connsiteX56" fmla="*/ 3206750 w 4838700"/>
              <a:gd name="connsiteY56" fmla="*/ 3371850 h 4280339"/>
              <a:gd name="connsiteX57" fmla="*/ 3409950 w 4838700"/>
              <a:gd name="connsiteY57" fmla="*/ 3498850 h 4280339"/>
              <a:gd name="connsiteX58" fmla="*/ 3613150 w 4838700"/>
              <a:gd name="connsiteY58" fmla="*/ 3448050 h 4280339"/>
              <a:gd name="connsiteX59" fmla="*/ 3727450 w 4838700"/>
              <a:gd name="connsiteY59" fmla="*/ 3397250 h 4280339"/>
              <a:gd name="connsiteX60" fmla="*/ 3708400 w 4838700"/>
              <a:gd name="connsiteY60" fmla="*/ 3105150 h 4280339"/>
              <a:gd name="connsiteX61" fmla="*/ 3892550 w 4838700"/>
              <a:gd name="connsiteY61" fmla="*/ 2660650 h 4280339"/>
              <a:gd name="connsiteX62" fmla="*/ 3937000 w 4838700"/>
              <a:gd name="connsiteY62" fmla="*/ 2495550 h 4280339"/>
              <a:gd name="connsiteX63" fmla="*/ 4521200 w 4838700"/>
              <a:gd name="connsiteY63" fmla="*/ 2679700 h 4280339"/>
              <a:gd name="connsiteX64" fmla="*/ 4838700 w 4838700"/>
              <a:gd name="connsiteY64" fmla="*/ 2247900 h 4280339"/>
              <a:gd name="connsiteX65" fmla="*/ 3962400 w 4838700"/>
              <a:gd name="connsiteY65" fmla="*/ 1987550 h 4280339"/>
              <a:gd name="connsiteX66" fmla="*/ 3975100 w 4838700"/>
              <a:gd name="connsiteY66" fmla="*/ 1778000 h 4280339"/>
              <a:gd name="connsiteX67" fmla="*/ 4051300 w 4838700"/>
              <a:gd name="connsiteY67" fmla="*/ 1479550 h 4280339"/>
              <a:gd name="connsiteX68" fmla="*/ 4095750 w 4838700"/>
              <a:gd name="connsiteY68" fmla="*/ 869950 h 4280339"/>
              <a:gd name="connsiteX69" fmla="*/ 4095750 w 4838700"/>
              <a:gd name="connsiteY69" fmla="*/ 869950 h 4280339"/>
              <a:gd name="connsiteX70" fmla="*/ 4108450 w 4838700"/>
              <a:gd name="connsiteY70" fmla="*/ 819150 h 4280339"/>
              <a:gd name="connsiteX71" fmla="*/ 3187700 w 4838700"/>
              <a:gd name="connsiteY71" fmla="*/ 990600 h 4280339"/>
              <a:gd name="connsiteX72" fmla="*/ 3022600 w 4838700"/>
              <a:gd name="connsiteY72" fmla="*/ 152400 h 4280339"/>
              <a:gd name="connsiteX73" fmla="*/ 425450 w 4838700"/>
              <a:gd name="connsiteY73" fmla="*/ 0 h 4280339"/>
              <a:gd name="connsiteX74" fmla="*/ 266700 w 4838700"/>
              <a:gd name="connsiteY74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313082 w 4838700"/>
              <a:gd name="connsiteY45" fmla="*/ 4066026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3688 w 4838700"/>
              <a:gd name="connsiteY54" fmla="*/ 3825875 h 4280339"/>
              <a:gd name="connsiteX55" fmla="*/ 3092450 w 4838700"/>
              <a:gd name="connsiteY55" fmla="*/ 3429000 h 4280339"/>
              <a:gd name="connsiteX56" fmla="*/ 3206750 w 4838700"/>
              <a:gd name="connsiteY56" fmla="*/ 3371850 h 4280339"/>
              <a:gd name="connsiteX57" fmla="*/ 3409950 w 4838700"/>
              <a:gd name="connsiteY57" fmla="*/ 3498850 h 4280339"/>
              <a:gd name="connsiteX58" fmla="*/ 3613150 w 4838700"/>
              <a:gd name="connsiteY58" fmla="*/ 3448050 h 4280339"/>
              <a:gd name="connsiteX59" fmla="*/ 3727450 w 4838700"/>
              <a:gd name="connsiteY59" fmla="*/ 3397250 h 4280339"/>
              <a:gd name="connsiteX60" fmla="*/ 3708400 w 4838700"/>
              <a:gd name="connsiteY60" fmla="*/ 3105150 h 4280339"/>
              <a:gd name="connsiteX61" fmla="*/ 3892550 w 4838700"/>
              <a:gd name="connsiteY61" fmla="*/ 2660650 h 4280339"/>
              <a:gd name="connsiteX62" fmla="*/ 3937000 w 4838700"/>
              <a:gd name="connsiteY62" fmla="*/ 2495550 h 4280339"/>
              <a:gd name="connsiteX63" fmla="*/ 4521200 w 4838700"/>
              <a:gd name="connsiteY63" fmla="*/ 2679700 h 4280339"/>
              <a:gd name="connsiteX64" fmla="*/ 4838700 w 4838700"/>
              <a:gd name="connsiteY64" fmla="*/ 2247900 h 4280339"/>
              <a:gd name="connsiteX65" fmla="*/ 3962400 w 4838700"/>
              <a:gd name="connsiteY65" fmla="*/ 1987550 h 4280339"/>
              <a:gd name="connsiteX66" fmla="*/ 3975100 w 4838700"/>
              <a:gd name="connsiteY66" fmla="*/ 1778000 h 4280339"/>
              <a:gd name="connsiteX67" fmla="*/ 4051300 w 4838700"/>
              <a:gd name="connsiteY67" fmla="*/ 1479550 h 4280339"/>
              <a:gd name="connsiteX68" fmla="*/ 4095750 w 4838700"/>
              <a:gd name="connsiteY68" fmla="*/ 869950 h 4280339"/>
              <a:gd name="connsiteX69" fmla="*/ 4095750 w 4838700"/>
              <a:gd name="connsiteY69" fmla="*/ 869950 h 4280339"/>
              <a:gd name="connsiteX70" fmla="*/ 4108450 w 4838700"/>
              <a:gd name="connsiteY70" fmla="*/ 819150 h 4280339"/>
              <a:gd name="connsiteX71" fmla="*/ 3187700 w 4838700"/>
              <a:gd name="connsiteY71" fmla="*/ 990600 h 4280339"/>
              <a:gd name="connsiteX72" fmla="*/ 3022600 w 4838700"/>
              <a:gd name="connsiteY72" fmla="*/ 152400 h 4280339"/>
              <a:gd name="connsiteX73" fmla="*/ 425450 w 4838700"/>
              <a:gd name="connsiteY73" fmla="*/ 0 h 4280339"/>
              <a:gd name="connsiteX74" fmla="*/ 266700 w 4838700"/>
              <a:gd name="connsiteY74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313082 w 4838700"/>
              <a:gd name="connsiteY45" fmla="*/ 4066026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3688 w 4838700"/>
              <a:gd name="connsiteY54" fmla="*/ 3825875 h 4280339"/>
              <a:gd name="connsiteX55" fmla="*/ 3606800 w 4838700"/>
              <a:gd name="connsiteY55" fmla="*/ 3724275 h 4280339"/>
              <a:gd name="connsiteX56" fmla="*/ 3206750 w 4838700"/>
              <a:gd name="connsiteY56" fmla="*/ 3371850 h 4280339"/>
              <a:gd name="connsiteX57" fmla="*/ 3409950 w 4838700"/>
              <a:gd name="connsiteY57" fmla="*/ 3498850 h 4280339"/>
              <a:gd name="connsiteX58" fmla="*/ 3613150 w 4838700"/>
              <a:gd name="connsiteY58" fmla="*/ 3448050 h 4280339"/>
              <a:gd name="connsiteX59" fmla="*/ 3727450 w 4838700"/>
              <a:gd name="connsiteY59" fmla="*/ 3397250 h 4280339"/>
              <a:gd name="connsiteX60" fmla="*/ 3708400 w 4838700"/>
              <a:gd name="connsiteY60" fmla="*/ 3105150 h 4280339"/>
              <a:gd name="connsiteX61" fmla="*/ 3892550 w 4838700"/>
              <a:gd name="connsiteY61" fmla="*/ 2660650 h 4280339"/>
              <a:gd name="connsiteX62" fmla="*/ 3937000 w 4838700"/>
              <a:gd name="connsiteY62" fmla="*/ 2495550 h 4280339"/>
              <a:gd name="connsiteX63" fmla="*/ 4521200 w 4838700"/>
              <a:gd name="connsiteY63" fmla="*/ 2679700 h 4280339"/>
              <a:gd name="connsiteX64" fmla="*/ 4838700 w 4838700"/>
              <a:gd name="connsiteY64" fmla="*/ 2247900 h 4280339"/>
              <a:gd name="connsiteX65" fmla="*/ 3962400 w 4838700"/>
              <a:gd name="connsiteY65" fmla="*/ 1987550 h 4280339"/>
              <a:gd name="connsiteX66" fmla="*/ 3975100 w 4838700"/>
              <a:gd name="connsiteY66" fmla="*/ 1778000 h 4280339"/>
              <a:gd name="connsiteX67" fmla="*/ 4051300 w 4838700"/>
              <a:gd name="connsiteY67" fmla="*/ 1479550 h 4280339"/>
              <a:gd name="connsiteX68" fmla="*/ 4095750 w 4838700"/>
              <a:gd name="connsiteY68" fmla="*/ 869950 h 4280339"/>
              <a:gd name="connsiteX69" fmla="*/ 4095750 w 4838700"/>
              <a:gd name="connsiteY69" fmla="*/ 869950 h 4280339"/>
              <a:gd name="connsiteX70" fmla="*/ 4108450 w 4838700"/>
              <a:gd name="connsiteY70" fmla="*/ 819150 h 4280339"/>
              <a:gd name="connsiteX71" fmla="*/ 3187700 w 4838700"/>
              <a:gd name="connsiteY71" fmla="*/ 990600 h 4280339"/>
              <a:gd name="connsiteX72" fmla="*/ 3022600 w 4838700"/>
              <a:gd name="connsiteY72" fmla="*/ 152400 h 4280339"/>
              <a:gd name="connsiteX73" fmla="*/ 425450 w 4838700"/>
              <a:gd name="connsiteY73" fmla="*/ 0 h 4280339"/>
              <a:gd name="connsiteX74" fmla="*/ 266700 w 4838700"/>
              <a:gd name="connsiteY74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313082 w 4838700"/>
              <a:gd name="connsiteY45" fmla="*/ 4066026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3688 w 4838700"/>
              <a:gd name="connsiteY54" fmla="*/ 3825875 h 4280339"/>
              <a:gd name="connsiteX55" fmla="*/ 3606800 w 4838700"/>
              <a:gd name="connsiteY55" fmla="*/ 3724275 h 4280339"/>
              <a:gd name="connsiteX56" fmla="*/ 3409950 w 4838700"/>
              <a:gd name="connsiteY56" fmla="*/ 3498850 h 4280339"/>
              <a:gd name="connsiteX57" fmla="*/ 3613150 w 4838700"/>
              <a:gd name="connsiteY57" fmla="*/ 3448050 h 4280339"/>
              <a:gd name="connsiteX58" fmla="*/ 3727450 w 4838700"/>
              <a:gd name="connsiteY58" fmla="*/ 3397250 h 4280339"/>
              <a:gd name="connsiteX59" fmla="*/ 3708400 w 4838700"/>
              <a:gd name="connsiteY59" fmla="*/ 3105150 h 4280339"/>
              <a:gd name="connsiteX60" fmla="*/ 3892550 w 4838700"/>
              <a:gd name="connsiteY60" fmla="*/ 2660650 h 4280339"/>
              <a:gd name="connsiteX61" fmla="*/ 3937000 w 4838700"/>
              <a:gd name="connsiteY61" fmla="*/ 2495550 h 4280339"/>
              <a:gd name="connsiteX62" fmla="*/ 4521200 w 4838700"/>
              <a:gd name="connsiteY62" fmla="*/ 2679700 h 4280339"/>
              <a:gd name="connsiteX63" fmla="*/ 4838700 w 4838700"/>
              <a:gd name="connsiteY63" fmla="*/ 2247900 h 4280339"/>
              <a:gd name="connsiteX64" fmla="*/ 3962400 w 4838700"/>
              <a:gd name="connsiteY64" fmla="*/ 1987550 h 4280339"/>
              <a:gd name="connsiteX65" fmla="*/ 3975100 w 4838700"/>
              <a:gd name="connsiteY65" fmla="*/ 1778000 h 4280339"/>
              <a:gd name="connsiteX66" fmla="*/ 4051300 w 4838700"/>
              <a:gd name="connsiteY66" fmla="*/ 1479550 h 4280339"/>
              <a:gd name="connsiteX67" fmla="*/ 4095750 w 4838700"/>
              <a:gd name="connsiteY67" fmla="*/ 869950 h 4280339"/>
              <a:gd name="connsiteX68" fmla="*/ 4095750 w 4838700"/>
              <a:gd name="connsiteY68" fmla="*/ 869950 h 4280339"/>
              <a:gd name="connsiteX69" fmla="*/ 4108450 w 4838700"/>
              <a:gd name="connsiteY69" fmla="*/ 819150 h 4280339"/>
              <a:gd name="connsiteX70" fmla="*/ 3187700 w 4838700"/>
              <a:gd name="connsiteY70" fmla="*/ 990600 h 4280339"/>
              <a:gd name="connsiteX71" fmla="*/ 3022600 w 4838700"/>
              <a:gd name="connsiteY71" fmla="*/ 152400 h 4280339"/>
              <a:gd name="connsiteX72" fmla="*/ 425450 w 4838700"/>
              <a:gd name="connsiteY72" fmla="*/ 0 h 4280339"/>
              <a:gd name="connsiteX73" fmla="*/ 266700 w 4838700"/>
              <a:gd name="connsiteY73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313082 w 4838700"/>
              <a:gd name="connsiteY45" fmla="*/ 4066026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3688 w 4838700"/>
              <a:gd name="connsiteY54" fmla="*/ 3825875 h 4280339"/>
              <a:gd name="connsiteX55" fmla="*/ 3606800 w 4838700"/>
              <a:gd name="connsiteY55" fmla="*/ 3724275 h 4280339"/>
              <a:gd name="connsiteX56" fmla="*/ 3586163 w 4838700"/>
              <a:gd name="connsiteY56" fmla="*/ 3541712 h 4280339"/>
              <a:gd name="connsiteX57" fmla="*/ 3613150 w 4838700"/>
              <a:gd name="connsiteY57" fmla="*/ 3448050 h 4280339"/>
              <a:gd name="connsiteX58" fmla="*/ 3727450 w 4838700"/>
              <a:gd name="connsiteY58" fmla="*/ 3397250 h 4280339"/>
              <a:gd name="connsiteX59" fmla="*/ 3708400 w 4838700"/>
              <a:gd name="connsiteY59" fmla="*/ 3105150 h 4280339"/>
              <a:gd name="connsiteX60" fmla="*/ 3892550 w 4838700"/>
              <a:gd name="connsiteY60" fmla="*/ 2660650 h 4280339"/>
              <a:gd name="connsiteX61" fmla="*/ 3937000 w 4838700"/>
              <a:gd name="connsiteY61" fmla="*/ 2495550 h 4280339"/>
              <a:gd name="connsiteX62" fmla="*/ 4521200 w 4838700"/>
              <a:gd name="connsiteY62" fmla="*/ 2679700 h 4280339"/>
              <a:gd name="connsiteX63" fmla="*/ 4838700 w 4838700"/>
              <a:gd name="connsiteY63" fmla="*/ 2247900 h 4280339"/>
              <a:gd name="connsiteX64" fmla="*/ 3962400 w 4838700"/>
              <a:gd name="connsiteY64" fmla="*/ 1987550 h 4280339"/>
              <a:gd name="connsiteX65" fmla="*/ 3975100 w 4838700"/>
              <a:gd name="connsiteY65" fmla="*/ 1778000 h 4280339"/>
              <a:gd name="connsiteX66" fmla="*/ 4051300 w 4838700"/>
              <a:gd name="connsiteY66" fmla="*/ 1479550 h 4280339"/>
              <a:gd name="connsiteX67" fmla="*/ 4095750 w 4838700"/>
              <a:gd name="connsiteY67" fmla="*/ 869950 h 4280339"/>
              <a:gd name="connsiteX68" fmla="*/ 4095750 w 4838700"/>
              <a:gd name="connsiteY68" fmla="*/ 869950 h 4280339"/>
              <a:gd name="connsiteX69" fmla="*/ 4108450 w 4838700"/>
              <a:gd name="connsiteY69" fmla="*/ 819150 h 4280339"/>
              <a:gd name="connsiteX70" fmla="*/ 3187700 w 4838700"/>
              <a:gd name="connsiteY70" fmla="*/ 990600 h 4280339"/>
              <a:gd name="connsiteX71" fmla="*/ 3022600 w 4838700"/>
              <a:gd name="connsiteY71" fmla="*/ 152400 h 4280339"/>
              <a:gd name="connsiteX72" fmla="*/ 425450 w 4838700"/>
              <a:gd name="connsiteY72" fmla="*/ 0 h 4280339"/>
              <a:gd name="connsiteX73" fmla="*/ 266700 w 4838700"/>
              <a:gd name="connsiteY73" fmla="*/ 374650 h 4280339"/>
              <a:gd name="connsiteX0" fmla="*/ 266700 w 4838700"/>
              <a:gd name="connsiteY0" fmla="*/ 374650 h 4280339"/>
              <a:gd name="connsiteX1" fmla="*/ 0 w 4838700"/>
              <a:gd name="connsiteY1" fmla="*/ 482600 h 4280339"/>
              <a:gd name="connsiteX2" fmla="*/ 63500 w 4838700"/>
              <a:gd name="connsiteY2" fmla="*/ 692150 h 4280339"/>
              <a:gd name="connsiteX3" fmla="*/ 317500 w 4838700"/>
              <a:gd name="connsiteY3" fmla="*/ 615950 h 4280339"/>
              <a:gd name="connsiteX4" fmla="*/ 355600 w 4838700"/>
              <a:gd name="connsiteY4" fmla="*/ 666750 h 4280339"/>
              <a:gd name="connsiteX5" fmla="*/ 152400 w 4838700"/>
              <a:gd name="connsiteY5" fmla="*/ 908050 h 4280339"/>
              <a:gd name="connsiteX6" fmla="*/ 114300 w 4838700"/>
              <a:gd name="connsiteY6" fmla="*/ 977900 h 4280339"/>
              <a:gd name="connsiteX7" fmla="*/ 311150 w 4838700"/>
              <a:gd name="connsiteY7" fmla="*/ 1066800 h 4280339"/>
              <a:gd name="connsiteX8" fmla="*/ 501650 w 4838700"/>
              <a:gd name="connsiteY8" fmla="*/ 1517650 h 4280339"/>
              <a:gd name="connsiteX9" fmla="*/ 749300 w 4838700"/>
              <a:gd name="connsiteY9" fmla="*/ 1352550 h 4280339"/>
              <a:gd name="connsiteX10" fmla="*/ 571500 w 4838700"/>
              <a:gd name="connsiteY10" fmla="*/ 946150 h 4280339"/>
              <a:gd name="connsiteX11" fmla="*/ 615950 w 4838700"/>
              <a:gd name="connsiteY11" fmla="*/ 889000 h 4280339"/>
              <a:gd name="connsiteX12" fmla="*/ 939800 w 4838700"/>
              <a:gd name="connsiteY12" fmla="*/ 1314450 h 4280339"/>
              <a:gd name="connsiteX13" fmla="*/ 412750 w 4838700"/>
              <a:gd name="connsiteY13" fmla="*/ 1612900 h 4280339"/>
              <a:gd name="connsiteX14" fmla="*/ 488950 w 4838700"/>
              <a:gd name="connsiteY14" fmla="*/ 1733550 h 4280339"/>
              <a:gd name="connsiteX15" fmla="*/ 419100 w 4838700"/>
              <a:gd name="connsiteY15" fmla="*/ 1790700 h 4280339"/>
              <a:gd name="connsiteX16" fmla="*/ 552450 w 4838700"/>
              <a:gd name="connsiteY16" fmla="*/ 2038350 h 4280339"/>
              <a:gd name="connsiteX17" fmla="*/ 425450 w 4838700"/>
              <a:gd name="connsiteY17" fmla="*/ 2127250 h 4280339"/>
              <a:gd name="connsiteX18" fmla="*/ 419100 w 4838700"/>
              <a:gd name="connsiteY18" fmla="*/ 2641600 h 4280339"/>
              <a:gd name="connsiteX19" fmla="*/ 660400 w 4838700"/>
              <a:gd name="connsiteY19" fmla="*/ 2876550 h 4280339"/>
              <a:gd name="connsiteX20" fmla="*/ 590550 w 4838700"/>
              <a:gd name="connsiteY20" fmla="*/ 3060700 h 4280339"/>
              <a:gd name="connsiteX21" fmla="*/ 501650 w 4838700"/>
              <a:gd name="connsiteY21" fmla="*/ 3149600 h 4280339"/>
              <a:gd name="connsiteX22" fmla="*/ 374650 w 4838700"/>
              <a:gd name="connsiteY22" fmla="*/ 3225800 h 4280339"/>
              <a:gd name="connsiteX23" fmla="*/ 577850 w 4838700"/>
              <a:gd name="connsiteY23" fmla="*/ 3397250 h 4280339"/>
              <a:gd name="connsiteX24" fmla="*/ 331694 w 4838700"/>
              <a:gd name="connsiteY24" fmla="*/ 3700556 h 4280339"/>
              <a:gd name="connsiteX25" fmla="*/ 447488 w 4838700"/>
              <a:gd name="connsiteY25" fmla="*/ 3821953 h 4280339"/>
              <a:gd name="connsiteX26" fmla="*/ 767042 w 4838700"/>
              <a:gd name="connsiteY26" fmla="*/ 3821580 h 4280339"/>
              <a:gd name="connsiteX27" fmla="*/ 996950 w 4838700"/>
              <a:gd name="connsiteY27" fmla="*/ 3613150 h 4280339"/>
              <a:gd name="connsiteX28" fmla="*/ 1016000 w 4838700"/>
              <a:gd name="connsiteY28" fmla="*/ 3746500 h 4280339"/>
              <a:gd name="connsiteX29" fmla="*/ 1092200 w 4838700"/>
              <a:gd name="connsiteY29" fmla="*/ 3740150 h 4280339"/>
              <a:gd name="connsiteX30" fmla="*/ 1155700 w 4838700"/>
              <a:gd name="connsiteY30" fmla="*/ 3530600 h 4280339"/>
              <a:gd name="connsiteX31" fmla="*/ 1327150 w 4838700"/>
              <a:gd name="connsiteY31" fmla="*/ 3549650 h 4280339"/>
              <a:gd name="connsiteX32" fmla="*/ 1365250 w 4838700"/>
              <a:gd name="connsiteY32" fmla="*/ 3663950 h 4280339"/>
              <a:gd name="connsiteX33" fmla="*/ 1568450 w 4838700"/>
              <a:gd name="connsiteY33" fmla="*/ 3759200 h 4280339"/>
              <a:gd name="connsiteX34" fmla="*/ 1930400 w 4838700"/>
              <a:gd name="connsiteY34" fmla="*/ 3708400 h 4280339"/>
              <a:gd name="connsiteX35" fmla="*/ 1960657 w 4838700"/>
              <a:gd name="connsiteY35" fmla="*/ 3788213 h 4280339"/>
              <a:gd name="connsiteX36" fmla="*/ 1881282 w 4838700"/>
              <a:gd name="connsiteY36" fmla="*/ 3854888 h 4280339"/>
              <a:gd name="connsiteX37" fmla="*/ 1900332 w 4838700"/>
              <a:gd name="connsiteY37" fmla="*/ 3908863 h 4280339"/>
              <a:gd name="connsiteX38" fmla="*/ 1735232 w 4838700"/>
              <a:gd name="connsiteY38" fmla="*/ 3946963 h 4280339"/>
              <a:gd name="connsiteX39" fmla="*/ 1747932 w 4838700"/>
              <a:gd name="connsiteY39" fmla="*/ 4077138 h 4280339"/>
              <a:gd name="connsiteX40" fmla="*/ 1900332 w 4838700"/>
              <a:gd name="connsiteY40" fmla="*/ 4048563 h 4280339"/>
              <a:gd name="connsiteX41" fmla="*/ 1939925 w 4838700"/>
              <a:gd name="connsiteY41" fmla="*/ 4010025 h 4280339"/>
              <a:gd name="connsiteX42" fmla="*/ 2014632 w 4838700"/>
              <a:gd name="connsiteY42" fmla="*/ 3978713 h 4280339"/>
              <a:gd name="connsiteX43" fmla="*/ 2017806 w 4838700"/>
              <a:gd name="connsiteY43" fmla="*/ 4280339 h 4280339"/>
              <a:gd name="connsiteX44" fmla="*/ 2306732 w 4838700"/>
              <a:gd name="connsiteY44" fmla="*/ 4277163 h 4280339"/>
              <a:gd name="connsiteX45" fmla="*/ 2313082 w 4838700"/>
              <a:gd name="connsiteY45" fmla="*/ 4066026 h 4280339"/>
              <a:gd name="connsiteX46" fmla="*/ 2348007 w 4838700"/>
              <a:gd name="connsiteY46" fmla="*/ 4086663 h 4280339"/>
              <a:gd name="connsiteX47" fmla="*/ 2471832 w 4838700"/>
              <a:gd name="connsiteY47" fmla="*/ 4064438 h 4280339"/>
              <a:gd name="connsiteX48" fmla="*/ 2617882 w 4838700"/>
              <a:gd name="connsiteY48" fmla="*/ 4045388 h 4280339"/>
              <a:gd name="connsiteX49" fmla="*/ 2617882 w 4838700"/>
              <a:gd name="connsiteY49" fmla="*/ 3946963 h 4280339"/>
              <a:gd name="connsiteX50" fmla="*/ 2678207 w 4838700"/>
              <a:gd name="connsiteY50" fmla="*/ 3953313 h 4280339"/>
              <a:gd name="connsiteX51" fmla="*/ 2744882 w 4838700"/>
              <a:gd name="connsiteY51" fmla="*/ 3978713 h 4280339"/>
              <a:gd name="connsiteX52" fmla="*/ 2871882 w 4838700"/>
              <a:gd name="connsiteY52" fmla="*/ 3978714 h 4280339"/>
              <a:gd name="connsiteX53" fmla="*/ 2843307 w 4838700"/>
              <a:gd name="connsiteY53" fmla="*/ 3886639 h 4280339"/>
              <a:gd name="connsiteX54" fmla="*/ 2833688 w 4838700"/>
              <a:gd name="connsiteY54" fmla="*/ 3825875 h 4280339"/>
              <a:gd name="connsiteX55" fmla="*/ 3606800 w 4838700"/>
              <a:gd name="connsiteY55" fmla="*/ 3724275 h 4280339"/>
              <a:gd name="connsiteX56" fmla="*/ 3586163 w 4838700"/>
              <a:gd name="connsiteY56" fmla="*/ 3541712 h 4280339"/>
              <a:gd name="connsiteX57" fmla="*/ 3594100 w 4838700"/>
              <a:gd name="connsiteY57" fmla="*/ 3457575 h 4280339"/>
              <a:gd name="connsiteX58" fmla="*/ 3727450 w 4838700"/>
              <a:gd name="connsiteY58" fmla="*/ 3397250 h 4280339"/>
              <a:gd name="connsiteX59" fmla="*/ 3708400 w 4838700"/>
              <a:gd name="connsiteY59" fmla="*/ 3105150 h 4280339"/>
              <a:gd name="connsiteX60" fmla="*/ 3892550 w 4838700"/>
              <a:gd name="connsiteY60" fmla="*/ 2660650 h 4280339"/>
              <a:gd name="connsiteX61" fmla="*/ 3937000 w 4838700"/>
              <a:gd name="connsiteY61" fmla="*/ 2495550 h 4280339"/>
              <a:gd name="connsiteX62" fmla="*/ 4521200 w 4838700"/>
              <a:gd name="connsiteY62" fmla="*/ 2679700 h 4280339"/>
              <a:gd name="connsiteX63" fmla="*/ 4838700 w 4838700"/>
              <a:gd name="connsiteY63" fmla="*/ 2247900 h 4280339"/>
              <a:gd name="connsiteX64" fmla="*/ 3962400 w 4838700"/>
              <a:gd name="connsiteY64" fmla="*/ 1987550 h 4280339"/>
              <a:gd name="connsiteX65" fmla="*/ 3975100 w 4838700"/>
              <a:gd name="connsiteY65" fmla="*/ 1778000 h 4280339"/>
              <a:gd name="connsiteX66" fmla="*/ 4051300 w 4838700"/>
              <a:gd name="connsiteY66" fmla="*/ 1479550 h 4280339"/>
              <a:gd name="connsiteX67" fmla="*/ 4095750 w 4838700"/>
              <a:gd name="connsiteY67" fmla="*/ 869950 h 4280339"/>
              <a:gd name="connsiteX68" fmla="*/ 4095750 w 4838700"/>
              <a:gd name="connsiteY68" fmla="*/ 869950 h 4280339"/>
              <a:gd name="connsiteX69" fmla="*/ 4108450 w 4838700"/>
              <a:gd name="connsiteY69" fmla="*/ 819150 h 4280339"/>
              <a:gd name="connsiteX70" fmla="*/ 3187700 w 4838700"/>
              <a:gd name="connsiteY70" fmla="*/ 990600 h 4280339"/>
              <a:gd name="connsiteX71" fmla="*/ 3022600 w 4838700"/>
              <a:gd name="connsiteY71" fmla="*/ 152400 h 4280339"/>
              <a:gd name="connsiteX72" fmla="*/ 425450 w 4838700"/>
              <a:gd name="connsiteY72" fmla="*/ 0 h 4280339"/>
              <a:gd name="connsiteX73" fmla="*/ 266700 w 4838700"/>
              <a:gd name="connsiteY73" fmla="*/ 374650 h 42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38700" h="4280339">
                <a:moveTo>
                  <a:pt x="266700" y="374650"/>
                </a:moveTo>
                <a:lnTo>
                  <a:pt x="0" y="482600"/>
                </a:lnTo>
                <a:lnTo>
                  <a:pt x="63500" y="692150"/>
                </a:lnTo>
                <a:lnTo>
                  <a:pt x="317500" y="615950"/>
                </a:lnTo>
                <a:lnTo>
                  <a:pt x="355600" y="666750"/>
                </a:lnTo>
                <a:lnTo>
                  <a:pt x="152400" y="908050"/>
                </a:lnTo>
                <a:lnTo>
                  <a:pt x="114300" y="977900"/>
                </a:lnTo>
                <a:lnTo>
                  <a:pt x="311150" y="1066800"/>
                </a:lnTo>
                <a:lnTo>
                  <a:pt x="501650" y="1517650"/>
                </a:lnTo>
                <a:lnTo>
                  <a:pt x="749300" y="1352550"/>
                </a:lnTo>
                <a:lnTo>
                  <a:pt x="571500" y="946150"/>
                </a:lnTo>
                <a:lnTo>
                  <a:pt x="615950" y="889000"/>
                </a:lnTo>
                <a:lnTo>
                  <a:pt x="939800" y="1314450"/>
                </a:lnTo>
                <a:lnTo>
                  <a:pt x="412750" y="1612900"/>
                </a:lnTo>
                <a:lnTo>
                  <a:pt x="488950" y="1733550"/>
                </a:lnTo>
                <a:lnTo>
                  <a:pt x="419100" y="1790700"/>
                </a:lnTo>
                <a:lnTo>
                  <a:pt x="552450" y="2038350"/>
                </a:lnTo>
                <a:lnTo>
                  <a:pt x="425450" y="2127250"/>
                </a:lnTo>
                <a:cubicBezTo>
                  <a:pt x="423333" y="2298700"/>
                  <a:pt x="421217" y="2470150"/>
                  <a:pt x="419100" y="2641600"/>
                </a:cubicBezTo>
                <a:lnTo>
                  <a:pt x="660400" y="2876550"/>
                </a:lnTo>
                <a:lnTo>
                  <a:pt x="590550" y="3060700"/>
                </a:lnTo>
                <a:lnTo>
                  <a:pt x="501650" y="3149600"/>
                </a:lnTo>
                <a:lnTo>
                  <a:pt x="374650" y="3225800"/>
                </a:lnTo>
                <a:lnTo>
                  <a:pt x="577850" y="3397250"/>
                </a:lnTo>
                <a:lnTo>
                  <a:pt x="331694" y="3700556"/>
                </a:lnTo>
                <a:lnTo>
                  <a:pt x="447488" y="3821953"/>
                </a:lnTo>
                <a:lnTo>
                  <a:pt x="767042" y="3821580"/>
                </a:lnTo>
                <a:lnTo>
                  <a:pt x="996950" y="3613150"/>
                </a:lnTo>
                <a:lnTo>
                  <a:pt x="1016000" y="3746500"/>
                </a:lnTo>
                <a:lnTo>
                  <a:pt x="1092200" y="3740150"/>
                </a:lnTo>
                <a:lnTo>
                  <a:pt x="1155700" y="3530600"/>
                </a:lnTo>
                <a:lnTo>
                  <a:pt x="1327150" y="3549650"/>
                </a:lnTo>
                <a:lnTo>
                  <a:pt x="1365250" y="3663950"/>
                </a:lnTo>
                <a:lnTo>
                  <a:pt x="1568450" y="3759200"/>
                </a:lnTo>
                <a:lnTo>
                  <a:pt x="1930400" y="3708400"/>
                </a:lnTo>
                <a:lnTo>
                  <a:pt x="1960657" y="3788213"/>
                </a:lnTo>
                <a:lnTo>
                  <a:pt x="1881282" y="3854888"/>
                </a:lnTo>
                <a:lnTo>
                  <a:pt x="1900332" y="3908863"/>
                </a:lnTo>
                <a:lnTo>
                  <a:pt x="1735232" y="3946963"/>
                </a:lnTo>
                <a:lnTo>
                  <a:pt x="1747932" y="4077138"/>
                </a:lnTo>
                <a:lnTo>
                  <a:pt x="1900332" y="4048563"/>
                </a:lnTo>
                <a:lnTo>
                  <a:pt x="1939925" y="4010025"/>
                </a:lnTo>
                <a:lnTo>
                  <a:pt x="2014632" y="3978713"/>
                </a:lnTo>
                <a:lnTo>
                  <a:pt x="2017806" y="4280339"/>
                </a:lnTo>
                <a:lnTo>
                  <a:pt x="2306732" y="4277163"/>
                </a:lnTo>
                <a:lnTo>
                  <a:pt x="2313082" y="4066026"/>
                </a:lnTo>
                <a:lnTo>
                  <a:pt x="2348007" y="4086663"/>
                </a:lnTo>
                <a:lnTo>
                  <a:pt x="2471832" y="4064438"/>
                </a:lnTo>
                <a:lnTo>
                  <a:pt x="2617882" y="4045388"/>
                </a:lnTo>
                <a:lnTo>
                  <a:pt x="2617882" y="3946963"/>
                </a:lnTo>
                <a:lnTo>
                  <a:pt x="2678207" y="3953313"/>
                </a:lnTo>
                <a:lnTo>
                  <a:pt x="2744882" y="3978713"/>
                </a:lnTo>
                <a:lnTo>
                  <a:pt x="2871882" y="3978714"/>
                </a:lnTo>
                <a:lnTo>
                  <a:pt x="2843307" y="3886639"/>
                </a:lnTo>
                <a:lnTo>
                  <a:pt x="2833688" y="3825875"/>
                </a:lnTo>
                <a:lnTo>
                  <a:pt x="3606800" y="3724275"/>
                </a:lnTo>
                <a:lnTo>
                  <a:pt x="3586163" y="3541712"/>
                </a:lnTo>
                <a:lnTo>
                  <a:pt x="3594100" y="3457575"/>
                </a:lnTo>
                <a:lnTo>
                  <a:pt x="3727450" y="3397250"/>
                </a:lnTo>
                <a:lnTo>
                  <a:pt x="3708400" y="3105150"/>
                </a:lnTo>
                <a:lnTo>
                  <a:pt x="3892550" y="2660650"/>
                </a:lnTo>
                <a:lnTo>
                  <a:pt x="3937000" y="2495550"/>
                </a:lnTo>
                <a:lnTo>
                  <a:pt x="4521200" y="2679700"/>
                </a:lnTo>
                <a:lnTo>
                  <a:pt x="4838700" y="2247900"/>
                </a:lnTo>
                <a:lnTo>
                  <a:pt x="3962400" y="1987550"/>
                </a:lnTo>
                <a:lnTo>
                  <a:pt x="3975100" y="1778000"/>
                </a:lnTo>
                <a:lnTo>
                  <a:pt x="4051300" y="1479550"/>
                </a:lnTo>
                <a:lnTo>
                  <a:pt x="4095750" y="869950"/>
                </a:lnTo>
                <a:lnTo>
                  <a:pt x="4095750" y="869950"/>
                </a:lnTo>
                <a:lnTo>
                  <a:pt x="4108450" y="819150"/>
                </a:lnTo>
                <a:lnTo>
                  <a:pt x="3187700" y="990600"/>
                </a:lnTo>
                <a:lnTo>
                  <a:pt x="3022600" y="152400"/>
                </a:lnTo>
                <a:lnTo>
                  <a:pt x="425450" y="0"/>
                </a:lnTo>
                <a:lnTo>
                  <a:pt x="266700" y="37465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6C74A8DA-93AA-B78F-C855-5BDB453E9B50}"/>
              </a:ext>
            </a:extLst>
          </p:cNvPr>
          <p:cNvSpPr/>
          <p:nvPr/>
        </p:nvSpPr>
        <p:spPr>
          <a:xfrm>
            <a:off x="4306091" y="4032505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F2CD5E9-E036-91F2-56E4-9993D8A624F7}"/>
              </a:ext>
            </a:extLst>
          </p:cNvPr>
          <p:cNvSpPr/>
          <p:nvPr/>
        </p:nvSpPr>
        <p:spPr>
          <a:xfrm>
            <a:off x="4652211" y="4001931"/>
            <a:ext cx="97200" cy="9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0" name="楕円 148">
            <a:extLst>
              <a:ext uri="{FF2B5EF4-FFF2-40B4-BE49-F238E27FC236}">
                <a16:creationId xmlns:a16="http://schemas.microsoft.com/office/drawing/2014/main" id="{EDF75392-931F-FD51-7B2A-463AACDA18F8}"/>
              </a:ext>
            </a:extLst>
          </p:cNvPr>
          <p:cNvSpPr/>
          <p:nvPr/>
        </p:nvSpPr>
        <p:spPr>
          <a:xfrm>
            <a:off x="5522899" y="3790192"/>
            <a:ext cx="97200" cy="972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18DD3640-20A6-3586-8C97-0034A98B7EB2}"/>
              </a:ext>
            </a:extLst>
          </p:cNvPr>
          <p:cNvSpPr/>
          <p:nvPr/>
        </p:nvSpPr>
        <p:spPr>
          <a:xfrm>
            <a:off x="3878989" y="5176972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149">
            <a:extLst>
              <a:ext uri="{FF2B5EF4-FFF2-40B4-BE49-F238E27FC236}">
                <a16:creationId xmlns:a16="http://schemas.microsoft.com/office/drawing/2014/main" id="{135C1B64-EB57-4DF0-35BB-2493545AD37A}"/>
              </a:ext>
            </a:extLst>
          </p:cNvPr>
          <p:cNvSpPr/>
          <p:nvPr/>
        </p:nvSpPr>
        <p:spPr>
          <a:xfrm>
            <a:off x="5666915" y="3601007"/>
            <a:ext cx="97200" cy="972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4" name="楕円 156">
            <a:extLst>
              <a:ext uri="{FF2B5EF4-FFF2-40B4-BE49-F238E27FC236}">
                <a16:creationId xmlns:a16="http://schemas.microsoft.com/office/drawing/2014/main" id="{3071B7C1-FEA4-FC10-E2C1-1E61A5BB7985}"/>
              </a:ext>
            </a:extLst>
          </p:cNvPr>
          <p:cNvSpPr/>
          <p:nvPr/>
        </p:nvSpPr>
        <p:spPr>
          <a:xfrm>
            <a:off x="4561128" y="3014373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8" name="楕円 156">
            <a:extLst>
              <a:ext uri="{FF2B5EF4-FFF2-40B4-BE49-F238E27FC236}">
                <a16:creationId xmlns:a16="http://schemas.microsoft.com/office/drawing/2014/main" id="{6F94D9CF-82CC-DA77-4959-00668CA90FB9}"/>
              </a:ext>
            </a:extLst>
          </p:cNvPr>
          <p:cNvSpPr/>
          <p:nvPr/>
        </p:nvSpPr>
        <p:spPr>
          <a:xfrm>
            <a:off x="4493651" y="3134198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9" name="楕円 148">
            <a:extLst>
              <a:ext uri="{FF2B5EF4-FFF2-40B4-BE49-F238E27FC236}">
                <a16:creationId xmlns:a16="http://schemas.microsoft.com/office/drawing/2014/main" id="{735A4B03-3277-14FB-26A2-1845BBB1249D}"/>
              </a:ext>
            </a:extLst>
          </p:cNvPr>
          <p:cNvSpPr/>
          <p:nvPr/>
        </p:nvSpPr>
        <p:spPr>
          <a:xfrm>
            <a:off x="4136386" y="2997170"/>
            <a:ext cx="97200" cy="972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449" name="楕円 448">
            <a:extLst>
              <a:ext uri="{FF2B5EF4-FFF2-40B4-BE49-F238E27FC236}">
                <a16:creationId xmlns:a16="http://schemas.microsoft.com/office/drawing/2014/main" id="{28E04425-864F-09CA-DD76-E06B32DF980F}"/>
              </a:ext>
            </a:extLst>
          </p:cNvPr>
          <p:cNvSpPr/>
          <p:nvPr/>
        </p:nvSpPr>
        <p:spPr>
          <a:xfrm>
            <a:off x="4040359" y="3249398"/>
            <a:ext cx="97200" cy="9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450" name="楕円 156">
            <a:extLst>
              <a:ext uri="{FF2B5EF4-FFF2-40B4-BE49-F238E27FC236}">
                <a16:creationId xmlns:a16="http://schemas.microsoft.com/office/drawing/2014/main" id="{79AAD5FA-4E0F-2EE9-610B-3E001CEAC5BE}"/>
              </a:ext>
            </a:extLst>
          </p:cNvPr>
          <p:cNvSpPr/>
          <p:nvPr/>
        </p:nvSpPr>
        <p:spPr>
          <a:xfrm>
            <a:off x="4591723" y="3434294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451" name="楕円 450">
            <a:extLst>
              <a:ext uri="{FF2B5EF4-FFF2-40B4-BE49-F238E27FC236}">
                <a16:creationId xmlns:a16="http://schemas.microsoft.com/office/drawing/2014/main" id="{8F521B66-E0BC-9EBC-BDD8-DAC94284C1B8}"/>
              </a:ext>
            </a:extLst>
          </p:cNvPr>
          <p:cNvSpPr/>
          <p:nvPr/>
        </p:nvSpPr>
        <p:spPr>
          <a:xfrm>
            <a:off x="3895549" y="5079772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楕円 451">
            <a:extLst>
              <a:ext uri="{FF2B5EF4-FFF2-40B4-BE49-F238E27FC236}">
                <a16:creationId xmlns:a16="http://schemas.microsoft.com/office/drawing/2014/main" id="{E42DE303-4E04-9647-9403-8CE736467AB7}"/>
              </a:ext>
            </a:extLst>
          </p:cNvPr>
          <p:cNvSpPr/>
          <p:nvPr/>
        </p:nvSpPr>
        <p:spPr>
          <a:xfrm>
            <a:off x="3405581" y="5275135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楕円 452">
            <a:extLst>
              <a:ext uri="{FF2B5EF4-FFF2-40B4-BE49-F238E27FC236}">
                <a16:creationId xmlns:a16="http://schemas.microsoft.com/office/drawing/2014/main" id="{1FF0A9E9-9C40-81EE-9641-FABCB40C2D3C}"/>
              </a:ext>
            </a:extLst>
          </p:cNvPr>
          <p:cNvSpPr/>
          <p:nvPr/>
        </p:nvSpPr>
        <p:spPr>
          <a:xfrm>
            <a:off x="3313298" y="4608926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楕円 454">
            <a:extLst>
              <a:ext uri="{FF2B5EF4-FFF2-40B4-BE49-F238E27FC236}">
                <a16:creationId xmlns:a16="http://schemas.microsoft.com/office/drawing/2014/main" id="{198940CA-820F-5154-443F-67142666A583}"/>
              </a:ext>
            </a:extLst>
          </p:cNvPr>
          <p:cNvSpPr/>
          <p:nvPr/>
        </p:nvSpPr>
        <p:spPr>
          <a:xfrm>
            <a:off x="3542290" y="4922376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464" name="楕円 156">
            <a:extLst>
              <a:ext uri="{FF2B5EF4-FFF2-40B4-BE49-F238E27FC236}">
                <a16:creationId xmlns:a16="http://schemas.microsoft.com/office/drawing/2014/main" id="{308CECCE-64D3-AA7F-AF34-BD77528848EB}"/>
              </a:ext>
            </a:extLst>
          </p:cNvPr>
          <p:cNvSpPr/>
          <p:nvPr/>
        </p:nvSpPr>
        <p:spPr>
          <a:xfrm>
            <a:off x="3231280" y="4496167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465" name="楕円 156">
            <a:extLst>
              <a:ext uri="{FF2B5EF4-FFF2-40B4-BE49-F238E27FC236}">
                <a16:creationId xmlns:a16="http://schemas.microsoft.com/office/drawing/2014/main" id="{74F474DB-569B-13D1-522D-FB8A7AC72157}"/>
              </a:ext>
            </a:extLst>
          </p:cNvPr>
          <p:cNvSpPr/>
          <p:nvPr/>
        </p:nvSpPr>
        <p:spPr>
          <a:xfrm>
            <a:off x="3418006" y="4305521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484" name="楕円 483">
            <a:extLst>
              <a:ext uri="{FF2B5EF4-FFF2-40B4-BE49-F238E27FC236}">
                <a16:creationId xmlns:a16="http://schemas.microsoft.com/office/drawing/2014/main" id="{3C236463-5F78-51F6-F89A-982815936B73}"/>
              </a:ext>
            </a:extLst>
          </p:cNvPr>
          <p:cNvSpPr/>
          <p:nvPr/>
        </p:nvSpPr>
        <p:spPr>
          <a:xfrm>
            <a:off x="2944420" y="4765483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楕円 156">
            <a:extLst>
              <a:ext uri="{FF2B5EF4-FFF2-40B4-BE49-F238E27FC236}">
                <a16:creationId xmlns:a16="http://schemas.microsoft.com/office/drawing/2014/main" id="{A93446CC-1F45-D696-DF6C-14A4C8FE26E4}"/>
              </a:ext>
            </a:extLst>
          </p:cNvPr>
          <p:cNvSpPr/>
          <p:nvPr/>
        </p:nvSpPr>
        <p:spPr>
          <a:xfrm>
            <a:off x="2708685" y="4837334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楕円 156">
            <a:extLst>
              <a:ext uri="{FF2B5EF4-FFF2-40B4-BE49-F238E27FC236}">
                <a16:creationId xmlns:a16="http://schemas.microsoft.com/office/drawing/2014/main" id="{92ED8E0D-35A3-C489-6D2A-499C7D8D072B}"/>
              </a:ext>
            </a:extLst>
          </p:cNvPr>
          <p:cNvSpPr/>
          <p:nvPr/>
        </p:nvSpPr>
        <p:spPr>
          <a:xfrm>
            <a:off x="2483259" y="4707562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楕円 156">
            <a:extLst>
              <a:ext uri="{FF2B5EF4-FFF2-40B4-BE49-F238E27FC236}">
                <a16:creationId xmlns:a16="http://schemas.microsoft.com/office/drawing/2014/main" id="{DF1DDF15-BD1E-28DD-6ED8-34983B436F3F}"/>
              </a:ext>
            </a:extLst>
          </p:cNvPr>
          <p:cNvSpPr/>
          <p:nvPr/>
        </p:nvSpPr>
        <p:spPr>
          <a:xfrm>
            <a:off x="1958256" y="4874986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楕円 156">
            <a:extLst>
              <a:ext uri="{FF2B5EF4-FFF2-40B4-BE49-F238E27FC236}">
                <a16:creationId xmlns:a16="http://schemas.microsoft.com/office/drawing/2014/main" id="{8C0D4650-A1CB-EFCD-527C-2966C8A587E1}"/>
              </a:ext>
            </a:extLst>
          </p:cNvPr>
          <p:cNvSpPr/>
          <p:nvPr/>
        </p:nvSpPr>
        <p:spPr>
          <a:xfrm>
            <a:off x="2001534" y="5154011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楕円 156">
            <a:extLst>
              <a:ext uri="{FF2B5EF4-FFF2-40B4-BE49-F238E27FC236}">
                <a16:creationId xmlns:a16="http://schemas.microsoft.com/office/drawing/2014/main" id="{65835D3F-9F79-DD4A-90F1-2E18D4C18349}"/>
              </a:ext>
            </a:extLst>
          </p:cNvPr>
          <p:cNvSpPr/>
          <p:nvPr/>
        </p:nvSpPr>
        <p:spPr>
          <a:xfrm>
            <a:off x="2292003" y="5002084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楕円 505">
            <a:extLst>
              <a:ext uri="{FF2B5EF4-FFF2-40B4-BE49-F238E27FC236}">
                <a16:creationId xmlns:a16="http://schemas.microsoft.com/office/drawing/2014/main" id="{7AF6BDF3-1BE5-38E2-51AA-AE1F805E38B7}"/>
              </a:ext>
            </a:extLst>
          </p:cNvPr>
          <p:cNvSpPr/>
          <p:nvPr/>
        </p:nvSpPr>
        <p:spPr>
          <a:xfrm>
            <a:off x="2763772" y="4538670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07" name="楕円 156">
            <a:extLst>
              <a:ext uri="{FF2B5EF4-FFF2-40B4-BE49-F238E27FC236}">
                <a16:creationId xmlns:a16="http://schemas.microsoft.com/office/drawing/2014/main" id="{8ED27676-DCE4-DFB5-C676-12FDCAFD94CD}"/>
              </a:ext>
            </a:extLst>
          </p:cNvPr>
          <p:cNvSpPr/>
          <p:nvPr/>
        </p:nvSpPr>
        <p:spPr>
          <a:xfrm>
            <a:off x="2988446" y="4094565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08" name="楕円 151">
            <a:extLst>
              <a:ext uri="{FF2B5EF4-FFF2-40B4-BE49-F238E27FC236}">
                <a16:creationId xmlns:a16="http://schemas.microsoft.com/office/drawing/2014/main" id="{82EBDBA5-B20E-1C2D-A0B4-62717DA46682}"/>
              </a:ext>
            </a:extLst>
          </p:cNvPr>
          <p:cNvSpPr/>
          <p:nvPr/>
        </p:nvSpPr>
        <p:spPr>
          <a:xfrm>
            <a:off x="2545379" y="3112526"/>
            <a:ext cx="97200" cy="9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09" name="楕円 151">
            <a:extLst>
              <a:ext uri="{FF2B5EF4-FFF2-40B4-BE49-F238E27FC236}">
                <a16:creationId xmlns:a16="http://schemas.microsoft.com/office/drawing/2014/main" id="{8CA1A253-379A-23FE-268A-E04DFEF19EAC}"/>
              </a:ext>
            </a:extLst>
          </p:cNvPr>
          <p:cNvSpPr/>
          <p:nvPr/>
        </p:nvSpPr>
        <p:spPr>
          <a:xfrm>
            <a:off x="2735846" y="3182798"/>
            <a:ext cx="97200" cy="9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10" name="楕円 149">
            <a:extLst>
              <a:ext uri="{FF2B5EF4-FFF2-40B4-BE49-F238E27FC236}">
                <a16:creationId xmlns:a16="http://schemas.microsoft.com/office/drawing/2014/main" id="{195E17D4-F6AA-BD70-B070-E31D52037744}"/>
              </a:ext>
            </a:extLst>
          </p:cNvPr>
          <p:cNvSpPr/>
          <p:nvPr/>
        </p:nvSpPr>
        <p:spPr>
          <a:xfrm>
            <a:off x="5162859" y="3085598"/>
            <a:ext cx="97200" cy="972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11" name="楕円 156">
            <a:extLst>
              <a:ext uri="{FF2B5EF4-FFF2-40B4-BE49-F238E27FC236}">
                <a16:creationId xmlns:a16="http://schemas.microsoft.com/office/drawing/2014/main" id="{1509F306-7D26-03E0-C2C0-13149601C854}"/>
              </a:ext>
            </a:extLst>
          </p:cNvPr>
          <p:cNvSpPr/>
          <p:nvPr/>
        </p:nvSpPr>
        <p:spPr>
          <a:xfrm>
            <a:off x="7065337" y="3965329"/>
            <a:ext cx="97200" cy="97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12" name="楕円 156">
            <a:extLst>
              <a:ext uri="{FF2B5EF4-FFF2-40B4-BE49-F238E27FC236}">
                <a16:creationId xmlns:a16="http://schemas.microsoft.com/office/drawing/2014/main" id="{B6B5BD0F-130E-3246-8B0E-0D15CD9B34E1}"/>
              </a:ext>
            </a:extLst>
          </p:cNvPr>
          <p:cNvSpPr/>
          <p:nvPr/>
        </p:nvSpPr>
        <p:spPr>
          <a:xfrm>
            <a:off x="4354691" y="4305521"/>
            <a:ext cx="97200" cy="97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24" name="楕円 523">
            <a:extLst>
              <a:ext uri="{FF2B5EF4-FFF2-40B4-BE49-F238E27FC236}">
                <a16:creationId xmlns:a16="http://schemas.microsoft.com/office/drawing/2014/main" id="{BC2E7569-A3D1-4174-F12D-1E3599D176D7}"/>
              </a:ext>
            </a:extLst>
          </p:cNvPr>
          <p:cNvSpPr/>
          <p:nvPr/>
        </p:nvSpPr>
        <p:spPr>
          <a:xfrm>
            <a:off x="4203347" y="4850213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29" name="楕円 528">
            <a:extLst>
              <a:ext uri="{FF2B5EF4-FFF2-40B4-BE49-F238E27FC236}">
                <a16:creationId xmlns:a16="http://schemas.microsoft.com/office/drawing/2014/main" id="{E4D85976-ABE3-F791-2E88-2E38B2CEED26}"/>
              </a:ext>
            </a:extLst>
          </p:cNvPr>
          <p:cNvSpPr/>
          <p:nvPr/>
        </p:nvSpPr>
        <p:spPr>
          <a:xfrm>
            <a:off x="3878989" y="4441470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楕円 156">
            <a:extLst>
              <a:ext uri="{FF2B5EF4-FFF2-40B4-BE49-F238E27FC236}">
                <a16:creationId xmlns:a16="http://schemas.microsoft.com/office/drawing/2014/main" id="{31BF1F23-F0D8-0360-EBE9-133E17CC24BC}"/>
              </a:ext>
            </a:extLst>
          </p:cNvPr>
          <p:cNvSpPr/>
          <p:nvPr/>
        </p:nvSpPr>
        <p:spPr>
          <a:xfrm>
            <a:off x="4440995" y="5571658"/>
            <a:ext cx="97200" cy="97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楕円 531">
            <a:extLst>
              <a:ext uri="{FF2B5EF4-FFF2-40B4-BE49-F238E27FC236}">
                <a16:creationId xmlns:a16="http://schemas.microsoft.com/office/drawing/2014/main" id="{84A7DE36-8607-DFF6-10FB-03F4F01975B7}"/>
              </a:ext>
            </a:extLst>
          </p:cNvPr>
          <p:cNvSpPr/>
          <p:nvPr/>
        </p:nvSpPr>
        <p:spPr>
          <a:xfrm>
            <a:off x="3134080" y="5079772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楕円 532">
            <a:extLst>
              <a:ext uri="{FF2B5EF4-FFF2-40B4-BE49-F238E27FC236}">
                <a16:creationId xmlns:a16="http://schemas.microsoft.com/office/drawing/2014/main" id="{02612B42-59C3-57D5-A458-98039E6D805E}"/>
              </a:ext>
            </a:extLst>
          </p:cNvPr>
          <p:cNvSpPr/>
          <p:nvPr/>
        </p:nvSpPr>
        <p:spPr>
          <a:xfrm>
            <a:off x="2939846" y="5002084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楕円 156">
            <a:extLst>
              <a:ext uri="{FF2B5EF4-FFF2-40B4-BE49-F238E27FC236}">
                <a16:creationId xmlns:a16="http://schemas.microsoft.com/office/drawing/2014/main" id="{FACDF26D-CDC8-E9B2-C74D-4CA26F6CF5D1}"/>
              </a:ext>
            </a:extLst>
          </p:cNvPr>
          <p:cNvSpPr/>
          <p:nvPr/>
        </p:nvSpPr>
        <p:spPr>
          <a:xfrm>
            <a:off x="4161346" y="4106333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35" name="楕円 156">
            <a:extLst>
              <a:ext uri="{FF2B5EF4-FFF2-40B4-BE49-F238E27FC236}">
                <a16:creationId xmlns:a16="http://schemas.microsoft.com/office/drawing/2014/main" id="{EEE7E866-7212-C4EA-6A0B-6C8AB6C4EF77}"/>
              </a:ext>
            </a:extLst>
          </p:cNvPr>
          <p:cNvSpPr/>
          <p:nvPr/>
        </p:nvSpPr>
        <p:spPr>
          <a:xfrm>
            <a:off x="3364354" y="3962290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41" name="楕円 540">
            <a:extLst>
              <a:ext uri="{FF2B5EF4-FFF2-40B4-BE49-F238E27FC236}">
                <a16:creationId xmlns:a16="http://schemas.microsoft.com/office/drawing/2014/main" id="{89CBDA7A-7B9C-5EEA-C71E-E7245A8FCAD5}"/>
              </a:ext>
            </a:extLst>
          </p:cNvPr>
          <p:cNvSpPr/>
          <p:nvPr/>
        </p:nvSpPr>
        <p:spPr>
          <a:xfrm>
            <a:off x="2727689" y="4208321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44" name="楕円 156">
            <a:extLst>
              <a:ext uri="{FF2B5EF4-FFF2-40B4-BE49-F238E27FC236}">
                <a16:creationId xmlns:a16="http://schemas.microsoft.com/office/drawing/2014/main" id="{E796D099-46D6-9C20-6F74-2F7D53BB071C}"/>
              </a:ext>
            </a:extLst>
          </p:cNvPr>
          <p:cNvSpPr/>
          <p:nvPr/>
        </p:nvSpPr>
        <p:spPr>
          <a:xfrm>
            <a:off x="3408922" y="3134198"/>
            <a:ext cx="97200" cy="97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49" name="楕円 149">
            <a:extLst>
              <a:ext uri="{FF2B5EF4-FFF2-40B4-BE49-F238E27FC236}">
                <a16:creationId xmlns:a16="http://schemas.microsoft.com/office/drawing/2014/main" id="{687DC1EB-4A56-03E9-56A1-17B3AE6E06E3}"/>
              </a:ext>
            </a:extLst>
          </p:cNvPr>
          <p:cNvSpPr/>
          <p:nvPr/>
        </p:nvSpPr>
        <p:spPr>
          <a:xfrm>
            <a:off x="4251947" y="2738154"/>
            <a:ext cx="97200" cy="972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50" name="楕円 156">
            <a:extLst>
              <a:ext uri="{FF2B5EF4-FFF2-40B4-BE49-F238E27FC236}">
                <a16:creationId xmlns:a16="http://schemas.microsoft.com/office/drawing/2014/main" id="{6DB0C4EB-1595-BA01-7CCC-704D23D523BB}"/>
              </a:ext>
            </a:extLst>
          </p:cNvPr>
          <p:cNvSpPr/>
          <p:nvPr/>
        </p:nvSpPr>
        <p:spPr>
          <a:xfrm>
            <a:off x="3860370" y="2750067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51" name="楕円 149">
            <a:extLst>
              <a:ext uri="{FF2B5EF4-FFF2-40B4-BE49-F238E27FC236}">
                <a16:creationId xmlns:a16="http://schemas.microsoft.com/office/drawing/2014/main" id="{235255EB-9B72-3210-D871-0DD729F63611}"/>
              </a:ext>
            </a:extLst>
          </p:cNvPr>
          <p:cNvSpPr/>
          <p:nvPr/>
        </p:nvSpPr>
        <p:spPr>
          <a:xfrm>
            <a:off x="3926658" y="2646121"/>
            <a:ext cx="97200" cy="972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52" name="楕円 551">
            <a:extLst>
              <a:ext uri="{FF2B5EF4-FFF2-40B4-BE49-F238E27FC236}">
                <a16:creationId xmlns:a16="http://schemas.microsoft.com/office/drawing/2014/main" id="{58BC6382-2B82-75AB-1C26-4D1D78D60BCE}"/>
              </a:ext>
            </a:extLst>
          </p:cNvPr>
          <p:cNvSpPr/>
          <p:nvPr/>
        </p:nvSpPr>
        <p:spPr>
          <a:xfrm>
            <a:off x="4959261" y="2619363"/>
            <a:ext cx="97200" cy="9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53" name="楕円 552">
            <a:extLst>
              <a:ext uri="{FF2B5EF4-FFF2-40B4-BE49-F238E27FC236}">
                <a16:creationId xmlns:a16="http://schemas.microsoft.com/office/drawing/2014/main" id="{02635B5A-6875-C61D-4664-0E0CA314AD00}"/>
              </a:ext>
            </a:extLst>
          </p:cNvPr>
          <p:cNvSpPr/>
          <p:nvPr/>
        </p:nvSpPr>
        <p:spPr>
          <a:xfrm>
            <a:off x="4499194" y="1964759"/>
            <a:ext cx="97200" cy="9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54" name="楕円 553">
            <a:extLst>
              <a:ext uri="{FF2B5EF4-FFF2-40B4-BE49-F238E27FC236}">
                <a16:creationId xmlns:a16="http://schemas.microsoft.com/office/drawing/2014/main" id="{D6464D26-4CBF-378D-DFF9-D2E3F69031E5}"/>
              </a:ext>
            </a:extLst>
          </p:cNvPr>
          <p:cNvSpPr/>
          <p:nvPr/>
        </p:nvSpPr>
        <p:spPr>
          <a:xfrm>
            <a:off x="1175514" y="1670885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55" name="楕円 149">
            <a:extLst>
              <a:ext uri="{FF2B5EF4-FFF2-40B4-BE49-F238E27FC236}">
                <a16:creationId xmlns:a16="http://schemas.microsoft.com/office/drawing/2014/main" id="{0F88AD0B-F638-B0F5-3DC3-90431380B1AC}"/>
              </a:ext>
            </a:extLst>
          </p:cNvPr>
          <p:cNvSpPr/>
          <p:nvPr/>
        </p:nvSpPr>
        <p:spPr>
          <a:xfrm>
            <a:off x="4543123" y="1371190"/>
            <a:ext cx="97200" cy="972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56" name="楕円 149">
            <a:extLst>
              <a:ext uri="{FF2B5EF4-FFF2-40B4-BE49-F238E27FC236}">
                <a16:creationId xmlns:a16="http://schemas.microsoft.com/office/drawing/2014/main" id="{0048C136-C358-FB5E-E15B-988FB76E2F0D}"/>
              </a:ext>
            </a:extLst>
          </p:cNvPr>
          <p:cNvSpPr/>
          <p:nvPr/>
        </p:nvSpPr>
        <p:spPr>
          <a:xfrm>
            <a:off x="4039186" y="1340709"/>
            <a:ext cx="97200" cy="97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57" name="楕円 149">
            <a:extLst>
              <a:ext uri="{FF2B5EF4-FFF2-40B4-BE49-F238E27FC236}">
                <a16:creationId xmlns:a16="http://schemas.microsoft.com/office/drawing/2014/main" id="{7251398F-CA3D-9AA3-E276-9D9244F86CAB}"/>
              </a:ext>
            </a:extLst>
          </p:cNvPr>
          <p:cNvSpPr/>
          <p:nvPr/>
        </p:nvSpPr>
        <p:spPr>
          <a:xfrm>
            <a:off x="3809191" y="1610152"/>
            <a:ext cx="97200" cy="972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58" name="楕円 557">
            <a:extLst>
              <a:ext uri="{FF2B5EF4-FFF2-40B4-BE49-F238E27FC236}">
                <a16:creationId xmlns:a16="http://schemas.microsoft.com/office/drawing/2014/main" id="{42937D47-B56D-0419-E185-3148EF617D98}"/>
              </a:ext>
            </a:extLst>
          </p:cNvPr>
          <p:cNvSpPr/>
          <p:nvPr/>
        </p:nvSpPr>
        <p:spPr>
          <a:xfrm>
            <a:off x="4959261" y="1624171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59" name="楕円 558">
            <a:extLst>
              <a:ext uri="{FF2B5EF4-FFF2-40B4-BE49-F238E27FC236}">
                <a16:creationId xmlns:a16="http://schemas.microsoft.com/office/drawing/2014/main" id="{08215675-82E7-04F4-EC68-13D6FB3F9165}"/>
              </a:ext>
            </a:extLst>
          </p:cNvPr>
          <p:cNvSpPr/>
          <p:nvPr/>
        </p:nvSpPr>
        <p:spPr>
          <a:xfrm>
            <a:off x="2434659" y="2554054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60" name="楕円 559">
            <a:extLst>
              <a:ext uri="{FF2B5EF4-FFF2-40B4-BE49-F238E27FC236}">
                <a16:creationId xmlns:a16="http://schemas.microsoft.com/office/drawing/2014/main" id="{F556D6D9-951D-69AD-22F5-F789A9362078}"/>
              </a:ext>
            </a:extLst>
          </p:cNvPr>
          <p:cNvSpPr/>
          <p:nvPr/>
        </p:nvSpPr>
        <p:spPr>
          <a:xfrm>
            <a:off x="1490655" y="1484664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61" name="楕円 560">
            <a:extLst>
              <a:ext uri="{FF2B5EF4-FFF2-40B4-BE49-F238E27FC236}">
                <a16:creationId xmlns:a16="http://schemas.microsoft.com/office/drawing/2014/main" id="{D1AC3436-AE04-2F78-CAEE-6C7658990F52}"/>
              </a:ext>
            </a:extLst>
          </p:cNvPr>
          <p:cNvSpPr/>
          <p:nvPr/>
        </p:nvSpPr>
        <p:spPr>
          <a:xfrm>
            <a:off x="1744962" y="1407948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62" name="楕円 561">
            <a:extLst>
              <a:ext uri="{FF2B5EF4-FFF2-40B4-BE49-F238E27FC236}">
                <a16:creationId xmlns:a16="http://schemas.microsoft.com/office/drawing/2014/main" id="{C487C546-D052-947E-9276-61E2489CF757}"/>
              </a:ext>
            </a:extLst>
          </p:cNvPr>
          <p:cNvSpPr/>
          <p:nvPr/>
        </p:nvSpPr>
        <p:spPr>
          <a:xfrm>
            <a:off x="1969315" y="1389309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63" name="楕円 562">
            <a:extLst>
              <a:ext uri="{FF2B5EF4-FFF2-40B4-BE49-F238E27FC236}">
                <a16:creationId xmlns:a16="http://schemas.microsoft.com/office/drawing/2014/main" id="{59D795E5-7BCA-6F79-8AF6-136406DB15E8}"/>
              </a:ext>
            </a:extLst>
          </p:cNvPr>
          <p:cNvSpPr/>
          <p:nvPr/>
        </p:nvSpPr>
        <p:spPr>
          <a:xfrm>
            <a:off x="2197720" y="1192219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64" name="楕円 563">
            <a:extLst>
              <a:ext uri="{FF2B5EF4-FFF2-40B4-BE49-F238E27FC236}">
                <a16:creationId xmlns:a16="http://schemas.microsoft.com/office/drawing/2014/main" id="{DF60EF12-2FC5-3FB0-F4F8-02A8E6C9D153}"/>
              </a:ext>
            </a:extLst>
          </p:cNvPr>
          <p:cNvSpPr/>
          <p:nvPr/>
        </p:nvSpPr>
        <p:spPr>
          <a:xfrm>
            <a:off x="2320822" y="1477392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65" name="楕円 564">
            <a:extLst>
              <a:ext uri="{FF2B5EF4-FFF2-40B4-BE49-F238E27FC236}">
                <a16:creationId xmlns:a16="http://schemas.microsoft.com/office/drawing/2014/main" id="{BCD2A598-3064-8D55-D26D-4DFEDC3BE978}"/>
              </a:ext>
            </a:extLst>
          </p:cNvPr>
          <p:cNvSpPr/>
          <p:nvPr/>
        </p:nvSpPr>
        <p:spPr>
          <a:xfrm>
            <a:off x="2135434" y="1533264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66" name="楕円 565">
            <a:extLst>
              <a:ext uri="{FF2B5EF4-FFF2-40B4-BE49-F238E27FC236}">
                <a16:creationId xmlns:a16="http://schemas.microsoft.com/office/drawing/2014/main" id="{A2B4FD02-FDD0-2776-90F2-DB6AEA2E2077}"/>
              </a:ext>
            </a:extLst>
          </p:cNvPr>
          <p:cNvSpPr/>
          <p:nvPr/>
        </p:nvSpPr>
        <p:spPr>
          <a:xfrm>
            <a:off x="2271585" y="1768085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67" name="楕円 566">
            <a:extLst>
              <a:ext uri="{FF2B5EF4-FFF2-40B4-BE49-F238E27FC236}">
                <a16:creationId xmlns:a16="http://schemas.microsoft.com/office/drawing/2014/main" id="{18FD619B-C932-956E-4794-BB3EDFE99021}"/>
              </a:ext>
            </a:extLst>
          </p:cNvPr>
          <p:cNvSpPr/>
          <p:nvPr/>
        </p:nvSpPr>
        <p:spPr>
          <a:xfrm>
            <a:off x="2038234" y="2043325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68" name="楕円 567">
            <a:extLst>
              <a:ext uri="{FF2B5EF4-FFF2-40B4-BE49-F238E27FC236}">
                <a16:creationId xmlns:a16="http://schemas.microsoft.com/office/drawing/2014/main" id="{178D245B-3161-4242-60A0-607165B3B704}"/>
              </a:ext>
            </a:extLst>
          </p:cNvPr>
          <p:cNvSpPr/>
          <p:nvPr/>
        </p:nvSpPr>
        <p:spPr>
          <a:xfrm>
            <a:off x="1741638" y="1879872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69" name="楕円 568">
            <a:extLst>
              <a:ext uri="{FF2B5EF4-FFF2-40B4-BE49-F238E27FC236}">
                <a16:creationId xmlns:a16="http://schemas.microsoft.com/office/drawing/2014/main" id="{66E1D86C-2CF1-A4B4-C8AE-43A7D049070F}"/>
              </a:ext>
            </a:extLst>
          </p:cNvPr>
          <p:cNvSpPr/>
          <p:nvPr/>
        </p:nvSpPr>
        <p:spPr>
          <a:xfrm>
            <a:off x="1490655" y="1831272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70" name="楕円 569">
            <a:extLst>
              <a:ext uri="{FF2B5EF4-FFF2-40B4-BE49-F238E27FC236}">
                <a16:creationId xmlns:a16="http://schemas.microsoft.com/office/drawing/2014/main" id="{C1FCF053-9636-EF4C-BB14-2CC555B58B7A}"/>
              </a:ext>
            </a:extLst>
          </p:cNvPr>
          <p:cNvSpPr/>
          <p:nvPr/>
        </p:nvSpPr>
        <p:spPr>
          <a:xfrm>
            <a:off x="2454354" y="2174206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71" name="楕円 570">
            <a:extLst>
              <a:ext uri="{FF2B5EF4-FFF2-40B4-BE49-F238E27FC236}">
                <a16:creationId xmlns:a16="http://schemas.microsoft.com/office/drawing/2014/main" id="{55BF8D6A-2BC7-A4B6-14BB-033E0CB9A9CB}"/>
              </a:ext>
            </a:extLst>
          </p:cNvPr>
          <p:cNvSpPr/>
          <p:nvPr/>
        </p:nvSpPr>
        <p:spPr>
          <a:xfrm>
            <a:off x="2769984" y="1540291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72" name="楕円 571">
            <a:extLst>
              <a:ext uri="{FF2B5EF4-FFF2-40B4-BE49-F238E27FC236}">
                <a16:creationId xmlns:a16="http://schemas.microsoft.com/office/drawing/2014/main" id="{DF54E10B-73A4-3BF5-DE18-EBE990BA6D01}"/>
              </a:ext>
            </a:extLst>
          </p:cNvPr>
          <p:cNvSpPr/>
          <p:nvPr/>
        </p:nvSpPr>
        <p:spPr>
          <a:xfrm>
            <a:off x="3098122" y="1302735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73" name="楕円 572">
            <a:extLst>
              <a:ext uri="{FF2B5EF4-FFF2-40B4-BE49-F238E27FC236}">
                <a16:creationId xmlns:a16="http://schemas.microsoft.com/office/drawing/2014/main" id="{936F029F-3B6B-1F2B-9761-15580082DA7E}"/>
              </a:ext>
            </a:extLst>
          </p:cNvPr>
          <p:cNvSpPr/>
          <p:nvPr/>
        </p:nvSpPr>
        <p:spPr>
          <a:xfrm>
            <a:off x="2739779" y="1875633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574" name="楕円 573">
            <a:extLst>
              <a:ext uri="{FF2B5EF4-FFF2-40B4-BE49-F238E27FC236}">
                <a16:creationId xmlns:a16="http://schemas.microsoft.com/office/drawing/2014/main" id="{6F8212F7-526D-3A96-7CEB-81E35EE7F28E}"/>
              </a:ext>
            </a:extLst>
          </p:cNvPr>
          <p:cNvSpPr/>
          <p:nvPr/>
        </p:nvSpPr>
        <p:spPr>
          <a:xfrm>
            <a:off x="2645531" y="2418370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575" name="楕円 574">
            <a:extLst>
              <a:ext uri="{FF2B5EF4-FFF2-40B4-BE49-F238E27FC236}">
                <a16:creationId xmlns:a16="http://schemas.microsoft.com/office/drawing/2014/main" id="{7A584400-E4C1-723D-0968-F46312A5490E}"/>
              </a:ext>
            </a:extLst>
          </p:cNvPr>
          <p:cNvSpPr/>
          <p:nvPr/>
        </p:nvSpPr>
        <p:spPr>
          <a:xfrm>
            <a:off x="3008297" y="2275695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54" name="楕円 353">
            <a:extLst>
              <a:ext uri="{FF2B5EF4-FFF2-40B4-BE49-F238E27FC236}">
                <a16:creationId xmlns:a16="http://schemas.microsoft.com/office/drawing/2014/main" id="{F8B7C523-24DF-6877-9742-F0E3078FFCE9}"/>
              </a:ext>
            </a:extLst>
          </p:cNvPr>
          <p:cNvSpPr/>
          <p:nvPr/>
        </p:nvSpPr>
        <p:spPr>
          <a:xfrm>
            <a:off x="1838643" y="2997170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355" name="楕円 354">
            <a:extLst>
              <a:ext uri="{FF2B5EF4-FFF2-40B4-BE49-F238E27FC236}">
                <a16:creationId xmlns:a16="http://schemas.microsoft.com/office/drawing/2014/main" id="{81CD4F23-FAE8-6770-5669-41CF980E8AD0}"/>
              </a:ext>
            </a:extLst>
          </p:cNvPr>
          <p:cNvSpPr/>
          <p:nvPr/>
        </p:nvSpPr>
        <p:spPr>
          <a:xfrm>
            <a:off x="2140720" y="3105318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356" name="楕円 355">
            <a:extLst>
              <a:ext uri="{FF2B5EF4-FFF2-40B4-BE49-F238E27FC236}">
                <a16:creationId xmlns:a16="http://schemas.microsoft.com/office/drawing/2014/main" id="{B31D38F5-D05D-2852-5AA1-6BB7917BB6EC}"/>
              </a:ext>
            </a:extLst>
          </p:cNvPr>
          <p:cNvSpPr/>
          <p:nvPr/>
        </p:nvSpPr>
        <p:spPr>
          <a:xfrm>
            <a:off x="1932045" y="3547709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357" name="楕円 356">
            <a:extLst>
              <a:ext uri="{FF2B5EF4-FFF2-40B4-BE49-F238E27FC236}">
                <a16:creationId xmlns:a16="http://schemas.microsoft.com/office/drawing/2014/main" id="{9F25119A-5AAA-1773-4B08-6A570F4E224D}"/>
              </a:ext>
            </a:extLst>
          </p:cNvPr>
          <p:cNvSpPr/>
          <p:nvPr/>
        </p:nvSpPr>
        <p:spPr>
          <a:xfrm>
            <a:off x="2251281" y="3778465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358" name="楕円 357">
            <a:extLst>
              <a:ext uri="{FF2B5EF4-FFF2-40B4-BE49-F238E27FC236}">
                <a16:creationId xmlns:a16="http://schemas.microsoft.com/office/drawing/2014/main" id="{6D850E61-F9E0-9B91-BB0B-781EA6B70E1D}"/>
              </a:ext>
            </a:extLst>
          </p:cNvPr>
          <p:cNvSpPr/>
          <p:nvPr/>
        </p:nvSpPr>
        <p:spPr>
          <a:xfrm>
            <a:off x="1990393" y="3914819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359" name="楕円 358">
            <a:extLst>
              <a:ext uri="{FF2B5EF4-FFF2-40B4-BE49-F238E27FC236}">
                <a16:creationId xmlns:a16="http://schemas.microsoft.com/office/drawing/2014/main" id="{B2D52634-0AEF-F586-1095-168C9A8629E0}"/>
              </a:ext>
            </a:extLst>
          </p:cNvPr>
          <p:cNvSpPr/>
          <p:nvPr/>
        </p:nvSpPr>
        <p:spPr>
          <a:xfrm>
            <a:off x="1669846" y="3974709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360" name="楕円 359">
            <a:extLst>
              <a:ext uri="{FF2B5EF4-FFF2-40B4-BE49-F238E27FC236}">
                <a16:creationId xmlns:a16="http://schemas.microsoft.com/office/drawing/2014/main" id="{1721054D-1AF2-9832-E1A6-A1C2C5C7A9B7}"/>
              </a:ext>
            </a:extLst>
          </p:cNvPr>
          <p:cNvSpPr/>
          <p:nvPr/>
        </p:nvSpPr>
        <p:spPr>
          <a:xfrm>
            <a:off x="1872399" y="4318635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361" name="楕円 360">
            <a:extLst>
              <a:ext uri="{FF2B5EF4-FFF2-40B4-BE49-F238E27FC236}">
                <a16:creationId xmlns:a16="http://schemas.microsoft.com/office/drawing/2014/main" id="{CEB675B1-587A-CBDA-7F75-6397AE72075A}"/>
              </a:ext>
            </a:extLst>
          </p:cNvPr>
          <p:cNvSpPr/>
          <p:nvPr/>
        </p:nvSpPr>
        <p:spPr>
          <a:xfrm>
            <a:off x="2538979" y="4223533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cxnSp>
        <p:nvCxnSpPr>
          <p:cNvPr id="362" name="直線コネクタ 361">
            <a:extLst>
              <a:ext uri="{FF2B5EF4-FFF2-40B4-BE49-F238E27FC236}">
                <a16:creationId xmlns:a16="http://schemas.microsoft.com/office/drawing/2014/main" id="{08AC82E4-5172-6374-3357-98DC0F872A5B}"/>
              </a:ext>
            </a:extLst>
          </p:cNvPr>
          <p:cNvCxnSpPr>
            <a:cxnSpLocks/>
          </p:cNvCxnSpPr>
          <p:nvPr/>
        </p:nvCxnSpPr>
        <p:spPr>
          <a:xfrm>
            <a:off x="4087786" y="3344544"/>
            <a:ext cx="0" cy="92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3" name="楕円 362">
            <a:extLst>
              <a:ext uri="{FF2B5EF4-FFF2-40B4-BE49-F238E27FC236}">
                <a16:creationId xmlns:a16="http://schemas.microsoft.com/office/drawing/2014/main" id="{772CB89C-9CAA-3AA4-8826-EFCDC96720C9}"/>
              </a:ext>
            </a:extLst>
          </p:cNvPr>
          <p:cNvSpPr/>
          <p:nvPr/>
        </p:nvSpPr>
        <p:spPr>
          <a:xfrm>
            <a:off x="3465299" y="1879872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64" name="楕円 363">
            <a:extLst>
              <a:ext uri="{FF2B5EF4-FFF2-40B4-BE49-F238E27FC236}">
                <a16:creationId xmlns:a16="http://schemas.microsoft.com/office/drawing/2014/main" id="{670A92EB-3C12-D418-1BE2-FCA3C20BC597}"/>
              </a:ext>
            </a:extLst>
          </p:cNvPr>
          <p:cNvSpPr/>
          <p:nvPr/>
        </p:nvSpPr>
        <p:spPr>
          <a:xfrm>
            <a:off x="2691179" y="2149611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65" name="楕円 364">
            <a:extLst>
              <a:ext uri="{FF2B5EF4-FFF2-40B4-BE49-F238E27FC236}">
                <a16:creationId xmlns:a16="http://schemas.microsoft.com/office/drawing/2014/main" id="{CB70CEF8-A3A7-357C-CE2A-07EBAF66EC84}"/>
              </a:ext>
            </a:extLst>
          </p:cNvPr>
          <p:cNvSpPr/>
          <p:nvPr/>
        </p:nvSpPr>
        <p:spPr>
          <a:xfrm>
            <a:off x="2917125" y="2064562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66" name="楕円 365">
            <a:extLst>
              <a:ext uri="{FF2B5EF4-FFF2-40B4-BE49-F238E27FC236}">
                <a16:creationId xmlns:a16="http://schemas.microsoft.com/office/drawing/2014/main" id="{2BC69100-0B81-26F4-9D28-995934471AF7}"/>
              </a:ext>
            </a:extLst>
          </p:cNvPr>
          <p:cNvSpPr/>
          <p:nvPr/>
        </p:nvSpPr>
        <p:spPr>
          <a:xfrm>
            <a:off x="2864045" y="1372704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67" name="楕円 366">
            <a:extLst>
              <a:ext uri="{FF2B5EF4-FFF2-40B4-BE49-F238E27FC236}">
                <a16:creationId xmlns:a16="http://schemas.microsoft.com/office/drawing/2014/main" id="{41692839-84F0-E6EE-220F-182F69913942}"/>
              </a:ext>
            </a:extLst>
          </p:cNvPr>
          <p:cNvSpPr/>
          <p:nvPr/>
        </p:nvSpPr>
        <p:spPr>
          <a:xfrm>
            <a:off x="4262167" y="2201152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68" name="楕円 367">
            <a:extLst>
              <a:ext uri="{FF2B5EF4-FFF2-40B4-BE49-F238E27FC236}">
                <a16:creationId xmlns:a16="http://schemas.microsoft.com/office/drawing/2014/main" id="{928D2B05-E102-6658-9C83-F9CF90CCFD45}"/>
              </a:ext>
            </a:extLst>
          </p:cNvPr>
          <p:cNvSpPr/>
          <p:nvPr/>
        </p:nvSpPr>
        <p:spPr>
          <a:xfrm>
            <a:off x="4732967" y="2604710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69" name="楕円 368">
            <a:extLst>
              <a:ext uri="{FF2B5EF4-FFF2-40B4-BE49-F238E27FC236}">
                <a16:creationId xmlns:a16="http://schemas.microsoft.com/office/drawing/2014/main" id="{D32FD87D-98CC-1749-F7CD-33158E9AA37A}"/>
              </a:ext>
            </a:extLst>
          </p:cNvPr>
          <p:cNvSpPr/>
          <p:nvPr/>
        </p:nvSpPr>
        <p:spPr>
          <a:xfrm>
            <a:off x="4583990" y="4232010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70" name="楕円 369">
            <a:extLst>
              <a:ext uri="{FF2B5EF4-FFF2-40B4-BE49-F238E27FC236}">
                <a16:creationId xmlns:a16="http://schemas.microsoft.com/office/drawing/2014/main" id="{144F3A56-22C2-7B5D-8764-E5D949537245}"/>
              </a:ext>
            </a:extLst>
          </p:cNvPr>
          <p:cNvSpPr/>
          <p:nvPr/>
        </p:nvSpPr>
        <p:spPr>
          <a:xfrm>
            <a:off x="1674351" y="4427153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71" name="楕円 370">
            <a:extLst>
              <a:ext uri="{FF2B5EF4-FFF2-40B4-BE49-F238E27FC236}">
                <a16:creationId xmlns:a16="http://schemas.microsoft.com/office/drawing/2014/main" id="{4A3ECAA0-BAA9-8A02-4DCA-E49E7E5D23DF}"/>
              </a:ext>
            </a:extLst>
          </p:cNvPr>
          <p:cNvSpPr/>
          <p:nvPr/>
        </p:nvSpPr>
        <p:spPr>
          <a:xfrm>
            <a:off x="3769916" y="6554018"/>
            <a:ext cx="97200" cy="9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72" name="楕円 371">
            <a:extLst>
              <a:ext uri="{FF2B5EF4-FFF2-40B4-BE49-F238E27FC236}">
                <a16:creationId xmlns:a16="http://schemas.microsoft.com/office/drawing/2014/main" id="{B4884A3B-E1F3-503E-30E4-900583FCFC0A}"/>
              </a:ext>
            </a:extLst>
          </p:cNvPr>
          <p:cNvSpPr/>
          <p:nvPr/>
        </p:nvSpPr>
        <p:spPr>
          <a:xfrm>
            <a:off x="5260059" y="5715674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73" name="楕円 372">
            <a:extLst>
              <a:ext uri="{FF2B5EF4-FFF2-40B4-BE49-F238E27FC236}">
                <a16:creationId xmlns:a16="http://schemas.microsoft.com/office/drawing/2014/main" id="{FE5374D0-8DDA-BDA5-4D96-63237A2B015E}"/>
              </a:ext>
            </a:extLst>
          </p:cNvPr>
          <p:cNvSpPr/>
          <p:nvPr/>
        </p:nvSpPr>
        <p:spPr>
          <a:xfrm>
            <a:off x="1506925" y="1351335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74" name="楕円 373">
            <a:extLst>
              <a:ext uri="{FF2B5EF4-FFF2-40B4-BE49-F238E27FC236}">
                <a16:creationId xmlns:a16="http://schemas.microsoft.com/office/drawing/2014/main" id="{D3042982-C3FD-9F67-382C-0648E5F6EF86}"/>
              </a:ext>
            </a:extLst>
          </p:cNvPr>
          <p:cNvSpPr/>
          <p:nvPr/>
        </p:nvSpPr>
        <p:spPr>
          <a:xfrm>
            <a:off x="5586453" y="3111032"/>
            <a:ext cx="97200" cy="9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75" name="楕円 156">
            <a:extLst>
              <a:ext uri="{FF2B5EF4-FFF2-40B4-BE49-F238E27FC236}">
                <a16:creationId xmlns:a16="http://schemas.microsoft.com/office/drawing/2014/main" id="{20269D94-C138-EFA2-D175-810C623FA5F4}"/>
              </a:ext>
            </a:extLst>
          </p:cNvPr>
          <p:cNvSpPr/>
          <p:nvPr/>
        </p:nvSpPr>
        <p:spPr>
          <a:xfrm>
            <a:off x="4321739" y="3286027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76" name="楕円 156">
            <a:extLst>
              <a:ext uri="{FF2B5EF4-FFF2-40B4-BE49-F238E27FC236}">
                <a16:creationId xmlns:a16="http://schemas.microsoft.com/office/drawing/2014/main" id="{E3270DFB-E442-982C-4AA2-15055114EB0E}"/>
              </a:ext>
            </a:extLst>
          </p:cNvPr>
          <p:cNvSpPr/>
          <p:nvPr/>
        </p:nvSpPr>
        <p:spPr>
          <a:xfrm>
            <a:off x="4561128" y="3656918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77" name="楕円 156">
            <a:extLst>
              <a:ext uri="{FF2B5EF4-FFF2-40B4-BE49-F238E27FC236}">
                <a16:creationId xmlns:a16="http://schemas.microsoft.com/office/drawing/2014/main" id="{14FA8CC4-A670-C7CB-5AB8-4BEB1CDF9572}"/>
              </a:ext>
            </a:extLst>
          </p:cNvPr>
          <p:cNvSpPr/>
          <p:nvPr/>
        </p:nvSpPr>
        <p:spPr>
          <a:xfrm>
            <a:off x="4874177" y="3440843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78" name="楕円 377">
            <a:extLst>
              <a:ext uri="{FF2B5EF4-FFF2-40B4-BE49-F238E27FC236}">
                <a16:creationId xmlns:a16="http://schemas.microsoft.com/office/drawing/2014/main" id="{758A89B2-1204-AF11-DE50-DF6D65B686C1}"/>
              </a:ext>
            </a:extLst>
          </p:cNvPr>
          <p:cNvSpPr/>
          <p:nvPr/>
        </p:nvSpPr>
        <p:spPr>
          <a:xfrm>
            <a:off x="1906421" y="4066333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379" name="楕円 378">
            <a:extLst>
              <a:ext uri="{FF2B5EF4-FFF2-40B4-BE49-F238E27FC236}">
                <a16:creationId xmlns:a16="http://schemas.microsoft.com/office/drawing/2014/main" id="{96049E1C-70C3-1D5C-1EA3-661AEDD64F98}"/>
              </a:ext>
            </a:extLst>
          </p:cNvPr>
          <p:cNvSpPr/>
          <p:nvPr/>
        </p:nvSpPr>
        <p:spPr>
          <a:xfrm>
            <a:off x="2164663" y="4511726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380" name="楕円 379">
            <a:extLst>
              <a:ext uri="{FF2B5EF4-FFF2-40B4-BE49-F238E27FC236}">
                <a16:creationId xmlns:a16="http://schemas.microsoft.com/office/drawing/2014/main" id="{D2D17B24-F2B3-E426-F8CF-4EE28C2F771B}"/>
              </a:ext>
            </a:extLst>
          </p:cNvPr>
          <p:cNvSpPr/>
          <p:nvPr/>
        </p:nvSpPr>
        <p:spPr>
          <a:xfrm>
            <a:off x="2362447" y="4330377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381" name="楕円 380">
            <a:extLst>
              <a:ext uri="{FF2B5EF4-FFF2-40B4-BE49-F238E27FC236}">
                <a16:creationId xmlns:a16="http://schemas.microsoft.com/office/drawing/2014/main" id="{ABF9B1FA-061B-984E-8A8E-9777FAAF0E67}"/>
              </a:ext>
            </a:extLst>
          </p:cNvPr>
          <p:cNvSpPr/>
          <p:nvPr/>
        </p:nvSpPr>
        <p:spPr>
          <a:xfrm>
            <a:off x="2386059" y="3631733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382" name="楕円 381">
            <a:extLst>
              <a:ext uri="{FF2B5EF4-FFF2-40B4-BE49-F238E27FC236}">
                <a16:creationId xmlns:a16="http://schemas.microsoft.com/office/drawing/2014/main" id="{74082611-DADE-8381-CC07-F2C51076D92A}"/>
              </a:ext>
            </a:extLst>
          </p:cNvPr>
          <p:cNvSpPr/>
          <p:nvPr/>
        </p:nvSpPr>
        <p:spPr>
          <a:xfrm>
            <a:off x="2238210" y="3482299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383" name="楕円 382">
            <a:extLst>
              <a:ext uri="{FF2B5EF4-FFF2-40B4-BE49-F238E27FC236}">
                <a16:creationId xmlns:a16="http://schemas.microsoft.com/office/drawing/2014/main" id="{77CCECE3-A72E-9791-CF1F-D6A2B5A191E4}"/>
              </a:ext>
            </a:extLst>
          </p:cNvPr>
          <p:cNvSpPr/>
          <p:nvPr/>
        </p:nvSpPr>
        <p:spPr>
          <a:xfrm>
            <a:off x="1958256" y="3297998"/>
            <a:ext cx="97200" cy="9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576" name="楕円 575">
            <a:extLst>
              <a:ext uri="{FF2B5EF4-FFF2-40B4-BE49-F238E27FC236}">
                <a16:creationId xmlns:a16="http://schemas.microsoft.com/office/drawing/2014/main" id="{5F494582-96C2-E4AE-BC60-E78FA16584BF}"/>
              </a:ext>
            </a:extLst>
          </p:cNvPr>
          <p:cNvSpPr/>
          <p:nvPr/>
        </p:nvSpPr>
        <p:spPr>
          <a:xfrm>
            <a:off x="4315958" y="4154933"/>
            <a:ext cx="97200" cy="9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pic>
        <p:nvPicPr>
          <p:cNvPr id="3" name="図 2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9A9BC4E-34C7-56C3-AC33-34DA30DE2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80298" b="70897"/>
          <a:stretch/>
        </p:blipFill>
        <p:spPr>
          <a:xfrm>
            <a:off x="473453" y="985130"/>
            <a:ext cx="428580" cy="601985"/>
          </a:xfrm>
          <a:prstGeom prst="rect">
            <a:avLst/>
          </a:prstGeom>
        </p:spPr>
      </p:pic>
      <p:pic>
        <p:nvPicPr>
          <p:cNvPr id="577" name="図 576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8795D3C-EF9F-853A-1692-DA5702DC5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5" t="98620" r="-1" b="-18"/>
          <a:stretch/>
        </p:blipFill>
        <p:spPr>
          <a:xfrm>
            <a:off x="7166411" y="6549344"/>
            <a:ext cx="308941" cy="130746"/>
          </a:xfrm>
          <a:prstGeom prst="rect">
            <a:avLst/>
          </a:prstGeom>
        </p:spPr>
      </p:pic>
      <p:sp>
        <p:nvSpPr>
          <p:cNvPr id="578" name="正方形/長方形 577">
            <a:extLst>
              <a:ext uri="{FF2B5EF4-FFF2-40B4-BE49-F238E27FC236}">
                <a16:creationId xmlns:a16="http://schemas.microsoft.com/office/drawing/2014/main" id="{807FEC32-9754-0A23-18C4-5B79AC811B5A}"/>
              </a:ext>
            </a:extLst>
          </p:cNvPr>
          <p:cNvSpPr/>
          <p:nvPr/>
        </p:nvSpPr>
        <p:spPr>
          <a:xfrm>
            <a:off x="7227743" y="6592154"/>
            <a:ext cx="177056" cy="60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9" name="直線コネクタ 578">
            <a:extLst>
              <a:ext uri="{FF2B5EF4-FFF2-40B4-BE49-F238E27FC236}">
                <a16:creationId xmlns:a16="http://schemas.microsoft.com/office/drawing/2014/main" id="{A3EF63E1-B5DC-71ED-59BF-15A53A2DD3AB}"/>
              </a:ext>
            </a:extLst>
          </p:cNvPr>
          <p:cNvCxnSpPr/>
          <p:nvPr/>
        </p:nvCxnSpPr>
        <p:spPr>
          <a:xfrm>
            <a:off x="7233694" y="6597554"/>
            <a:ext cx="0" cy="69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直線コネクタ 579">
            <a:extLst>
              <a:ext uri="{FF2B5EF4-FFF2-40B4-BE49-F238E27FC236}">
                <a16:creationId xmlns:a16="http://schemas.microsoft.com/office/drawing/2014/main" id="{1F6ECFA7-06A7-E501-4FB7-332965BB10EE}"/>
              </a:ext>
            </a:extLst>
          </p:cNvPr>
          <p:cNvCxnSpPr/>
          <p:nvPr/>
        </p:nvCxnSpPr>
        <p:spPr>
          <a:xfrm>
            <a:off x="7429814" y="6597554"/>
            <a:ext cx="0" cy="69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直線コネクタ 580">
            <a:extLst>
              <a:ext uri="{FF2B5EF4-FFF2-40B4-BE49-F238E27FC236}">
                <a16:creationId xmlns:a16="http://schemas.microsoft.com/office/drawing/2014/main" id="{DC58D4EE-B7A5-9184-ACD1-AEB487ADB3DD}"/>
              </a:ext>
            </a:extLst>
          </p:cNvPr>
          <p:cNvCxnSpPr>
            <a:cxnSpLocks/>
          </p:cNvCxnSpPr>
          <p:nvPr/>
        </p:nvCxnSpPr>
        <p:spPr>
          <a:xfrm flipH="1">
            <a:off x="7224205" y="6661113"/>
            <a:ext cx="2151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テキスト ボックス 581">
            <a:extLst>
              <a:ext uri="{FF2B5EF4-FFF2-40B4-BE49-F238E27FC236}">
                <a16:creationId xmlns:a16="http://schemas.microsoft.com/office/drawing/2014/main" id="{D923C636-7DE5-9601-427B-85172694584D}"/>
              </a:ext>
            </a:extLst>
          </p:cNvPr>
          <p:cNvSpPr txBox="1"/>
          <p:nvPr/>
        </p:nvSpPr>
        <p:spPr>
          <a:xfrm>
            <a:off x="6969224" y="6416499"/>
            <a:ext cx="741038" cy="23967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 defTabSz="864017">
              <a:spcAft>
                <a:spcPts val="567"/>
              </a:spcAft>
              <a:defRPr/>
            </a:pPr>
            <a:r>
              <a:rPr kumimoji="1" lang="en-US" altLang="ja-JP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7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endParaRPr kumimoji="1" lang="en-US" altLang="ja-JP" sz="7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4C01F1-9001-6E50-336E-C658D94729E4}"/>
              </a:ext>
            </a:extLst>
          </p:cNvPr>
          <p:cNvSpPr txBox="1"/>
          <p:nvPr/>
        </p:nvSpPr>
        <p:spPr>
          <a:xfrm rot="1056910">
            <a:off x="6245745" y="4155374"/>
            <a:ext cx="1535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国道</a:t>
            </a:r>
            <a:r>
              <a:rPr kumimoji="1" lang="en-US" altLang="ja-JP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</a:t>
            </a:r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号　福岡外環状道路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B9144D-D8DE-D97F-9ECC-A0D888334C55}"/>
              </a:ext>
            </a:extLst>
          </p:cNvPr>
          <p:cNvSpPr txBox="1"/>
          <p:nvPr/>
        </p:nvSpPr>
        <p:spPr>
          <a:xfrm>
            <a:off x="3008784" y="916511"/>
            <a:ext cx="7273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国道</a:t>
            </a:r>
            <a:r>
              <a:rPr kumimoji="1" lang="en-US" altLang="ja-JP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</a:t>
            </a:r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号</a:t>
            </a:r>
          </a:p>
        </p:txBody>
      </p:sp>
    </p:spTree>
    <p:extLst>
      <p:ext uri="{BB962C8B-B14F-4D97-AF65-F5344CB8AC3E}">
        <p14:creationId xmlns:p14="http://schemas.microsoft.com/office/powerpoint/2010/main" val="964727199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175</Words>
  <Application>Microsoft Office PowerPoint</Application>
  <PresentationFormat>A4 210 x 297 mm</PresentationFormat>
  <Paragraphs>38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Meiryo UI</vt:lpstr>
      <vt:lpstr>Arial</vt:lpstr>
      <vt:lpstr>Calibri</vt:lpstr>
      <vt:lpstr>標準デザイン</vt:lpstr>
      <vt:lpstr>41_デザインの設定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山ノ平　光成</dc:creator>
  <cp:lastModifiedBy>永峯　憲仁</cp:lastModifiedBy>
  <cp:revision>158</cp:revision>
  <cp:lastPrinted>2026-02-27T01:55:34Z</cp:lastPrinted>
  <dcterms:modified xsi:type="dcterms:W3CDTF">2026-02-27T06:58:48Z</dcterms:modified>
</cp:coreProperties>
</file>