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548" r:id="rId3"/>
    <p:sldId id="542" r:id="rId4"/>
  </p:sldIdLst>
  <p:sldSz cx="9906000" cy="6858000" type="A4"/>
  <p:notesSz cx="6797675" cy="99266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F4531AB4-D403-4F58-8D1A-C1146B5EFDA6}">
          <p14:sldIdLst>
            <p14:sldId id="548"/>
            <p14:sldId id="5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ㅤ" initials="ㅤ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E5B"/>
    <a:srgbClr val="0C3493"/>
    <a:srgbClr val="0000FF"/>
    <a:srgbClr val="0000CC"/>
    <a:srgbClr val="5BB458"/>
    <a:srgbClr val="006600"/>
    <a:srgbClr val="008000"/>
    <a:srgbClr val="009900"/>
    <a:srgbClr val="5B95C3"/>
    <a:srgbClr val="589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57F9F3-896E-441C-BB79-BE0F194484EA}" v="99" dt="2022-02-26T08:19:26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3397" autoAdjust="0"/>
  </p:normalViewPr>
  <p:slideViewPr>
    <p:cSldViewPr>
      <p:cViewPr>
        <p:scale>
          <a:sx n="75" d="100"/>
          <a:sy n="75" d="100"/>
        </p:scale>
        <p:origin x="240" y="6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" y="3"/>
            <a:ext cx="2922350" cy="45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1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45199" y="3"/>
            <a:ext cx="2922349" cy="45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algn="r"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0" name="Rectangle 4"/>
          <p:cNvSpPr>
            <a:spLocks noGrp="1" noChangeArrowheads="1"/>
          </p:cNvSpPr>
          <p:nvPr>
            <p:ph type="ftr" sz="quarter" idx="2"/>
          </p:nvPr>
        </p:nvSpPr>
        <p:spPr>
          <a:xfrm>
            <a:off x="4" y="9430388"/>
            <a:ext cx="2922350" cy="45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1" name="Rectangle 5"/>
          <p:cNvSpPr>
            <a:spLocks noGrp="1" noChangeArrowheads="1"/>
          </p:cNvSpPr>
          <p:nvPr>
            <p:ph type="sldNum" sz="quarter" idx="3"/>
          </p:nvPr>
        </p:nvSpPr>
        <p:spPr>
          <a:xfrm>
            <a:off x="3845199" y="9430388"/>
            <a:ext cx="2922349" cy="45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algn="r" defTabSz="920757" eaLnBrk="1" hangingPunct="1">
              <a:defRPr sz="1200"/>
            </a:lvl1pPr>
          </a:lstStyle>
          <a:p>
            <a:pPr>
              <a:defRPr/>
            </a:pPr>
            <a:fld id="{4B53F7E7-4D7A-4BA0-8145-D9EED7F0E6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4796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" y="0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12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49956" y="0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>
            <a:lvl1pPr algn="r"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1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709613" y="744538"/>
            <a:ext cx="537686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4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678658" y="4715197"/>
            <a:ext cx="5440360" cy="446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215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" y="9428801"/>
            <a:ext cx="2946135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defTabSz="920757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1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956" y="9428801"/>
            <a:ext cx="2946135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8" tIns="46034" rIns="92068" bIns="46034" numCol="1" anchor="b" anchorCtr="0" compatLnSpc="1">
            <a:prstTxWarp prst="textNoShape">
              <a:avLst/>
            </a:prstTxWarp>
          </a:bodyPr>
          <a:lstStyle>
            <a:lvl1pPr algn="r" defTabSz="920757" eaLnBrk="1" hangingPunct="1">
              <a:defRPr sz="1200"/>
            </a:lvl1pPr>
          </a:lstStyle>
          <a:p>
            <a:pPr>
              <a:defRPr/>
            </a:pPr>
            <a:fld id="{6CB5B19B-2A7B-4820-A495-7EA32EFCEBE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34819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5B19B-2A7B-4820-A495-7EA32EFCEBE8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9897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5B19B-2A7B-4820-A495-7EA32EFCEBE8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7385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95285" indent="0" algn="ctr">
              <a:buNone/>
              <a:defRPr/>
            </a:lvl2pPr>
            <a:lvl3pPr marL="990570" indent="0" algn="ctr">
              <a:buNone/>
              <a:defRPr/>
            </a:lvl3pPr>
            <a:lvl4pPr marL="1485854" indent="0" algn="ctr">
              <a:buNone/>
              <a:defRPr/>
            </a:lvl4pPr>
            <a:lvl5pPr marL="1981139" indent="0" algn="ctr">
              <a:buNone/>
              <a:defRPr/>
            </a:lvl5pPr>
            <a:lvl6pPr marL="2476424" indent="0" algn="ctr">
              <a:buNone/>
              <a:defRPr/>
            </a:lvl6pPr>
            <a:lvl7pPr marL="2971709" indent="0" algn="ctr">
              <a:buNone/>
              <a:defRPr/>
            </a:lvl7pPr>
            <a:lvl8pPr marL="3466993" indent="0" algn="ctr">
              <a:buNone/>
              <a:defRPr/>
            </a:lvl8pPr>
            <a:lvl9pPr marL="3962278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103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FCEB3-C420-400D-9DF3-AABFEA07EB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874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89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9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9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9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4B9A6-F962-47BE-A435-95FB34C9649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0449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95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9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9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9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1A7B6-14F3-4207-B043-8CD2B4D488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4231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38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39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40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4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0751B-34C4-41F7-9A42-B8AF861495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378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44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67"/>
            </a:lvl1pPr>
            <a:lvl2pPr marL="495285" indent="0">
              <a:buNone/>
              <a:defRPr sz="1950"/>
            </a:lvl2pPr>
            <a:lvl3pPr marL="990570" indent="0">
              <a:buNone/>
              <a:defRPr sz="1733"/>
            </a:lvl3pPr>
            <a:lvl4pPr marL="1485854" indent="0">
              <a:buNone/>
              <a:defRPr sz="1517"/>
            </a:lvl4pPr>
            <a:lvl5pPr marL="1981139" indent="0">
              <a:buNone/>
              <a:defRPr sz="1517"/>
            </a:lvl5pPr>
            <a:lvl6pPr marL="2476424" indent="0">
              <a:buNone/>
              <a:defRPr sz="1517"/>
            </a:lvl6pPr>
            <a:lvl7pPr marL="2971709" indent="0">
              <a:buNone/>
              <a:defRPr sz="1517"/>
            </a:lvl7pPr>
            <a:lvl8pPr marL="3466993" indent="0">
              <a:buNone/>
              <a:defRPr sz="1517"/>
            </a:lvl8pPr>
            <a:lvl9pPr marL="3962278" indent="0">
              <a:buNone/>
              <a:defRPr sz="151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4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4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4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9F343-E9CF-4B4F-B1F2-5AE56531BE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106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50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51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5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5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5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189A7-C794-42E5-B514-19BD8B9D7F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084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57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58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59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60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61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2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3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135CE-EC53-4CC2-8921-63B1DF7CEF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000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6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8E426-13D8-4731-800B-C6CA3BC2C74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394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71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72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7AC06-2987-4D3C-B767-74FF378237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7645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75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76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7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7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7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E220E-741E-4C4E-AF44-E2074EF01C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894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1082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pPr lvl="0"/>
            <a:r>
              <a:rPr lang="ja-JP" altLang="en-US" noProof="0"/>
              <a:t>図を追加</a:t>
            </a:r>
          </a:p>
        </p:txBody>
      </p:sp>
      <p:sp>
        <p:nvSpPr>
          <p:cNvPr id="1083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8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8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8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880E6-BF27-4B64-B1E8-768BD1D51D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851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17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17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17"/>
            </a:lvl1pPr>
          </a:lstStyle>
          <a:p>
            <a:pPr>
              <a:defRPr/>
            </a:pPr>
            <a:fld id="{4FD9BB62-D0E4-4F2F-9365-A85B5DD33C1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95285"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90570"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485854"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981139" algn="ctr" rtl="0" eaLnBrk="1" fontAlgn="base" hangingPunct="1">
        <a:spcBef>
          <a:spcPct val="0"/>
        </a:spcBef>
        <a:spcAft>
          <a:spcPct val="0"/>
        </a:spcAft>
        <a:defRPr kumimoji="1" sz="4767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71464" indent="-371464" algn="l" rtl="0" eaLnBrk="1" fontAlgn="base" hangingPunct="1">
        <a:spcBef>
          <a:spcPct val="20000"/>
        </a:spcBef>
        <a:spcAft>
          <a:spcPct val="0"/>
        </a:spcAft>
        <a:buChar char="•"/>
        <a:defRPr kumimoji="1" sz="3467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rtl="0" eaLnBrk="1" fontAlgn="base" hangingPunct="1">
        <a:spcBef>
          <a:spcPct val="20000"/>
        </a:spcBef>
        <a:spcAft>
          <a:spcPct val="0"/>
        </a:spcAft>
        <a:buChar char="–"/>
        <a:defRPr kumimoji="1" sz="3033">
          <a:solidFill>
            <a:schemeClr val="tx1"/>
          </a:solidFill>
          <a:latin typeface="+mn-lt"/>
          <a:ea typeface="+mn-ea"/>
        </a:defRPr>
      </a:lvl2pPr>
      <a:lvl3pPr marL="1238212" indent="-247642" algn="l" rtl="0" eaLnBrk="1" fontAlgn="base" hangingPunct="1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</a:defRPr>
      </a:lvl3pPr>
      <a:lvl4pPr marL="1733497" indent="-247642" algn="l" rtl="0" eaLnBrk="1" fontAlgn="base" hangingPunct="1">
        <a:spcBef>
          <a:spcPct val="20000"/>
        </a:spcBef>
        <a:spcAft>
          <a:spcPct val="0"/>
        </a:spcAft>
        <a:buChar char="–"/>
        <a:defRPr kumimoji="1" sz="2167">
          <a:solidFill>
            <a:schemeClr val="tx1"/>
          </a:solidFill>
          <a:latin typeface="+mn-lt"/>
          <a:ea typeface="+mn-ea"/>
        </a:defRPr>
      </a:lvl4pPr>
      <a:lvl5pPr marL="2228781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5pPr>
      <a:lvl6pPr marL="2724066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6pPr>
      <a:lvl7pPr marL="3219351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7pPr>
      <a:lvl8pPr marL="3714636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8pPr>
      <a:lvl9pPr marL="4209920" indent="-247642" algn="l" rtl="0" eaLnBrk="1" fontAlgn="base" hangingPunct="1">
        <a:spcBef>
          <a:spcPct val="20000"/>
        </a:spcBef>
        <a:spcAft>
          <a:spcPct val="0"/>
        </a:spcAft>
        <a:buChar char="»"/>
        <a:defRPr kumimoji="1" sz="21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101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346" tIns="45676" rIns="91346" bIns="456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02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1103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91346" tIns="45676" rIns="91346" bIns="45676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/>
          </a:p>
        </p:txBody>
      </p:sp>
      <p:sp>
        <p:nvSpPr>
          <p:cNvPr id="1104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 vert="horz" wrap="square" lIns="91346" tIns="45676" rIns="91346" bIns="4567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A5B751-25C4-46CC-8F2B-2AFF10021099}" type="slidenum">
              <a:rPr lang="ja-JP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66677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2803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0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defTabSz="91280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defTabSz="91280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defTabSz="91280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195" algn="ctr" defTabSz="91280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390" algn="ctr" defTabSz="91280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585" algn="ctr" defTabSz="91280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778" algn="ctr" defTabSz="912803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1309" indent="-341309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54" indent="-284160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0" indent="-227011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06" indent="-227011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01" indent="-227011" algn="l" defTabSz="91280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35" indent="-228366" algn="l" defTabSz="91346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67" indent="-228366" algn="l" defTabSz="91346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500" indent="-228366" algn="l" defTabSz="91346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31" indent="-228366" algn="l" defTabSz="913468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4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68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9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35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5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98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31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69" algn="l" defTabSz="91346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32C024-91F4-4DD8-D7E7-7FBCFA0C182B}"/>
              </a:ext>
            </a:extLst>
          </p:cNvPr>
          <p:cNvSpPr txBox="1"/>
          <p:nvPr/>
        </p:nvSpPr>
        <p:spPr>
          <a:xfrm>
            <a:off x="348282" y="543487"/>
            <a:ext cx="337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エリア⑦南区・城南区</a:t>
            </a:r>
            <a:endParaRPr lang="en-US" altLang="ja-JP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FEB20ACE-2E07-C8E8-A709-03E8FA055337}"/>
              </a:ext>
            </a:extLst>
          </p:cNvPr>
          <p:cNvSpPr>
            <a:spLocks noChangeArrowheads="1"/>
          </p:cNvSpPr>
          <p:nvPr/>
        </p:nvSpPr>
        <p:spPr>
          <a:xfrm>
            <a:off x="5211" y="1341"/>
            <a:ext cx="9906000" cy="5355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2170" b="1" dirty="0">
                <a:solidFill>
                  <a:schemeClr val="bg1"/>
                </a:solidFill>
                <a:latin typeface="+mn-ea"/>
              </a:rPr>
              <a:t>事業対象区域の地図</a:t>
            </a:r>
          </a:p>
        </p:txBody>
      </p:sp>
      <p:sp>
        <p:nvSpPr>
          <p:cNvPr id="17" name="テキスト 751">
            <a:extLst>
              <a:ext uri="{FF2B5EF4-FFF2-40B4-BE49-F238E27FC236}">
                <a16:creationId xmlns:a16="http://schemas.microsoft.com/office/drawing/2014/main" id="{19F3151B-72CA-18B9-726E-DC9AEECCB5A6}"/>
              </a:ext>
            </a:extLst>
          </p:cNvPr>
          <p:cNvSpPr txBox="1"/>
          <p:nvPr/>
        </p:nvSpPr>
        <p:spPr>
          <a:xfrm>
            <a:off x="8409384" y="107340"/>
            <a:ext cx="14036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defRPr lang="ja-JP" altLang="en-US"/>
            </a:pPr>
            <a:r>
              <a:rPr lang="ja-JP" altLang="en-US" dirty="0">
                <a:latin typeface="+mj-ea"/>
                <a:ea typeface="+mj-ea"/>
              </a:rPr>
              <a:t>参考資料５</a:t>
            </a:r>
            <a:endParaRPr lang="en-US" altLang="ja-JP" dirty="0">
              <a:latin typeface="+mj-ea"/>
              <a:ea typeface="+mj-ea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7F7C293F-A400-5EE3-71A4-195FA433E3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345"/>
          <a:stretch/>
        </p:blipFill>
        <p:spPr>
          <a:xfrm>
            <a:off x="490480" y="919400"/>
            <a:ext cx="6334728" cy="5921664"/>
          </a:xfrm>
          <a:prstGeom prst="rect">
            <a:avLst/>
          </a:prstGeom>
        </p:spPr>
      </p:pic>
      <p:pic>
        <p:nvPicPr>
          <p:cNvPr id="27" name="図 26" descr="マッ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F37DFAB-3500-5C37-D8DB-1DE8BF2AE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" r="80298" b="70897"/>
          <a:stretch/>
        </p:blipFill>
        <p:spPr>
          <a:xfrm>
            <a:off x="450570" y="862568"/>
            <a:ext cx="428580" cy="601985"/>
          </a:xfrm>
          <a:prstGeom prst="rect">
            <a:avLst/>
          </a:prstGeom>
        </p:spPr>
      </p:pic>
      <p:sp>
        <p:nvSpPr>
          <p:cNvPr id="654" name="テキスト ボックス 653">
            <a:extLst>
              <a:ext uri="{FF2B5EF4-FFF2-40B4-BE49-F238E27FC236}">
                <a16:creationId xmlns:a16="http://schemas.microsoft.com/office/drawing/2014/main" id="{549750F4-93EB-9E7A-7025-2789C0DF7A18}"/>
              </a:ext>
            </a:extLst>
          </p:cNvPr>
          <p:cNvSpPr txBox="1"/>
          <p:nvPr/>
        </p:nvSpPr>
        <p:spPr>
          <a:xfrm rot="1056910">
            <a:off x="5320038" y="3732736"/>
            <a:ext cx="1535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effectLst>
                  <a:glow rad="127000">
                    <a:schemeClr val="bg1">
                      <a:alpha val="94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国道</a:t>
            </a:r>
            <a:r>
              <a:rPr kumimoji="1" lang="en-US" altLang="ja-JP" sz="800" b="1" dirty="0">
                <a:effectLst>
                  <a:glow rad="127000">
                    <a:schemeClr val="bg1">
                      <a:alpha val="94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202</a:t>
            </a:r>
            <a:r>
              <a:rPr kumimoji="1" lang="ja-JP" altLang="en-US" sz="800" b="1" dirty="0">
                <a:effectLst>
                  <a:glow rad="127000">
                    <a:schemeClr val="bg1">
                      <a:alpha val="94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号　福岡外環状道路</a:t>
            </a:r>
          </a:p>
        </p:txBody>
      </p:sp>
      <p:sp>
        <p:nvSpPr>
          <p:cNvPr id="655" name="テキスト ボックス 654">
            <a:extLst>
              <a:ext uri="{FF2B5EF4-FFF2-40B4-BE49-F238E27FC236}">
                <a16:creationId xmlns:a16="http://schemas.microsoft.com/office/drawing/2014/main" id="{FE747375-A465-6992-5367-853D51A4074B}"/>
              </a:ext>
            </a:extLst>
          </p:cNvPr>
          <p:cNvSpPr txBox="1"/>
          <p:nvPr/>
        </p:nvSpPr>
        <p:spPr>
          <a:xfrm rot="5021118">
            <a:off x="2420541" y="1174878"/>
            <a:ext cx="923330" cy="2154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kumimoji="1" lang="ja-JP" altLang="en-US" sz="800" b="1" dirty="0">
                <a:effectLst>
                  <a:glow rad="127000">
                    <a:schemeClr val="bg1">
                      <a:alpha val="94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油山観光道路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1520D9A-8BB9-E169-E195-8BD92EDF70D9}"/>
              </a:ext>
            </a:extLst>
          </p:cNvPr>
          <p:cNvGrpSpPr/>
          <p:nvPr/>
        </p:nvGrpSpPr>
        <p:grpSpPr>
          <a:xfrm>
            <a:off x="6734160" y="922141"/>
            <a:ext cx="2740648" cy="1028712"/>
            <a:chOff x="6968919" y="516019"/>
            <a:chExt cx="3489855" cy="1309930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62D470E8-4FF4-6C4F-9DAC-CE79AF04E2F0}"/>
                </a:ext>
              </a:extLst>
            </p:cNvPr>
            <p:cNvSpPr/>
            <p:nvPr/>
          </p:nvSpPr>
          <p:spPr>
            <a:xfrm>
              <a:off x="7036884" y="611839"/>
              <a:ext cx="3132931" cy="1214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6ED01551-F371-7920-5AC2-CE9A4F4EEFC5}"/>
                </a:ext>
              </a:extLst>
            </p:cNvPr>
            <p:cNvSpPr/>
            <p:nvPr/>
          </p:nvSpPr>
          <p:spPr>
            <a:xfrm>
              <a:off x="7235648" y="1125847"/>
              <a:ext cx="144015" cy="1440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B64CF4FF-97D8-5047-3D11-F3D537762E38}"/>
                </a:ext>
              </a:extLst>
            </p:cNvPr>
            <p:cNvSpPr txBox="1"/>
            <p:nvPr/>
          </p:nvSpPr>
          <p:spPr>
            <a:xfrm>
              <a:off x="7467913" y="809263"/>
              <a:ext cx="2990861" cy="1004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：運行区域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400"/>
                </a:lnSpc>
              </a:pPr>
              <a:r>
                <a:rPr kumimoji="1"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：住宅地等停留所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400"/>
                </a:lnSpc>
              </a:pPr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：駅付近停留所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400"/>
                </a:lnSpc>
              </a:pPr>
              <a:r>
                <a:rPr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：買物先・病院等の停留所</a:t>
              </a:r>
              <a:endPara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E5174E73-66C5-67CD-5D5A-D018090ABA49}"/>
                </a:ext>
              </a:extLst>
            </p:cNvPr>
            <p:cNvSpPr/>
            <p:nvPr/>
          </p:nvSpPr>
          <p:spPr>
            <a:xfrm>
              <a:off x="7084210" y="830367"/>
              <a:ext cx="2993912" cy="97331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BEDE45BF-1DDB-7069-1CAE-A36ABA0AE0B5}"/>
                </a:ext>
              </a:extLst>
            </p:cNvPr>
            <p:cNvSpPr/>
            <p:nvPr/>
          </p:nvSpPr>
          <p:spPr>
            <a:xfrm>
              <a:off x="6968919" y="516019"/>
              <a:ext cx="774028" cy="4409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凡例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3C2AF539-4D0D-C8E9-3352-E72DFD17C260}"/>
                </a:ext>
              </a:extLst>
            </p:cNvPr>
            <p:cNvSpPr/>
            <p:nvPr/>
          </p:nvSpPr>
          <p:spPr>
            <a:xfrm>
              <a:off x="7245512" y="1603443"/>
              <a:ext cx="144546" cy="144546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43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9D3F8252-F0DD-7CDF-6BE7-D7AD016E1013}"/>
                </a:ext>
              </a:extLst>
            </p:cNvPr>
            <p:cNvSpPr/>
            <p:nvPr/>
          </p:nvSpPr>
          <p:spPr>
            <a:xfrm>
              <a:off x="7145003" y="923748"/>
              <a:ext cx="346096" cy="123375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DFE78D08-B5B9-6C1F-C96D-E39BAD53B64C}"/>
                </a:ext>
              </a:extLst>
            </p:cNvPr>
            <p:cNvSpPr/>
            <p:nvPr/>
          </p:nvSpPr>
          <p:spPr>
            <a:xfrm>
              <a:off x="7246042" y="1356631"/>
              <a:ext cx="144546" cy="14454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43"/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F7FB0356-58CF-DD09-D576-BADA0DFEAFB9}"/>
              </a:ext>
            </a:extLst>
          </p:cNvPr>
          <p:cNvGrpSpPr/>
          <p:nvPr/>
        </p:nvGrpSpPr>
        <p:grpSpPr>
          <a:xfrm>
            <a:off x="6824700" y="2203340"/>
            <a:ext cx="3162920" cy="1313762"/>
            <a:chOff x="6666493" y="1974435"/>
            <a:chExt cx="3162920" cy="1313762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582C0179-65D3-9573-E6EE-19E7210F9FF6}"/>
                </a:ext>
              </a:extLst>
            </p:cNvPr>
            <p:cNvSpPr/>
            <p:nvPr/>
          </p:nvSpPr>
          <p:spPr>
            <a:xfrm>
              <a:off x="6666493" y="2001268"/>
              <a:ext cx="3012582" cy="12869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131">
              <a:extLst>
                <a:ext uri="{FF2B5EF4-FFF2-40B4-BE49-F238E27FC236}">
                  <a16:creationId xmlns:a16="http://schemas.microsoft.com/office/drawing/2014/main" id="{98F5DC9C-E92C-2C62-E37E-E26CF6EBC7CE}"/>
                </a:ext>
              </a:extLst>
            </p:cNvPr>
            <p:cNvSpPr txBox="1"/>
            <p:nvPr/>
          </p:nvSpPr>
          <p:spPr>
            <a:xfrm>
              <a:off x="6908455" y="2512184"/>
              <a:ext cx="29209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9pPr>
            </a:lstStyle>
            <a:p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参考：福岡市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Web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マップ </a:t>
              </a:r>
              <a:endPara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https://webmap.</a:t>
              </a:r>
            </a:p>
            <a:p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city.fukuoka.lg.jp/fukuoka/Portal</a:t>
              </a:r>
              <a:endPara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" name="テキスト ボックス 132">
              <a:extLst>
                <a:ext uri="{FF2B5EF4-FFF2-40B4-BE49-F238E27FC236}">
                  <a16:creationId xmlns:a16="http://schemas.microsoft.com/office/drawing/2014/main" id="{B38D67FF-BD3D-5F04-E236-AF0730F2A789}"/>
                </a:ext>
              </a:extLst>
            </p:cNvPr>
            <p:cNvSpPr txBox="1"/>
            <p:nvPr/>
          </p:nvSpPr>
          <p:spPr>
            <a:xfrm>
              <a:off x="6666493" y="1974435"/>
              <a:ext cx="3162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defRPr>
              </a:lvl9pPr>
            </a:lstStyle>
            <a:p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※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提案にあたっては、本マップに限らず</a:t>
              </a:r>
              <a:endPara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  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別データを使用いただいても問題ありません。</a:t>
              </a:r>
              <a:endPara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" name="大かっこ 24">
              <a:extLst>
                <a:ext uri="{FF2B5EF4-FFF2-40B4-BE49-F238E27FC236}">
                  <a16:creationId xmlns:a16="http://schemas.microsoft.com/office/drawing/2014/main" id="{419881B0-DD2A-6779-9786-022BEE0DA518}"/>
                </a:ext>
              </a:extLst>
            </p:cNvPr>
            <p:cNvSpPr/>
            <p:nvPr/>
          </p:nvSpPr>
          <p:spPr>
            <a:xfrm>
              <a:off x="6848136" y="2467529"/>
              <a:ext cx="2708075" cy="760512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ja-JP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  <p:pic>
        <p:nvPicPr>
          <p:cNvPr id="3" name="図 2" descr="マッ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ECA4B36-A339-B7E3-680D-67CD6FC42C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31" t="98772"/>
          <a:stretch/>
        </p:blipFill>
        <p:spPr>
          <a:xfrm>
            <a:off x="6602491" y="6744656"/>
            <a:ext cx="196713" cy="7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3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7">
            <a:extLst>
              <a:ext uri="{FF2B5EF4-FFF2-40B4-BE49-F238E27FC236}">
                <a16:creationId xmlns:a16="http://schemas.microsoft.com/office/drawing/2014/main" id="{39CCB6C6-D4B0-3FB2-66C2-5ADA62340C92}"/>
              </a:ext>
            </a:extLst>
          </p:cNvPr>
          <p:cNvSpPr>
            <a:spLocks noChangeArrowheads="1"/>
          </p:cNvSpPr>
          <p:nvPr/>
        </p:nvSpPr>
        <p:spPr>
          <a:xfrm>
            <a:off x="17090" y="3904"/>
            <a:ext cx="9906000" cy="5159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ja-JP" sz="2170" b="1" dirty="0">
                <a:solidFill>
                  <a:schemeClr val="bg1"/>
                </a:solidFill>
                <a:latin typeface="+mn-ea"/>
              </a:rPr>
              <a:t>【</a:t>
            </a:r>
            <a:r>
              <a:rPr lang="ja-JP" altLang="en-US" sz="2170" b="1" dirty="0">
                <a:solidFill>
                  <a:schemeClr val="bg1"/>
                </a:solidFill>
                <a:latin typeface="+mn-ea"/>
              </a:rPr>
              <a:t>参考</a:t>
            </a:r>
            <a:r>
              <a:rPr lang="en-US" altLang="ja-JP" sz="2170" b="1" dirty="0">
                <a:solidFill>
                  <a:schemeClr val="bg1"/>
                </a:solidFill>
                <a:latin typeface="+mn-ea"/>
              </a:rPr>
              <a:t>】</a:t>
            </a:r>
            <a:r>
              <a:rPr lang="ja-JP" altLang="en-US" sz="2170" b="1" dirty="0">
                <a:solidFill>
                  <a:schemeClr val="bg1"/>
                </a:solidFill>
                <a:latin typeface="+mn-ea"/>
              </a:rPr>
              <a:t>エリア⑦南区・城南区　停留所検討案</a:t>
            </a:r>
            <a:r>
              <a:rPr lang="ja-JP" altLang="en-US" sz="1600" b="1" dirty="0">
                <a:solidFill>
                  <a:schemeClr val="bg1"/>
                </a:solidFill>
                <a:latin typeface="+mn-ea"/>
              </a:rPr>
              <a:t>（地域意見等による）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63D0383-9BF1-6837-DD39-8CAB958193D6}"/>
              </a:ext>
            </a:extLst>
          </p:cNvPr>
          <p:cNvGrpSpPr/>
          <p:nvPr/>
        </p:nvGrpSpPr>
        <p:grpSpPr>
          <a:xfrm>
            <a:off x="7777832" y="548599"/>
            <a:ext cx="1957765" cy="2185908"/>
            <a:chOff x="224684" y="500472"/>
            <a:chExt cx="1957765" cy="2185908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0EB79F8F-9679-39E2-DC25-D6F712CA52BC}"/>
                </a:ext>
              </a:extLst>
            </p:cNvPr>
            <p:cNvSpPr/>
            <p:nvPr/>
          </p:nvSpPr>
          <p:spPr>
            <a:xfrm>
              <a:off x="224684" y="526099"/>
              <a:ext cx="1957765" cy="2160281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03A3266D-D40F-7E94-4C19-9E4295B8E7D5}"/>
                </a:ext>
              </a:extLst>
            </p:cNvPr>
            <p:cNvSpPr/>
            <p:nvPr/>
          </p:nvSpPr>
          <p:spPr>
            <a:xfrm>
              <a:off x="473160" y="1580693"/>
              <a:ext cx="144016" cy="144016"/>
            </a:xfrm>
            <a:prstGeom prst="ellipse">
              <a:avLst/>
            </a:prstGeom>
            <a:solidFill>
              <a:srgbClr val="0000C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3D2F2BFA-2988-E9AD-E6DB-B52EFD950AFB}"/>
                </a:ext>
              </a:extLst>
            </p:cNvPr>
            <p:cNvSpPr/>
            <p:nvPr/>
          </p:nvSpPr>
          <p:spPr>
            <a:xfrm>
              <a:off x="481029" y="1345896"/>
              <a:ext cx="144016" cy="144016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05A6ABBD-8E10-7962-B012-6C606B567FE3}"/>
                </a:ext>
              </a:extLst>
            </p:cNvPr>
            <p:cNvSpPr/>
            <p:nvPr/>
          </p:nvSpPr>
          <p:spPr>
            <a:xfrm>
              <a:off x="479663" y="869626"/>
              <a:ext cx="144016" cy="144016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8C90B3AD-3F5B-5CBC-6233-B31DB33A2BA9}"/>
                </a:ext>
              </a:extLst>
            </p:cNvPr>
            <p:cNvSpPr/>
            <p:nvPr/>
          </p:nvSpPr>
          <p:spPr>
            <a:xfrm>
              <a:off x="473160" y="1807260"/>
              <a:ext cx="144016" cy="144016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F55DAF4E-B7ED-D3D2-4E5B-696DE5605705}"/>
                </a:ext>
              </a:extLst>
            </p:cNvPr>
            <p:cNvSpPr txBox="1"/>
            <p:nvPr/>
          </p:nvSpPr>
          <p:spPr>
            <a:xfrm>
              <a:off x="597024" y="780170"/>
              <a:ext cx="1210588" cy="1202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住宅地等</a:t>
              </a:r>
              <a:endParaRPr kumimoji="1" lang="en-US" altLang="ja-JP" sz="9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駅・バス営業所付近</a:t>
              </a:r>
              <a:endParaRPr kumimoji="1" lang="en-US" altLang="ja-JP" sz="9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ts val="4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ja-JP" sz="9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病院</a:t>
              </a:r>
              <a:endParaRPr kumimoji="1" lang="en-US" altLang="ja-JP" sz="9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スーパー</a:t>
              </a:r>
              <a:endParaRPr kumimoji="1" lang="en-US" altLang="ja-JP" sz="9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その他</a:t>
              </a:r>
              <a:endParaRPr kumimoji="1" lang="en-US" altLang="ja-JP" sz="9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4DDAD417-961A-C13A-1E30-B5DD0BD35BCB}"/>
                </a:ext>
              </a:extLst>
            </p:cNvPr>
            <p:cNvSpPr/>
            <p:nvPr/>
          </p:nvSpPr>
          <p:spPr>
            <a:xfrm>
              <a:off x="323283" y="809434"/>
              <a:ext cx="1709245" cy="1228874"/>
            </a:xfrm>
            <a:prstGeom prst="rect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C7B362E6-C0B7-4FEB-639C-8C21F37FADFD}"/>
                </a:ext>
              </a:extLst>
            </p:cNvPr>
            <p:cNvSpPr/>
            <p:nvPr/>
          </p:nvSpPr>
          <p:spPr>
            <a:xfrm>
              <a:off x="316216" y="500472"/>
              <a:ext cx="588623" cy="293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【</a:t>
              </a:r>
              <a:r>
                <a:rPr kumimoji="1" lang="ja-JP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凡例</a:t>
              </a:r>
              <a:r>
                <a:rPr kumimoji="1" lang="en-US" altLang="ja-JP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】</a:t>
              </a:r>
            </a:p>
          </p:txBody>
        </p: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6CFDB58E-1CC3-9D3F-53FD-802523753A21}"/>
                </a:ext>
              </a:extLst>
            </p:cNvPr>
            <p:cNvCxnSpPr/>
            <p:nvPr/>
          </p:nvCxnSpPr>
          <p:spPr>
            <a:xfrm>
              <a:off x="316216" y="1289047"/>
              <a:ext cx="1709245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sp>
        <p:nvSpPr>
          <p:cNvPr id="544" name="テキスト ボックス 543">
            <a:extLst>
              <a:ext uri="{FF2B5EF4-FFF2-40B4-BE49-F238E27FC236}">
                <a16:creationId xmlns:a16="http://schemas.microsoft.com/office/drawing/2014/main" id="{17D41F05-F62B-893E-5460-271AC17D2C9F}"/>
              </a:ext>
            </a:extLst>
          </p:cNvPr>
          <p:cNvSpPr txBox="1"/>
          <p:nvPr/>
        </p:nvSpPr>
        <p:spPr>
          <a:xfrm>
            <a:off x="7780458" y="2221064"/>
            <a:ext cx="1859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※</a:t>
            </a:r>
            <a:r>
              <a:rPr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地域意見等を踏まえ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作成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3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したものであり、今後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3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管理者</a:t>
            </a:r>
            <a:r>
              <a:rPr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協議等により</a:t>
            </a: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9143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変更となる可能性</a:t>
            </a:r>
            <a:r>
              <a:rPr lang="ja-JP" altLang="en-US" sz="11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がある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545" name="楕円 544">
            <a:extLst>
              <a:ext uri="{FF2B5EF4-FFF2-40B4-BE49-F238E27FC236}">
                <a16:creationId xmlns:a16="http://schemas.microsoft.com/office/drawing/2014/main" id="{B53B2D7A-CF27-9F10-4912-2DFFCA711838}"/>
              </a:ext>
            </a:extLst>
          </p:cNvPr>
          <p:cNvSpPr/>
          <p:nvPr/>
        </p:nvSpPr>
        <p:spPr>
          <a:xfrm>
            <a:off x="8034513" y="1144392"/>
            <a:ext cx="144000" cy="144000"/>
          </a:xfrm>
          <a:prstGeom prst="ellipse">
            <a:avLst/>
          </a:prstGeom>
          <a:solidFill>
            <a:srgbClr val="FFC000"/>
          </a:solidFill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43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1724101-AE8D-36A7-E1F2-7B569D243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394" y="646796"/>
            <a:ext cx="6334728" cy="6190664"/>
          </a:xfrm>
          <a:prstGeom prst="rect">
            <a:avLst/>
          </a:prstGeom>
        </p:spPr>
      </p:pic>
      <p:pic>
        <p:nvPicPr>
          <p:cNvPr id="3" name="図 2" descr="マッ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D61E24D-8C6B-78C3-32B6-A8AAEE53B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" r="80298" b="70897"/>
          <a:stretch/>
        </p:blipFill>
        <p:spPr>
          <a:xfrm>
            <a:off x="1264968" y="597742"/>
            <a:ext cx="428580" cy="601985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7C6B767-10E7-758C-B61B-FB352DC907C2}"/>
              </a:ext>
            </a:extLst>
          </p:cNvPr>
          <p:cNvGrpSpPr/>
          <p:nvPr/>
        </p:nvGrpSpPr>
        <p:grpSpPr>
          <a:xfrm>
            <a:off x="5342869" y="539678"/>
            <a:ext cx="2232248" cy="504055"/>
            <a:chOff x="10188624" y="76971"/>
            <a:chExt cx="2232248" cy="504055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1663457F-4511-1A08-B304-17C35404622C}"/>
                </a:ext>
              </a:extLst>
            </p:cNvPr>
            <p:cNvSpPr/>
            <p:nvPr/>
          </p:nvSpPr>
          <p:spPr>
            <a:xfrm>
              <a:off x="10188624" y="76971"/>
              <a:ext cx="2232248" cy="50405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8EDA01A0-D781-A1EE-02F8-E56B7F12C701}"/>
                </a:ext>
              </a:extLst>
            </p:cNvPr>
            <p:cNvSpPr/>
            <p:nvPr/>
          </p:nvSpPr>
          <p:spPr>
            <a:xfrm>
              <a:off x="10395978" y="238126"/>
              <a:ext cx="576064" cy="181544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80BAD9A9-CF16-2050-484D-B2D358691D10}"/>
                </a:ext>
              </a:extLst>
            </p:cNvPr>
            <p:cNvSpPr txBox="1"/>
            <p:nvPr/>
          </p:nvSpPr>
          <p:spPr>
            <a:xfrm>
              <a:off x="11052720" y="190500"/>
              <a:ext cx="9605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+mn-cs"/>
                </a:rPr>
                <a:t>・・・運行区域</a:t>
              </a:r>
            </a:p>
          </p:txBody>
        </p:sp>
      </p:grpSp>
      <p:sp>
        <p:nvSpPr>
          <p:cNvPr id="19" name="楕円 18">
            <a:extLst>
              <a:ext uri="{FF2B5EF4-FFF2-40B4-BE49-F238E27FC236}">
                <a16:creationId xmlns:a16="http://schemas.microsoft.com/office/drawing/2014/main" id="{67B16563-AE6C-C110-F588-80EDF514B95F}"/>
              </a:ext>
            </a:extLst>
          </p:cNvPr>
          <p:cNvSpPr/>
          <p:nvPr/>
        </p:nvSpPr>
        <p:spPr>
          <a:xfrm>
            <a:off x="3172603" y="2771366"/>
            <a:ext cx="90000" cy="90000"/>
          </a:xfrm>
          <a:prstGeom prst="ellipse">
            <a:avLst/>
          </a:prstGeom>
          <a:solidFill>
            <a:srgbClr val="FFC000"/>
          </a:solidFill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43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64604351-7182-4E7E-6E09-362702101968}"/>
              </a:ext>
            </a:extLst>
          </p:cNvPr>
          <p:cNvSpPr/>
          <p:nvPr/>
        </p:nvSpPr>
        <p:spPr>
          <a:xfrm>
            <a:off x="2943692" y="3896970"/>
            <a:ext cx="90000" cy="90000"/>
          </a:xfrm>
          <a:prstGeom prst="ellipse">
            <a:avLst/>
          </a:prstGeom>
          <a:solidFill>
            <a:srgbClr val="0000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98E95909-93CC-0B7D-1558-D56A4B6A30EB}"/>
              </a:ext>
            </a:extLst>
          </p:cNvPr>
          <p:cNvSpPr/>
          <p:nvPr/>
        </p:nvSpPr>
        <p:spPr>
          <a:xfrm>
            <a:off x="3062800" y="3995389"/>
            <a:ext cx="90000" cy="9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7FD60CE5-D798-BF08-A5F7-29CF04776A7C}"/>
              </a:ext>
            </a:extLst>
          </p:cNvPr>
          <p:cNvSpPr/>
          <p:nvPr/>
        </p:nvSpPr>
        <p:spPr>
          <a:xfrm>
            <a:off x="2289878" y="2981229"/>
            <a:ext cx="90000" cy="90000"/>
          </a:xfrm>
          <a:prstGeom prst="ellipse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F0C92A16-BB18-C07C-0F6C-DDAB212C48ED}"/>
              </a:ext>
            </a:extLst>
          </p:cNvPr>
          <p:cNvSpPr/>
          <p:nvPr/>
        </p:nvSpPr>
        <p:spPr>
          <a:xfrm>
            <a:off x="6307648" y="1469581"/>
            <a:ext cx="90000" cy="9000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0A3E55BD-CC1C-1D85-4474-F2D6E6FDA714}"/>
              </a:ext>
            </a:extLst>
          </p:cNvPr>
          <p:cNvSpPr/>
          <p:nvPr/>
        </p:nvSpPr>
        <p:spPr>
          <a:xfrm>
            <a:off x="6113619" y="1509596"/>
            <a:ext cx="90000" cy="9000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9ABA965D-BFCA-E130-E76D-2AA73D0AB59B}"/>
              </a:ext>
            </a:extLst>
          </p:cNvPr>
          <p:cNvSpPr/>
          <p:nvPr/>
        </p:nvSpPr>
        <p:spPr>
          <a:xfrm>
            <a:off x="5869859" y="1547215"/>
            <a:ext cx="90000" cy="9000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E54E036E-94C5-56FA-7CAD-ED69200C101F}"/>
              </a:ext>
            </a:extLst>
          </p:cNvPr>
          <p:cNvSpPr/>
          <p:nvPr/>
        </p:nvSpPr>
        <p:spPr>
          <a:xfrm>
            <a:off x="5845343" y="1712413"/>
            <a:ext cx="90000" cy="9000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67CECE52-856B-BE9A-9873-D8ABB07C4CFA}"/>
              </a:ext>
            </a:extLst>
          </p:cNvPr>
          <p:cNvSpPr/>
          <p:nvPr/>
        </p:nvSpPr>
        <p:spPr>
          <a:xfrm>
            <a:off x="5944359" y="1950009"/>
            <a:ext cx="90000" cy="9000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EFF90E10-E7D3-6182-E2E6-68058C810EB2}"/>
              </a:ext>
            </a:extLst>
          </p:cNvPr>
          <p:cNvSpPr/>
          <p:nvPr/>
        </p:nvSpPr>
        <p:spPr>
          <a:xfrm>
            <a:off x="6012778" y="2286454"/>
            <a:ext cx="90000" cy="9000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4" name="楕円 683">
            <a:extLst>
              <a:ext uri="{FF2B5EF4-FFF2-40B4-BE49-F238E27FC236}">
                <a16:creationId xmlns:a16="http://schemas.microsoft.com/office/drawing/2014/main" id="{AA4B1911-97EC-90BB-5177-677DF1D93454}"/>
              </a:ext>
            </a:extLst>
          </p:cNvPr>
          <p:cNvSpPr/>
          <p:nvPr/>
        </p:nvSpPr>
        <p:spPr>
          <a:xfrm>
            <a:off x="5002820" y="1516810"/>
            <a:ext cx="90000" cy="9000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5" name="楕円 684">
            <a:extLst>
              <a:ext uri="{FF2B5EF4-FFF2-40B4-BE49-F238E27FC236}">
                <a16:creationId xmlns:a16="http://schemas.microsoft.com/office/drawing/2014/main" id="{F29DEDC1-3DF5-6D81-1F5F-C30E9F564008}"/>
              </a:ext>
            </a:extLst>
          </p:cNvPr>
          <p:cNvSpPr/>
          <p:nvPr/>
        </p:nvSpPr>
        <p:spPr>
          <a:xfrm>
            <a:off x="4984823" y="1846506"/>
            <a:ext cx="90000" cy="9000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6" name="楕円 685">
            <a:extLst>
              <a:ext uri="{FF2B5EF4-FFF2-40B4-BE49-F238E27FC236}">
                <a16:creationId xmlns:a16="http://schemas.microsoft.com/office/drawing/2014/main" id="{1BDD8C2E-31F7-6C03-BD82-4715F35447AC}"/>
              </a:ext>
            </a:extLst>
          </p:cNvPr>
          <p:cNvSpPr/>
          <p:nvPr/>
        </p:nvSpPr>
        <p:spPr>
          <a:xfrm>
            <a:off x="5125630" y="2414099"/>
            <a:ext cx="90000" cy="9000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7" name="楕円 686">
            <a:extLst>
              <a:ext uri="{FF2B5EF4-FFF2-40B4-BE49-F238E27FC236}">
                <a16:creationId xmlns:a16="http://schemas.microsoft.com/office/drawing/2014/main" id="{03F8977F-DB24-452F-2409-116BC35A82D6}"/>
              </a:ext>
            </a:extLst>
          </p:cNvPr>
          <p:cNvSpPr/>
          <p:nvPr/>
        </p:nvSpPr>
        <p:spPr>
          <a:xfrm>
            <a:off x="5218463" y="2587793"/>
            <a:ext cx="90000" cy="9000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8" name="楕円 687">
            <a:extLst>
              <a:ext uri="{FF2B5EF4-FFF2-40B4-BE49-F238E27FC236}">
                <a16:creationId xmlns:a16="http://schemas.microsoft.com/office/drawing/2014/main" id="{724795BD-F846-18CA-7BF1-CDBD5BBCB45C}"/>
              </a:ext>
            </a:extLst>
          </p:cNvPr>
          <p:cNvSpPr/>
          <p:nvPr/>
        </p:nvSpPr>
        <p:spPr>
          <a:xfrm>
            <a:off x="3800872" y="4653136"/>
            <a:ext cx="90000" cy="90000"/>
          </a:xfrm>
          <a:prstGeom prst="ellipse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9" name="楕円 688">
            <a:extLst>
              <a:ext uri="{FF2B5EF4-FFF2-40B4-BE49-F238E27FC236}">
                <a16:creationId xmlns:a16="http://schemas.microsoft.com/office/drawing/2014/main" id="{44FB4A20-9929-E0D0-C28F-3814C8B681D3}"/>
              </a:ext>
            </a:extLst>
          </p:cNvPr>
          <p:cNvSpPr/>
          <p:nvPr/>
        </p:nvSpPr>
        <p:spPr>
          <a:xfrm>
            <a:off x="3417376" y="5444170"/>
            <a:ext cx="90000" cy="9000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0" name="楕円 689">
            <a:extLst>
              <a:ext uri="{FF2B5EF4-FFF2-40B4-BE49-F238E27FC236}">
                <a16:creationId xmlns:a16="http://schemas.microsoft.com/office/drawing/2014/main" id="{06CB4753-DC54-6B17-6DBB-518487608E08}"/>
              </a:ext>
            </a:extLst>
          </p:cNvPr>
          <p:cNvSpPr/>
          <p:nvPr/>
        </p:nvSpPr>
        <p:spPr>
          <a:xfrm>
            <a:off x="2898692" y="5343006"/>
            <a:ext cx="90000" cy="90000"/>
          </a:xfrm>
          <a:prstGeom prst="ellipse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1" name="楕円 690">
            <a:extLst>
              <a:ext uri="{FF2B5EF4-FFF2-40B4-BE49-F238E27FC236}">
                <a16:creationId xmlns:a16="http://schemas.microsoft.com/office/drawing/2014/main" id="{15BFD56B-DEB0-7560-B901-00BD410ABD08}"/>
              </a:ext>
            </a:extLst>
          </p:cNvPr>
          <p:cNvSpPr/>
          <p:nvPr/>
        </p:nvSpPr>
        <p:spPr>
          <a:xfrm>
            <a:off x="4309646" y="5534170"/>
            <a:ext cx="90000" cy="9000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2" name="楕円 691">
            <a:extLst>
              <a:ext uri="{FF2B5EF4-FFF2-40B4-BE49-F238E27FC236}">
                <a16:creationId xmlns:a16="http://schemas.microsoft.com/office/drawing/2014/main" id="{F83169D3-E267-F371-59E9-CA28A0928D8F}"/>
              </a:ext>
            </a:extLst>
          </p:cNvPr>
          <p:cNvSpPr/>
          <p:nvPr/>
        </p:nvSpPr>
        <p:spPr>
          <a:xfrm>
            <a:off x="4200368" y="6098500"/>
            <a:ext cx="90000" cy="90000"/>
          </a:xfrm>
          <a:prstGeom prst="ellipse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4" name="楕円 693">
            <a:extLst>
              <a:ext uri="{FF2B5EF4-FFF2-40B4-BE49-F238E27FC236}">
                <a16:creationId xmlns:a16="http://schemas.microsoft.com/office/drawing/2014/main" id="{FCEDB972-BD22-61E4-2373-65773A30B5A4}"/>
              </a:ext>
            </a:extLst>
          </p:cNvPr>
          <p:cNvSpPr/>
          <p:nvPr/>
        </p:nvSpPr>
        <p:spPr>
          <a:xfrm>
            <a:off x="4174228" y="6315454"/>
            <a:ext cx="90000" cy="90000"/>
          </a:xfrm>
          <a:prstGeom prst="ellipse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2" name="楕円 711">
            <a:extLst>
              <a:ext uri="{FF2B5EF4-FFF2-40B4-BE49-F238E27FC236}">
                <a16:creationId xmlns:a16="http://schemas.microsoft.com/office/drawing/2014/main" id="{DFF58A0C-A02B-230C-4E9D-7EA862509635}"/>
              </a:ext>
            </a:extLst>
          </p:cNvPr>
          <p:cNvSpPr/>
          <p:nvPr/>
        </p:nvSpPr>
        <p:spPr>
          <a:xfrm>
            <a:off x="3890872" y="6669360"/>
            <a:ext cx="90000" cy="9000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8" name="楕円 737">
            <a:extLst>
              <a:ext uri="{FF2B5EF4-FFF2-40B4-BE49-F238E27FC236}">
                <a16:creationId xmlns:a16="http://schemas.microsoft.com/office/drawing/2014/main" id="{2BF0D98D-45C0-5201-A1D9-B08D339E1837}"/>
              </a:ext>
            </a:extLst>
          </p:cNvPr>
          <p:cNvSpPr/>
          <p:nvPr/>
        </p:nvSpPr>
        <p:spPr>
          <a:xfrm>
            <a:off x="3224808" y="4917499"/>
            <a:ext cx="90000" cy="9000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9" name="楕円 738">
            <a:extLst>
              <a:ext uri="{FF2B5EF4-FFF2-40B4-BE49-F238E27FC236}">
                <a16:creationId xmlns:a16="http://schemas.microsoft.com/office/drawing/2014/main" id="{8A369FE4-AA07-47AF-DD8C-44AF5AFAA394}"/>
              </a:ext>
            </a:extLst>
          </p:cNvPr>
          <p:cNvSpPr/>
          <p:nvPr/>
        </p:nvSpPr>
        <p:spPr>
          <a:xfrm>
            <a:off x="4812199" y="2596427"/>
            <a:ext cx="90000" cy="9000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0" name="楕円 739">
            <a:extLst>
              <a:ext uri="{FF2B5EF4-FFF2-40B4-BE49-F238E27FC236}">
                <a16:creationId xmlns:a16="http://schemas.microsoft.com/office/drawing/2014/main" id="{D9A07FC8-8AED-C2AE-F94A-2769BDA66B83}"/>
              </a:ext>
            </a:extLst>
          </p:cNvPr>
          <p:cNvSpPr/>
          <p:nvPr/>
        </p:nvSpPr>
        <p:spPr>
          <a:xfrm>
            <a:off x="4606997" y="3116047"/>
            <a:ext cx="90000" cy="9000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1" name="楕円 740">
            <a:extLst>
              <a:ext uri="{FF2B5EF4-FFF2-40B4-BE49-F238E27FC236}">
                <a16:creationId xmlns:a16="http://schemas.microsoft.com/office/drawing/2014/main" id="{EAF25F9C-50BD-0751-CC71-C3181806FC4D}"/>
              </a:ext>
            </a:extLst>
          </p:cNvPr>
          <p:cNvSpPr/>
          <p:nvPr/>
        </p:nvSpPr>
        <p:spPr>
          <a:xfrm>
            <a:off x="4790618" y="3056907"/>
            <a:ext cx="90000" cy="9000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2" name="楕円 741">
            <a:extLst>
              <a:ext uri="{FF2B5EF4-FFF2-40B4-BE49-F238E27FC236}">
                <a16:creationId xmlns:a16="http://schemas.microsoft.com/office/drawing/2014/main" id="{23ABDF3E-3278-68E8-571B-7A3BC8D1D961}"/>
              </a:ext>
            </a:extLst>
          </p:cNvPr>
          <p:cNvSpPr/>
          <p:nvPr/>
        </p:nvSpPr>
        <p:spPr>
          <a:xfrm>
            <a:off x="4093801" y="3894291"/>
            <a:ext cx="90000" cy="9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3" name="楕円 742">
            <a:extLst>
              <a:ext uri="{FF2B5EF4-FFF2-40B4-BE49-F238E27FC236}">
                <a16:creationId xmlns:a16="http://schemas.microsoft.com/office/drawing/2014/main" id="{E5314C92-C2A8-92B8-1E02-29D505F245AD}"/>
              </a:ext>
            </a:extLst>
          </p:cNvPr>
          <p:cNvSpPr/>
          <p:nvPr/>
        </p:nvSpPr>
        <p:spPr>
          <a:xfrm>
            <a:off x="3970486" y="3896355"/>
            <a:ext cx="90000" cy="9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4" name="楕円 743">
            <a:extLst>
              <a:ext uri="{FF2B5EF4-FFF2-40B4-BE49-F238E27FC236}">
                <a16:creationId xmlns:a16="http://schemas.microsoft.com/office/drawing/2014/main" id="{89DC0F8B-14D6-58C6-4FB3-E8C10995BE94}"/>
              </a:ext>
            </a:extLst>
          </p:cNvPr>
          <p:cNvSpPr/>
          <p:nvPr/>
        </p:nvSpPr>
        <p:spPr>
          <a:xfrm>
            <a:off x="3805303" y="4365104"/>
            <a:ext cx="90000" cy="9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5" name="楕円 744">
            <a:extLst>
              <a:ext uri="{FF2B5EF4-FFF2-40B4-BE49-F238E27FC236}">
                <a16:creationId xmlns:a16="http://schemas.microsoft.com/office/drawing/2014/main" id="{0F7ED33F-8B36-6A85-B282-79DF76AF328B}"/>
              </a:ext>
            </a:extLst>
          </p:cNvPr>
          <p:cNvSpPr/>
          <p:nvPr/>
        </p:nvSpPr>
        <p:spPr>
          <a:xfrm>
            <a:off x="4716751" y="3630687"/>
            <a:ext cx="90000" cy="9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6" name="楕円 745">
            <a:extLst>
              <a:ext uri="{FF2B5EF4-FFF2-40B4-BE49-F238E27FC236}">
                <a16:creationId xmlns:a16="http://schemas.microsoft.com/office/drawing/2014/main" id="{8F3114F5-306A-DCEF-9278-1BF8472DCA9D}"/>
              </a:ext>
            </a:extLst>
          </p:cNvPr>
          <p:cNvSpPr/>
          <p:nvPr/>
        </p:nvSpPr>
        <p:spPr>
          <a:xfrm>
            <a:off x="4827210" y="3517387"/>
            <a:ext cx="90000" cy="9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7" name="楕円 746">
            <a:extLst>
              <a:ext uri="{FF2B5EF4-FFF2-40B4-BE49-F238E27FC236}">
                <a16:creationId xmlns:a16="http://schemas.microsoft.com/office/drawing/2014/main" id="{357979D6-DFD8-3A27-C715-2669ED297A87}"/>
              </a:ext>
            </a:extLst>
          </p:cNvPr>
          <p:cNvSpPr/>
          <p:nvPr/>
        </p:nvSpPr>
        <p:spPr>
          <a:xfrm>
            <a:off x="3736470" y="4208603"/>
            <a:ext cx="90000" cy="9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8" name="楕円 747">
            <a:extLst>
              <a:ext uri="{FF2B5EF4-FFF2-40B4-BE49-F238E27FC236}">
                <a16:creationId xmlns:a16="http://schemas.microsoft.com/office/drawing/2014/main" id="{5DFC24F6-A386-5B8A-D168-FA0AB9D58CB5}"/>
              </a:ext>
            </a:extLst>
          </p:cNvPr>
          <p:cNvSpPr/>
          <p:nvPr/>
        </p:nvSpPr>
        <p:spPr>
          <a:xfrm>
            <a:off x="3800872" y="3900138"/>
            <a:ext cx="90000" cy="9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9" name="楕円 748">
            <a:extLst>
              <a:ext uri="{FF2B5EF4-FFF2-40B4-BE49-F238E27FC236}">
                <a16:creationId xmlns:a16="http://schemas.microsoft.com/office/drawing/2014/main" id="{E1E3BFF4-9583-6271-FE52-3B05679A57FA}"/>
              </a:ext>
            </a:extLst>
          </p:cNvPr>
          <p:cNvSpPr/>
          <p:nvPr/>
        </p:nvSpPr>
        <p:spPr>
          <a:xfrm>
            <a:off x="3864451" y="4027271"/>
            <a:ext cx="90000" cy="90000"/>
          </a:xfrm>
          <a:prstGeom prst="ellipse">
            <a:avLst/>
          </a:prstGeom>
          <a:solidFill>
            <a:srgbClr val="0000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0" name="楕円 749">
            <a:extLst>
              <a:ext uri="{FF2B5EF4-FFF2-40B4-BE49-F238E27FC236}">
                <a16:creationId xmlns:a16="http://schemas.microsoft.com/office/drawing/2014/main" id="{8F03505C-059E-4419-2CB7-D8EC0B8068F1}"/>
              </a:ext>
            </a:extLst>
          </p:cNvPr>
          <p:cNvSpPr/>
          <p:nvPr/>
        </p:nvSpPr>
        <p:spPr>
          <a:xfrm>
            <a:off x="3867716" y="3551701"/>
            <a:ext cx="90000" cy="90000"/>
          </a:xfrm>
          <a:prstGeom prst="ellipse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1" name="楕円 750">
            <a:extLst>
              <a:ext uri="{FF2B5EF4-FFF2-40B4-BE49-F238E27FC236}">
                <a16:creationId xmlns:a16="http://schemas.microsoft.com/office/drawing/2014/main" id="{7F3A2296-D2B8-6592-029B-CE9E2B4F1513}"/>
              </a:ext>
            </a:extLst>
          </p:cNvPr>
          <p:cNvSpPr/>
          <p:nvPr/>
        </p:nvSpPr>
        <p:spPr>
          <a:xfrm>
            <a:off x="3612846" y="1336456"/>
            <a:ext cx="90000" cy="90000"/>
          </a:xfrm>
          <a:prstGeom prst="ellipse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2" name="楕円 751">
            <a:extLst>
              <a:ext uri="{FF2B5EF4-FFF2-40B4-BE49-F238E27FC236}">
                <a16:creationId xmlns:a16="http://schemas.microsoft.com/office/drawing/2014/main" id="{2069CB00-0393-6FC6-3D86-FEF4DA0AA2DE}"/>
              </a:ext>
            </a:extLst>
          </p:cNvPr>
          <p:cNvSpPr/>
          <p:nvPr/>
        </p:nvSpPr>
        <p:spPr>
          <a:xfrm>
            <a:off x="4326922" y="4034319"/>
            <a:ext cx="90000" cy="90000"/>
          </a:xfrm>
          <a:prstGeom prst="ellipse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3" name="楕円 752">
            <a:extLst>
              <a:ext uri="{FF2B5EF4-FFF2-40B4-BE49-F238E27FC236}">
                <a16:creationId xmlns:a16="http://schemas.microsoft.com/office/drawing/2014/main" id="{E1F9F105-856F-D1BC-CEBB-D24287AF763E}"/>
              </a:ext>
            </a:extLst>
          </p:cNvPr>
          <p:cNvSpPr/>
          <p:nvPr/>
        </p:nvSpPr>
        <p:spPr>
          <a:xfrm>
            <a:off x="4565076" y="4827499"/>
            <a:ext cx="90000" cy="90000"/>
          </a:xfrm>
          <a:prstGeom prst="ellipse">
            <a:avLst/>
          </a:prstGeom>
          <a:solidFill>
            <a:srgbClr val="0000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4" name="楕円 753">
            <a:extLst>
              <a:ext uri="{FF2B5EF4-FFF2-40B4-BE49-F238E27FC236}">
                <a16:creationId xmlns:a16="http://schemas.microsoft.com/office/drawing/2014/main" id="{FA1B7822-9A1A-6649-749B-3F160D0DDD06}"/>
              </a:ext>
            </a:extLst>
          </p:cNvPr>
          <p:cNvSpPr/>
          <p:nvPr/>
        </p:nvSpPr>
        <p:spPr>
          <a:xfrm>
            <a:off x="4939823" y="2483879"/>
            <a:ext cx="90000" cy="90000"/>
          </a:xfrm>
          <a:prstGeom prst="ellipse">
            <a:avLst/>
          </a:prstGeom>
          <a:solidFill>
            <a:srgbClr val="0000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5" name="楕円 754">
            <a:extLst>
              <a:ext uri="{FF2B5EF4-FFF2-40B4-BE49-F238E27FC236}">
                <a16:creationId xmlns:a16="http://schemas.microsoft.com/office/drawing/2014/main" id="{878C12EC-1A63-5D4E-6971-A7AB765C334B}"/>
              </a:ext>
            </a:extLst>
          </p:cNvPr>
          <p:cNvSpPr/>
          <p:nvPr/>
        </p:nvSpPr>
        <p:spPr>
          <a:xfrm>
            <a:off x="4917210" y="2216832"/>
            <a:ext cx="90000" cy="90000"/>
          </a:xfrm>
          <a:prstGeom prst="ellipse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6" name="楕円 755">
            <a:extLst>
              <a:ext uri="{FF2B5EF4-FFF2-40B4-BE49-F238E27FC236}">
                <a16:creationId xmlns:a16="http://schemas.microsoft.com/office/drawing/2014/main" id="{08EF9D9D-6211-15A8-3F7A-744299011A07}"/>
              </a:ext>
            </a:extLst>
          </p:cNvPr>
          <p:cNvSpPr/>
          <p:nvPr/>
        </p:nvSpPr>
        <p:spPr>
          <a:xfrm>
            <a:off x="3880486" y="1620617"/>
            <a:ext cx="90000" cy="90000"/>
          </a:xfrm>
          <a:prstGeom prst="ellipse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7" name="楕円 756">
            <a:extLst>
              <a:ext uri="{FF2B5EF4-FFF2-40B4-BE49-F238E27FC236}">
                <a16:creationId xmlns:a16="http://schemas.microsoft.com/office/drawing/2014/main" id="{D81E9882-02DE-22A2-F48D-C186B10022DF}"/>
              </a:ext>
            </a:extLst>
          </p:cNvPr>
          <p:cNvSpPr/>
          <p:nvPr/>
        </p:nvSpPr>
        <p:spPr>
          <a:xfrm>
            <a:off x="4204915" y="1713502"/>
            <a:ext cx="90000" cy="9000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8" name="楕円 757">
            <a:extLst>
              <a:ext uri="{FF2B5EF4-FFF2-40B4-BE49-F238E27FC236}">
                <a16:creationId xmlns:a16="http://schemas.microsoft.com/office/drawing/2014/main" id="{864C4941-46E0-968C-167B-95F306B715C3}"/>
              </a:ext>
            </a:extLst>
          </p:cNvPr>
          <p:cNvSpPr/>
          <p:nvPr/>
        </p:nvSpPr>
        <p:spPr>
          <a:xfrm>
            <a:off x="4581130" y="1599596"/>
            <a:ext cx="90000" cy="9000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9" name="楕円 758">
            <a:extLst>
              <a:ext uri="{FF2B5EF4-FFF2-40B4-BE49-F238E27FC236}">
                <a16:creationId xmlns:a16="http://schemas.microsoft.com/office/drawing/2014/main" id="{A577D01E-5064-8376-AD98-4B4061A6BD0B}"/>
              </a:ext>
            </a:extLst>
          </p:cNvPr>
          <p:cNvSpPr/>
          <p:nvPr/>
        </p:nvSpPr>
        <p:spPr>
          <a:xfrm>
            <a:off x="3439338" y="2560784"/>
            <a:ext cx="90000" cy="9000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0" name="楕円 759">
            <a:extLst>
              <a:ext uri="{FF2B5EF4-FFF2-40B4-BE49-F238E27FC236}">
                <a16:creationId xmlns:a16="http://schemas.microsoft.com/office/drawing/2014/main" id="{587CC3C5-D3B7-C732-5F1D-B15B8A540798}"/>
              </a:ext>
            </a:extLst>
          </p:cNvPr>
          <p:cNvSpPr/>
          <p:nvPr/>
        </p:nvSpPr>
        <p:spPr>
          <a:xfrm>
            <a:off x="4285134" y="2682590"/>
            <a:ext cx="90000" cy="9000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1" name="楕円 760">
            <a:extLst>
              <a:ext uri="{FF2B5EF4-FFF2-40B4-BE49-F238E27FC236}">
                <a16:creationId xmlns:a16="http://schemas.microsoft.com/office/drawing/2014/main" id="{6666087E-C931-29D6-E1EA-30069AEAAD16}"/>
              </a:ext>
            </a:extLst>
          </p:cNvPr>
          <p:cNvSpPr/>
          <p:nvPr/>
        </p:nvSpPr>
        <p:spPr>
          <a:xfrm>
            <a:off x="4326922" y="2915382"/>
            <a:ext cx="90000" cy="9000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2" name="楕円 761">
            <a:extLst>
              <a:ext uri="{FF2B5EF4-FFF2-40B4-BE49-F238E27FC236}">
                <a16:creationId xmlns:a16="http://schemas.microsoft.com/office/drawing/2014/main" id="{0E87A34C-0A14-0950-65EF-AE5FB45714E8}"/>
              </a:ext>
            </a:extLst>
          </p:cNvPr>
          <p:cNvSpPr/>
          <p:nvPr/>
        </p:nvSpPr>
        <p:spPr>
          <a:xfrm>
            <a:off x="3558365" y="3018597"/>
            <a:ext cx="90000" cy="9000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3" name="楕円 762">
            <a:extLst>
              <a:ext uri="{FF2B5EF4-FFF2-40B4-BE49-F238E27FC236}">
                <a16:creationId xmlns:a16="http://schemas.microsoft.com/office/drawing/2014/main" id="{7CBC471A-204D-1B7A-476E-964D0CF27A83}"/>
              </a:ext>
            </a:extLst>
          </p:cNvPr>
          <p:cNvSpPr/>
          <p:nvPr/>
        </p:nvSpPr>
        <p:spPr>
          <a:xfrm>
            <a:off x="4347859" y="2040009"/>
            <a:ext cx="90000" cy="90000"/>
          </a:xfrm>
          <a:prstGeom prst="ellipse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4" name="楕円 763">
            <a:extLst>
              <a:ext uri="{FF2B5EF4-FFF2-40B4-BE49-F238E27FC236}">
                <a16:creationId xmlns:a16="http://schemas.microsoft.com/office/drawing/2014/main" id="{2BD54317-65D8-E21F-F3F8-05339F83D4E6}"/>
              </a:ext>
            </a:extLst>
          </p:cNvPr>
          <p:cNvSpPr/>
          <p:nvPr/>
        </p:nvSpPr>
        <p:spPr>
          <a:xfrm>
            <a:off x="3774451" y="2475357"/>
            <a:ext cx="90000" cy="90000"/>
          </a:xfrm>
          <a:prstGeom prst="ellipse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5" name="楕円 764">
            <a:extLst>
              <a:ext uri="{FF2B5EF4-FFF2-40B4-BE49-F238E27FC236}">
                <a16:creationId xmlns:a16="http://schemas.microsoft.com/office/drawing/2014/main" id="{29550AC0-8529-BA39-7559-0B11EE7B7E16}"/>
              </a:ext>
            </a:extLst>
          </p:cNvPr>
          <p:cNvSpPr/>
          <p:nvPr/>
        </p:nvSpPr>
        <p:spPr>
          <a:xfrm>
            <a:off x="4220714" y="2257197"/>
            <a:ext cx="90000" cy="9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6" name="楕円 765">
            <a:extLst>
              <a:ext uri="{FF2B5EF4-FFF2-40B4-BE49-F238E27FC236}">
                <a16:creationId xmlns:a16="http://schemas.microsoft.com/office/drawing/2014/main" id="{AAC9124F-B406-9110-D7C4-F9443764BEB0}"/>
              </a:ext>
            </a:extLst>
          </p:cNvPr>
          <p:cNvSpPr/>
          <p:nvPr/>
        </p:nvSpPr>
        <p:spPr>
          <a:xfrm>
            <a:off x="3787777" y="1878001"/>
            <a:ext cx="90000" cy="90000"/>
          </a:xfrm>
          <a:prstGeom prst="ellipse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7" name="楕円 766">
            <a:extLst>
              <a:ext uri="{FF2B5EF4-FFF2-40B4-BE49-F238E27FC236}">
                <a16:creationId xmlns:a16="http://schemas.microsoft.com/office/drawing/2014/main" id="{BE919B3E-A7B4-C812-CE02-58E76C4C5294}"/>
              </a:ext>
            </a:extLst>
          </p:cNvPr>
          <p:cNvSpPr/>
          <p:nvPr/>
        </p:nvSpPr>
        <p:spPr>
          <a:xfrm>
            <a:off x="3960360" y="2963450"/>
            <a:ext cx="90000" cy="90000"/>
          </a:xfrm>
          <a:prstGeom prst="ellipse">
            <a:avLst/>
          </a:prstGeom>
          <a:solidFill>
            <a:srgbClr val="0000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6" name="楕円 545">
            <a:extLst>
              <a:ext uri="{FF2B5EF4-FFF2-40B4-BE49-F238E27FC236}">
                <a16:creationId xmlns:a16="http://schemas.microsoft.com/office/drawing/2014/main" id="{1015BA60-14FB-C41F-62F5-3B540A0C5953}"/>
              </a:ext>
            </a:extLst>
          </p:cNvPr>
          <p:cNvSpPr/>
          <p:nvPr/>
        </p:nvSpPr>
        <p:spPr>
          <a:xfrm>
            <a:off x="4581130" y="2085521"/>
            <a:ext cx="90000" cy="9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7" name="楕円 546">
            <a:extLst>
              <a:ext uri="{FF2B5EF4-FFF2-40B4-BE49-F238E27FC236}">
                <a16:creationId xmlns:a16="http://schemas.microsoft.com/office/drawing/2014/main" id="{8470CF7B-403A-6DDC-C946-CEDA09F316DE}"/>
              </a:ext>
            </a:extLst>
          </p:cNvPr>
          <p:cNvSpPr/>
          <p:nvPr/>
        </p:nvSpPr>
        <p:spPr>
          <a:xfrm>
            <a:off x="6681677" y="1447564"/>
            <a:ext cx="90000" cy="90000"/>
          </a:xfrm>
          <a:prstGeom prst="ellipse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8" name="楕円 547">
            <a:extLst>
              <a:ext uri="{FF2B5EF4-FFF2-40B4-BE49-F238E27FC236}">
                <a16:creationId xmlns:a16="http://schemas.microsoft.com/office/drawing/2014/main" id="{2056E75F-959B-6A1B-8D41-926B55998CC0}"/>
              </a:ext>
            </a:extLst>
          </p:cNvPr>
          <p:cNvSpPr/>
          <p:nvPr/>
        </p:nvSpPr>
        <p:spPr>
          <a:xfrm>
            <a:off x="6668092" y="1683039"/>
            <a:ext cx="90000" cy="90000"/>
          </a:xfrm>
          <a:prstGeom prst="ellipse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9" name="楕円 548">
            <a:extLst>
              <a:ext uri="{FF2B5EF4-FFF2-40B4-BE49-F238E27FC236}">
                <a16:creationId xmlns:a16="http://schemas.microsoft.com/office/drawing/2014/main" id="{812ABED3-F9E7-B6A3-A7F3-C7D651E94A24}"/>
              </a:ext>
            </a:extLst>
          </p:cNvPr>
          <p:cNvSpPr/>
          <p:nvPr/>
        </p:nvSpPr>
        <p:spPr>
          <a:xfrm>
            <a:off x="6660911" y="1846506"/>
            <a:ext cx="90000" cy="90000"/>
          </a:xfrm>
          <a:prstGeom prst="ellipse">
            <a:avLst/>
          </a:prstGeom>
          <a:solidFill>
            <a:srgbClr val="0000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0" name="楕円 549">
            <a:extLst>
              <a:ext uri="{FF2B5EF4-FFF2-40B4-BE49-F238E27FC236}">
                <a16:creationId xmlns:a16="http://schemas.microsoft.com/office/drawing/2014/main" id="{775810E4-9792-C1D1-E3AF-B312AD2B519F}"/>
              </a:ext>
            </a:extLst>
          </p:cNvPr>
          <p:cNvSpPr/>
          <p:nvPr/>
        </p:nvSpPr>
        <p:spPr>
          <a:xfrm>
            <a:off x="6660911" y="2113046"/>
            <a:ext cx="90000" cy="90000"/>
          </a:xfrm>
          <a:prstGeom prst="ellipse">
            <a:avLst/>
          </a:prstGeom>
          <a:solidFill>
            <a:srgbClr val="0000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1" name="楕円 550">
            <a:extLst>
              <a:ext uri="{FF2B5EF4-FFF2-40B4-BE49-F238E27FC236}">
                <a16:creationId xmlns:a16="http://schemas.microsoft.com/office/drawing/2014/main" id="{E3FBAB47-F7D3-3B80-5E9A-F5540664DB70}"/>
              </a:ext>
            </a:extLst>
          </p:cNvPr>
          <p:cNvSpPr/>
          <p:nvPr/>
        </p:nvSpPr>
        <p:spPr>
          <a:xfrm>
            <a:off x="5708828" y="2918213"/>
            <a:ext cx="90000" cy="90000"/>
          </a:xfrm>
          <a:prstGeom prst="ellipse">
            <a:avLst/>
          </a:prstGeom>
          <a:solidFill>
            <a:srgbClr val="0000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2" name="楕円 551">
            <a:extLst>
              <a:ext uri="{FF2B5EF4-FFF2-40B4-BE49-F238E27FC236}">
                <a16:creationId xmlns:a16="http://schemas.microsoft.com/office/drawing/2014/main" id="{8F111D10-35ED-8448-D5F7-5995EC064EC4}"/>
              </a:ext>
            </a:extLst>
          </p:cNvPr>
          <p:cNvSpPr/>
          <p:nvPr/>
        </p:nvSpPr>
        <p:spPr>
          <a:xfrm>
            <a:off x="5741704" y="3517387"/>
            <a:ext cx="90000" cy="90000"/>
          </a:xfrm>
          <a:prstGeom prst="ellipse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3" name="楕円 552">
            <a:extLst>
              <a:ext uri="{FF2B5EF4-FFF2-40B4-BE49-F238E27FC236}">
                <a16:creationId xmlns:a16="http://schemas.microsoft.com/office/drawing/2014/main" id="{23DA7A3B-4908-B521-3186-11FAE50F79AD}"/>
              </a:ext>
            </a:extLst>
          </p:cNvPr>
          <p:cNvSpPr/>
          <p:nvPr/>
        </p:nvSpPr>
        <p:spPr>
          <a:xfrm>
            <a:off x="5779859" y="3675687"/>
            <a:ext cx="90000" cy="90000"/>
          </a:xfrm>
          <a:prstGeom prst="ellipse">
            <a:avLst/>
          </a:prstGeom>
          <a:solidFill>
            <a:srgbClr val="0000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4" name="楕円 553">
            <a:extLst>
              <a:ext uri="{FF2B5EF4-FFF2-40B4-BE49-F238E27FC236}">
                <a16:creationId xmlns:a16="http://schemas.microsoft.com/office/drawing/2014/main" id="{DE21844C-607D-1024-5F65-3B0C7E635BBD}"/>
              </a:ext>
            </a:extLst>
          </p:cNvPr>
          <p:cNvSpPr/>
          <p:nvPr/>
        </p:nvSpPr>
        <p:spPr>
          <a:xfrm>
            <a:off x="4644348" y="4719022"/>
            <a:ext cx="90000" cy="90000"/>
          </a:xfrm>
          <a:prstGeom prst="ellipse">
            <a:avLst/>
          </a:prstGeom>
          <a:solidFill>
            <a:srgbClr val="0000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5" name="楕円 554">
            <a:extLst>
              <a:ext uri="{FF2B5EF4-FFF2-40B4-BE49-F238E27FC236}">
                <a16:creationId xmlns:a16="http://schemas.microsoft.com/office/drawing/2014/main" id="{82795FA9-C9D2-D891-5760-486586C0AF88}"/>
              </a:ext>
            </a:extLst>
          </p:cNvPr>
          <p:cNvSpPr/>
          <p:nvPr/>
        </p:nvSpPr>
        <p:spPr>
          <a:xfrm>
            <a:off x="1626768" y="1620617"/>
            <a:ext cx="90000" cy="90000"/>
          </a:xfrm>
          <a:prstGeom prst="ellipse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1" name="楕円 560">
            <a:extLst>
              <a:ext uri="{FF2B5EF4-FFF2-40B4-BE49-F238E27FC236}">
                <a16:creationId xmlns:a16="http://schemas.microsoft.com/office/drawing/2014/main" id="{69464DEE-9336-C9A3-BE42-99CAE2D0B3A0}"/>
              </a:ext>
            </a:extLst>
          </p:cNvPr>
          <p:cNvSpPr/>
          <p:nvPr/>
        </p:nvSpPr>
        <p:spPr>
          <a:xfrm>
            <a:off x="2943692" y="1350085"/>
            <a:ext cx="90000" cy="9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2" name="楕円 561">
            <a:extLst>
              <a:ext uri="{FF2B5EF4-FFF2-40B4-BE49-F238E27FC236}">
                <a16:creationId xmlns:a16="http://schemas.microsoft.com/office/drawing/2014/main" id="{5E31EFCE-A94F-9DF8-31F8-4A48F72D724E}"/>
              </a:ext>
            </a:extLst>
          </p:cNvPr>
          <p:cNvSpPr/>
          <p:nvPr/>
        </p:nvSpPr>
        <p:spPr>
          <a:xfrm>
            <a:off x="3628598" y="1746177"/>
            <a:ext cx="90000" cy="90000"/>
          </a:xfrm>
          <a:prstGeom prst="ellipse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9" name="楕円 128">
            <a:extLst>
              <a:ext uri="{FF2B5EF4-FFF2-40B4-BE49-F238E27FC236}">
                <a16:creationId xmlns:a16="http://schemas.microsoft.com/office/drawing/2014/main" id="{BF1FE030-267F-4DBA-F18C-68C9E6479720}"/>
              </a:ext>
            </a:extLst>
          </p:cNvPr>
          <p:cNvSpPr/>
          <p:nvPr/>
        </p:nvSpPr>
        <p:spPr>
          <a:xfrm>
            <a:off x="1998012" y="2771366"/>
            <a:ext cx="90000" cy="9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0" name="楕円 129">
            <a:extLst>
              <a:ext uri="{FF2B5EF4-FFF2-40B4-BE49-F238E27FC236}">
                <a16:creationId xmlns:a16="http://schemas.microsoft.com/office/drawing/2014/main" id="{3F8CDFEF-6F4F-A773-0475-EAA2BDF176E9}"/>
              </a:ext>
            </a:extLst>
          </p:cNvPr>
          <p:cNvSpPr/>
          <p:nvPr/>
        </p:nvSpPr>
        <p:spPr>
          <a:xfrm>
            <a:off x="5914859" y="1288392"/>
            <a:ext cx="90000" cy="90000"/>
          </a:xfrm>
          <a:prstGeom prst="ellipse">
            <a:avLst/>
          </a:prstGeom>
          <a:solidFill>
            <a:srgbClr val="0000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1" name="楕円 130">
            <a:extLst>
              <a:ext uri="{FF2B5EF4-FFF2-40B4-BE49-F238E27FC236}">
                <a16:creationId xmlns:a16="http://schemas.microsoft.com/office/drawing/2014/main" id="{C17A8C91-FCFA-9926-8B0F-4F30E643C728}"/>
              </a:ext>
            </a:extLst>
          </p:cNvPr>
          <p:cNvSpPr/>
          <p:nvPr/>
        </p:nvSpPr>
        <p:spPr>
          <a:xfrm>
            <a:off x="6178773" y="2131064"/>
            <a:ext cx="90000" cy="90000"/>
          </a:xfrm>
          <a:prstGeom prst="ellipse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2" name="楕円 131">
            <a:extLst>
              <a:ext uri="{FF2B5EF4-FFF2-40B4-BE49-F238E27FC236}">
                <a16:creationId xmlns:a16="http://schemas.microsoft.com/office/drawing/2014/main" id="{904EB9F6-F246-3054-B9FD-5D3FB0C097E6}"/>
              </a:ext>
            </a:extLst>
          </p:cNvPr>
          <p:cNvSpPr/>
          <p:nvPr/>
        </p:nvSpPr>
        <p:spPr>
          <a:xfrm>
            <a:off x="5657817" y="1995009"/>
            <a:ext cx="90000" cy="9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3" name="楕円 132">
            <a:extLst>
              <a:ext uri="{FF2B5EF4-FFF2-40B4-BE49-F238E27FC236}">
                <a16:creationId xmlns:a16="http://schemas.microsoft.com/office/drawing/2014/main" id="{3BA16D80-9718-8014-201A-6FA6058F5225}"/>
              </a:ext>
            </a:extLst>
          </p:cNvPr>
          <p:cNvSpPr/>
          <p:nvPr/>
        </p:nvSpPr>
        <p:spPr>
          <a:xfrm>
            <a:off x="5255452" y="1606810"/>
            <a:ext cx="90000" cy="90000"/>
          </a:xfrm>
          <a:prstGeom prst="ellipse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4" name="楕円 133">
            <a:extLst>
              <a:ext uri="{FF2B5EF4-FFF2-40B4-BE49-F238E27FC236}">
                <a16:creationId xmlns:a16="http://schemas.microsoft.com/office/drawing/2014/main" id="{1B23C733-919B-6A4A-85AD-965636BEA7D3}"/>
              </a:ext>
            </a:extLst>
          </p:cNvPr>
          <p:cNvSpPr/>
          <p:nvPr/>
        </p:nvSpPr>
        <p:spPr>
          <a:xfrm>
            <a:off x="5234512" y="1912386"/>
            <a:ext cx="90000" cy="9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5" name="楕円 134">
            <a:extLst>
              <a:ext uri="{FF2B5EF4-FFF2-40B4-BE49-F238E27FC236}">
                <a16:creationId xmlns:a16="http://schemas.microsoft.com/office/drawing/2014/main" id="{9B6493EB-C5D8-EB4C-0E31-025CC4188E82}"/>
              </a:ext>
            </a:extLst>
          </p:cNvPr>
          <p:cNvSpPr/>
          <p:nvPr/>
        </p:nvSpPr>
        <p:spPr>
          <a:xfrm>
            <a:off x="5576020" y="2019262"/>
            <a:ext cx="90000" cy="90000"/>
          </a:xfrm>
          <a:prstGeom prst="ellipse">
            <a:avLst/>
          </a:prstGeom>
          <a:solidFill>
            <a:srgbClr val="0000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6" name="楕円 135">
            <a:extLst>
              <a:ext uri="{FF2B5EF4-FFF2-40B4-BE49-F238E27FC236}">
                <a16:creationId xmlns:a16="http://schemas.microsoft.com/office/drawing/2014/main" id="{4EC1F6D1-89A9-9D25-AB0E-389CA67ED32D}"/>
              </a:ext>
            </a:extLst>
          </p:cNvPr>
          <p:cNvSpPr/>
          <p:nvPr/>
        </p:nvSpPr>
        <p:spPr>
          <a:xfrm>
            <a:off x="5590722" y="2442180"/>
            <a:ext cx="90000" cy="9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7" name="楕円 136">
            <a:extLst>
              <a:ext uri="{FF2B5EF4-FFF2-40B4-BE49-F238E27FC236}">
                <a16:creationId xmlns:a16="http://schemas.microsoft.com/office/drawing/2014/main" id="{AA745903-A2F7-2127-E8AC-529216689D65}"/>
              </a:ext>
            </a:extLst>
          </p:cNvPr>
          <p:cNvSpPr/>
          <p:nvPr/>
        </p:nvSpPr>
        <p:spPr>
          <a:xfrm>
            <a:off x="5628434" y="2615477"/>
            <a:ext cx="90000" cy="90000"/>
          </a:xfrm>
          <a:prstGeom prst="ellipse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8" name="楕円 137">
            <a:extLst>
              <a:ext uri="{FF2B5EF4-FFF2-40B4-BE49-F238E27FC236}">
                <a16:creationId xmlns:a16="http://schemas.microsoft.com/office/drawing/2014/main" id="{5DD11B4B-0315-B7A4-F94A-5F30116EA11D}"/>
              </a:ext>
            </a:extLst>
          </p:cNvPr>
          <p:cNvSpPr/>
          <p:nvPr/>
        </p:nvSpPr>
        <p:spPr>
          <a:xfrm>
            <a:off x="5116359" y="3065597"/>
            <a:ext cx="90000" cy="900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9" name="楕円 138">
            <a:extLst>
              <a:ext uri="{FF2B5EF4-FFF2-40B4-BE49-F238E27FC236}">
                <a16:creationId xmlns:a16="http://schemas.microsoft.com/office/drawing/2014/main" id="{EB75719E-1C53-BC9A-E787-B4CCE075C9F1}"/>
              </a:ext>
            </a:extLst>
          </p:cNvPr>
          <p:cNvSpPr/>
          <p:nvPr/>
        </p:nvSpPr>
        <p:spPr>
          <a:xfrm>
            <a:off x="5627209" y="1731994"/>
            <a:ext cx="90000" cy="90000"/>
          </a:xfrm>
          <a:prstGeom prst="ellipse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0" name="楕円 139">
            <a:extLst>
              <a:ext uri="{FF2B5EF4-FFF2-40B4-BE49-F238E27FC236}">
                <a16:creationId xmlns:a16="http://schemas.microsoft.com/office/drawing/2014/main" id="{5F036D10-6B42-6051-5A71-D2EE9F71037F}"/>
              </a:ext>
            </a:extLst>
          </p:cNvPr>
          <p:cNvSpPr/>
          <p:nvPr/>
        </p:nvSpPr>
        <p:spPr>
          <a:xfrm>
            <a:off x="4939823" y="2018175"/>
            <a:ext cx="90000" cy="90000"/>
          </a:xfrm>
          <a:prstGeom prst="ellipse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39610FA8-F884-F5F2-78B4-1BD8F80EB191}"/>
              </a:ext>
            </a:extLst>
          </p:cNvPr>
          <p:cNvSpPr txBox="1"/>
          <p:nvPr/>
        </p:nvSpPr>
        <p:spPr>
          <a:xfrm rot="1056910">
            <a:off x="6081600" y="3776352"/>
            <a:ext cx="15354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effectLst>
                  <a:glow rad="127000">
                    <a:schemeClr val="bg1">
                      <a:alpha val="94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国道</a:t>
            </a:r>
            <a:r>
              <a:rPr kumimoji="1" lang="en-US" altLang="ja-JP" sz="800" b="1" dirty="0">
                <a:effectLst>
                  <a:glow rad="127000">
                    <a:schemeClr val="bg1">
                      <a:alpha val="94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202</a:t>
            </a:r>
            <a:r>
              <a:rPr kumimoji="1" lang="ja-JP" altLang="en-US" sz="800" b="1" dirty="0">
                <a:effectLst>
                  <a:glow rad="127000">
                    <a:schemeClr val="bg1">
                      <a:alpha val="94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号　福岡外環状道路</a:t>
            </a:r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D94C81C5-BB6B-9485-E5A3-42DB006C5921}"/>
              </a:ext>
            </a:extLst>
          </p:cNvPr>
          <p:cNvSpPr txBox="1"/>
          <p:nvPr/>
        </p:nvSpPr>
        <p:spPr>
          <a:xfrm rot="5021118">
            <a:off x="3381914" y="993186"/>
            <a:ext cx="923330" cy="2154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kumimoji="1" lang="ja-JP" altLang="en-US" sz="800" b="1" dirty="0">
                <a:effectLst>
                  <a:glow rad="127000">
                    <a:schemeClr val="bg1">
                      <a:alpha val="94000"/>
                    </a:schemeClr>
                  </a:glo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油山観光道路</a:t>
            </a:r>
          </a:p>
        </p:txBody>
      </p:sp>
      <p:pic>
        <p:nvPicPr>
          <p:cNvPr id="143" name="図 142" descr="マッ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B00CB18-403A-8401-4157-CDEAD756FD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19" t="98886" r="-121" b="-65"/>
          <a:stretch/>
        </p:blipFill>
        <p:spPr>
          <a:xfrm>
            <a:off x="7296518" y="6736655"/>
            <a:ext cx="198424" cy="7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91300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custGeom>
          <a:avLst/>
          <a:gdLst/>
          <a:ahLst/>
          <a:cxnLst/>
          <a:rect l="l" t="t" r="r" b="b"/>
          <a:pathLst/>
        </a:custGeom>
      </a:spPr>
      <a:bodyPr vertOverflow="overflow" horzOverflow="overflow" wrap="none">
        <a:spAutoFit/>
      </a:bodyPr>
      <a:lstStyle>
        <a:defPPr fontAlgn="auto">
          <a:spcBef>
            <a:spcPts val="0"/>
          </a:spcBef>
          <a:spcAft>
            <a:spcPts val="0"/>
          </a:spcAft>
          <a:defRPr b="1" u="sng" dirty="0">
            <a:solidFill>
              <a:prstClr val="black"/>
            </a:solidFill>
            <a:latin typeface="+mn-ea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3449</TotalTime>
  <Words>159</Words>
  <Application>Microsoft Office PowerPoint</Application>
  <PresentationFormat>A4 210 x 297 mm</PresentationFormat>
  <Paragraphs>32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BIZ UDPゴシック</vt:lpstr>
      <vt:lpstr>Meiryo UI</vt:lpstr>
      <vt:lpstr>Arial</vt:lpstr>
      <vt:lpstr>Calibri</vt:lpstr>
      <vt:lpstr>標準デザイン</vt:lpstr>
      <vt:lpstr>41_デザインの設定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山ノ平　光成</dc:creator>
  <cp:lastModifiedBy>永峯　憲仁</cp:lastModifiedBy>
  <cp:revision>159</cp:revision>
  <cp:lastPrinted>2026-02-27T02:24:57Z</cp:lastPrinted>
  <dcterms:modified xsi:type="dcterms:W3CDTF">2026-02-27T06:57:57Z</dcterms:modified>
</cp:coreProperties>
</file>