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547" r:id="rId3"/>
    <p:sldId id="545" r:id="rId4"/>
  </p:sldIdLst>
  <p:sldSz cx="9906000" cy="6858000" type="A4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4531AB4-D403-4F58-8D1A-C1146B5EFDA6}">
          <p14:sldIdLst>
            <p14:sldId id="547"/>
            <p14:sldId id="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ㅤ" initials="ㅤ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B8E5B"/>
    <a:srgbClr val="0C3493"/>
    <a:srgbClr val="0000FF"/>
    <a:srgbClr val="0000CC"/>
    <a:srgbClr val="5BB458"/>
    <a:srgbClr val="006600"/>
    <a:srgbClr val="008000"/>
    <a:srgbClr val="009900"/>
    <a:srgbClr val="5B9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7F9F3-896E-441C-BB79-BE0F194484EA}" v="99" dt="2022-02-26T08:19:2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3397" autoAdjust="0"/>
  </p:normalViewPr>
  <p:slideViewPr>
    <p:cSldViewPr>
      <p:cViewPr>
        <p:scale>
          <a:sx n="100" d="100"/>
          <a:sy n="100" d="100"/>
        </p:scale>
        <p:origin x="2112" y="1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5199" y="3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4" y="9430388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5199" y="9430388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4B53F7E7-4D7A-4BA0-8145-D9EED7F0E6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479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2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4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78658" y="4715197"/>
            <a:ext cx="5440360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1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956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6CB5B19B-2A7B-4820-A495-7EA32EFCEB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8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620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68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CEB3-C420-400D-9DF3-AABFEA07EB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87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B9A6-F962-47BE-A435-95FB34C964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44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A7B6-14F3-4207-B043-8CD2B4D488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23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751B-34C4-41F7-9A42-B8AF861495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7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F343-E9CF-4B4F-B1F2-5AE56531BE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89A7-C794-42E5-B514-19BD8B9D7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8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35CE-EC53-4CC2-8921-63B1DF7CEF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0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E426-13D8-4731-800B-C6CA3BC2C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9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AC06-2987-4D3C-B767-74FF37823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4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220E-741E-4C4E-AF44-E2074EF01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9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80E6-BF27-4B64-B1E8-768BD1D51D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5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pPr>
              <a:defRPr/>
            </a:pPr>
            <a:fld id="{4FD9BB62-D0E4-4F2F-9365-A85B5DD33C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0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3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6667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280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19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390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58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778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09" indent="-341309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54" indent="-284160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6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01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5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7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0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31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31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p.city.fukuoka.lg.jp/fukuoka/Port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C5285B-3E7D-B238-19A3-D22083B14FB3}"/>
              </a:ext>
            </a:extLst>
          </p:cNvPr>
          <p:cNvSpPr txBox="1"/>
          <p:nvPr/>
        </p:nvSpPr>
        <p:spPr>
          <a:xfrm>
            <a:off x="-33441" y="546468"/>
            <a:ext cx="145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エリア⑥南区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C43423E-12E5-4453-D5A1-9DDE7523688F}"/>
              </a:ext>
            </a:extLst>
          </p:cNvPr>
          <p:cNvGrpSpPr/>
          <p:nvPr/>
        </p:nvGrpSpPr>
        <p:grpSpPr>
          <a:xfrm>
            <a:off x="7189986" y="532220"/>
            <a:ext cx="2740648" cy="1028712"/>
            <a:chOff x="6968919" y="516019"/>
            <a:chExt cx="3489855" cy="130993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10FAE66-5189-A520-9239-A4EBFBDC25B4}"/>
                </a:ext>
              </a:extLst>
            </p:cNvPr>
            <p:cNvSpPr/>
            <p:nvPr/>
          </p:nvSpPr>
          <p:spPr>
            <a:xfrm>
              <a:off x="7036884" y="611839"/>
              <a:ext cx="3132931" cy="1214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25CCEE06-C3F3-836D-03B6-BA6161A675DE}"/>
                </a:ext>
              </a:extLst>
            </p:cNvPr>
            <p:cNvSpPr/>
            <p:nvPr/>
          </p:nvSpPr>
          <p:spPr>
            <a:xfrm>
              <a:off x="7235648" y="1125847"/>
              <a:ext cx="144015" cy="144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B4FCC96-82BF-B582-F6BB-3088C0239CF4}"/>
                </a:ext>
              </a:extLst>
            </p:cNvPr>
            <p:cNvSpPr txBox="1"/>
            <p:nvPr/>
          </p:nvSpPr>
          <p:spPr>
            <a:xfrm>
              <a:off x="7467913" y="809263"/>
              <a:ext cx="2990861" cy="100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：運行区域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：住宅地等停留所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：駅・バス営業所付近停留所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：目的地停留所（買物先・病院等）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7412EEC5-F5F9-BA63-5C15-B22A339E7DB7}"/>
                </a:ext>
              </a:extLst>
            </p:cNvPr>
            <p:cNvSpPr/>
            <p:nvPr/>
          </p:nvSpPr>
          <p:spPr>
            <a:xfrm>
              <a:off x="7084210" y="830367"/>
              <a:ext cx="2993912" cy="973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11152E91-07CD-8A80-FE40-25DE2F6F66FB}"/>
                </a:ext>
              </a:extLst>
            </p:cNvPr>
            <p:cNvSpPr/>
            <p:nvPr/>
          </p:nvSpPr>
          <p:spPr>
            <a:xfrm>
              <a:off x="6968919" y="516019"/>
              <a:ext cx="774028" cy="44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816B72A9-624D-469C-6BE2-8FADE8AF8D5C}"/>
                </a:ext>
              </a:extLst>
            </p:cNvPr>
            <p:cNvSpPr/>
            <p:nvPr/>
          </p:nvSpPr>
          <p:spPr>
            <a:xfrm>
              <a:off x="7245512" y="1603443"/>
              <a:ext cx="144546" cy="144546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71217AA-6F03-B49F-8A4B-2770607069DC}"/>
                </a:ext>
              </a:extLst>
            </p:cNvPr>
            <p:cNvSpPr/>
            <p:nvPr/>
          </p:nvSpPr>
          <p:spPr>
            <a:xfrm>
              <a:off x="7145003" y="923748"/>
              <a:ext cx="346096" cy="123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F03C0406-1190-9FF9-3070-624DE707DE36}"/>
                </a:ext>
              </a:extLst>
            </p:cNvPr>
            <p:cNvSpPr/>
            <p:nvPr/>
          </p:nvSpPr>
          <p:spPr>
            <a:xfrm>
              <a:off x="7246042" y="1356631"/>
              <a:ext cx="144546" cy="14454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</p:grp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20CDFB74-9293-E079-825D-1D96DF7C3BC3}"/>
              </a:ext>
            </a:extLst>
          </p:cNvPr>
          <p:cNvSpPr txBox="1"/>
          <p:nvPr/>
        </p:nvSpPr>
        <p:spPr>
          <a:xfrm>
            <a:off x="6995634" y="5993935"/>
            <a:ext cx="292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参考：福岡市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マップ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https://webmap.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city.fukuoka.lg.jp/fukuoka/Portal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Rectangle 67">
            <a:extLst>
              <a:ext uri="{FF2B5EF4-FFF2-40B4-BE49-F238E27FC236}">
                <a16:creationId xmlns:a16="http://schemas.microsoft.com/office/drawing/2014/main" id="{CA35E849-39B9-3EAD-6B0D-DA0E374915F3}"/>
              </a:ext>
            </a:extLst>
          </p:cNvPr>
          <p:cNvSpPr>
            <a:spLocks noChangeArrowheads="1"/>
          </p:cNvSpPr>
          <p:nvPr/>
        </p:nvSpPr>
        <p:spPr>
          <a:xfrm>
            <a:off x="0" y="6072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175" name="テキスト 751">
            <a:extLst>
              <a:ext uri="{FF2B5EF4-FFF2-40B4-BE49-F238E27FC236}">
                <a16:creationId xmlns:a16="http://schemas.microsoft.com/office/drawing/2014/main" id="{F17BC548-0EFE-23E3-C3A8-FDAAB8BCB82A}"/>
              </a:ext>
            </a:extLst>
          </p:cNvPr>
          <p:cNvSpPr txBox="1"/>
          <p:nvPr/>
        </p:nvSpPr>
        <p:spPr>
          <a:xfrm>
            <a:off x="8409384" y="8448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43A2FD-A52F-02CD-E78A-2C4E684BF4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80592" y="546468"/>
            <a:ext cx="5563641" cy="630546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A7ACDC9-2C44-7E9B-27AF-226A5E183899}"/>
              </a:ext>
            </a:extLst>
          </p:cNvPr>
          <p:cNvGrpSpPr/>
          <p:nvPr/>
        </p:nvGrpSpPr>
        <p:grpSpPr>
          <a:xfrm>
            <a:off x="1465058" y="717488"/>
            <a:ext cx="5045992" cy="5993472"/>
            <a:chOff x="-2255520" y="-6449102"/>
            <a:chExt cx="5185809" cy="6159542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8FC692C-4487-91C2-DAC2-6A96287B74D3}"/>
                </a:ext>
              </a:extLst>
            </p:cNvPr>
            <p:cNvSpPr/>
            <p:nvPr/>
          </p:nvSpPr>
          <p:spPr>
            <a:xfrm>
              <a:off x="2341879" y="-5865372"/>
              <a:ext cx="588410" cy="726118"/>
            </a:xfrm>
            <a:custGeom>
              <a:avLst/>
              <a:gdLst>
                <a:gd name="connsiteX0" fmla="*/ 0 w 495300"/>
                <a:gd name="connsiteY0" fmla="*/ 7620 h 624840"/>
                <a:gd name="connsiteX1" fmla="*/ 68580 w 495300"/>
                <a:gd name="connsiteY1" fmla="*/ 0 h 624840"/>
                <a:gd name="connsiteX2" fmla="*/ 91440 w 495300"/>
                <a:gd name="connsiteY2" fmla="*/ 129540 h 624840"/>
                <a:gd name="connsiteX3" fmla="*/ 175260 w 495300"/>
                <a:gd name="connsiteY3" fmla="*/ 144780 h 624840"/>
                <a:gd name="connsiteX4" fmla="*/ 243840 w 495300"/>
                <a:gd name="connsiteY4" fmla="*/ 220980 h 624840"/>
                <a:gd name="connsiteX5" fmla="*/ 350520 w 495300"/>
                <a:gd name="connsiteY5" fmla="*/ 175260 h 624840"/>
                <a:gd name="connsiteX6" fmla="*/ 495300 w 495300"/>
                <a:gd name="connsiteY6" fmla="*/ 350520 h 624840"/>
                <a:gd name="connsiteX7" fmla="*/ 480060 w 495300"/>
                <a:gd name="connsiteY7" fmla="*/ 601980 h 624840"/>
                <a:gd name="connsiteX8" fmla="*/ 411480 w 495300"/>
                <a:gd name="connsiteY8" fmla="*/ 624840 h 624840"/>
                <a:gd name="connsiteX0" fmla="*/ 0 w 495300"/>
                <a:gd name="connsiteY0" fmla="*/ 7620 h 637540"/>
                <a:gd name="connsiteX1" fmla="*/ 68580 w 495300"/>
                <a:gd name="connsiteY1" fmla="*/ 0 h 637540"/>
                <a:gd name="connsiteX2" fmla="*/ 91440 w 495300"/>
                <a:gd name="connsiteY2" fmla="*/ 129540 h 637540"/>
                <a:gd name="connsiteX3" fmla="*/ 175260 w 495300"/>
                <a:gd name="connsiteY3" fmla="*/ 144780 h 637540"/>
                <a:gd name="connsiteX4" fmla="*/ 243840 w 495300"/>
                <a:gd name="connsiteY4" fmla="*/ 220980 h 637540"/>
                <a:gd name="connsiteX5" fmla="*/ 350520 w 495300"/>
                <a:gd name="connsiteY5" fmla="*/ 175260 h 637540"/>
                <a:gd name="connsiteX6" fmla="*/ 495300 w 495300"/>
                <a:gd name="connsiteY6" fmla="*/ 350520 h 637540"/>
                <a:gd name="connsiteX7" fmla="*/ 480060 w 495300"/>
                <a:gd name="connsiteY7" fmla="*/ 601980 h 637540"/>
                <a:gd name="connsiteX8" fmla="*/ 386080 w 495300"/>
                <a:gd name="connsiteY8" fmla="*/ 637540 h 637540"/>
                <a:gd name="connsiteX0" fmla="*/ 0 w 426720"/>
                <a:gd name="connsiteY0" fmla="*/ 0 h 637540"/>
                <a:gd name="connsiteX1" fmla="*/ 22860 w 426720"/>
                <a:gd name="connsiteY1" fmla="*/ 129540 h 637540"/>
                <a:gd name="connsiteX2" fmla="*/ 106680 w 426720"/>
                <a:gd name="connsiteY2" fmla="*/ 144780 h 637540"/>
                <a:gd name="connsiteX3" fmla="*/ 175260 w 426720"/>
                <a:gd name="connsiteY3" fmla="*/ 220980 h 637540"/>
                <a:gd name="connsiteX4" fmla="*/ 281940 w 426720"/>
                <a:gd name="connsiteY4" fmla="*/ 175260 h 637540"/>
                <a:gd name="connsiteX5" fmla="*/ 426720 w 426720"/>
                <a:gd name="connsiteY5" fmla="*/ 350520 h 637540"/>
                <a:gd name="connsiteX6" fmla="*/ 411480 w 426720"/>
                <a:gd name="connsiteY6" fmla="*/ 601980 h 637540"/>
                <a:gd name="connsiteX7" fmla="*/ 317500 w 426720"/>
                <a:gd name="connsiteY7" fmla="*/ 637540 h 637540"/>
                <a:gd name="connsiteX0" fmla="*/ 0 w 403860"/>
                <a:gd name="connsiteY0" fmla="*/ 0 h 508000"/>
                <a:gd name="connsiteX1" fmla="*/ 83820 w 403860"/>
                <a:gd name="connsiteY1" fmla="*/ 15240 h 508000"/>
                <a:gd name="connsiteX2" fmla="*/ 152400 w 403860"/>
                <a:gd name="connsiteY2" fmla="*/ 91440 h 508000"/>
                <a:gd name="connsiteX3" fmla="*/ 259080 w 403860"/>
                <a:gd name="connsiteY3" fmla="*/ 45720 h 508000"/>
                <a:gd name="connsiteX4" fmla="*/ 403860 w 403860"/>
                <a:gd name="connsiteY4" fmla="*/ 220980 h 508000"/>
                <a:gd name="connsiteX5" fmla="*/ 388620 w 403860"/>
                <a:gd name="connsiteY5" fmla="*/ 472440 h 508000"/>
                <a:gd name="connsiteX6" fmla="*/ 294640 w 403860"/>
                <a:gd name="connsiteY6" fmla="*/ 508000 h 508000"/>
                <a:gd name="connsiteX0" fmla="*/ 0 w 403860"/>
                <a:gd name="connsiteY0" fmla="*/ 0 h 508000"/>
                <a:gd name="connsiteX1" fmla="*/ 19246 w 403860"/>
                <a:gd name="connsiteY1" fmla="*/ 1429 h 508000"/>
                <a:gd name="connsiteX2" fmla="*/ 83820 w 403860"/>
                <a:gd name="connsiteY2" fmla="*/ 15240 h 508000"/>
                <a:gd name="connsiteX3" fmla="*/ 152400 w 403860"/>
                <a:gd name="connsiteY3" fmla="*/ 91440 h 508000"/>
                <a:gd name="connsiteX4" fmla="*/ 259080 w 403860"/>
                <a:gd name="connsiteY4" fmla="*/ 45720 h 508000"/>
                <a:gd name="connsiteX5" fmla="*/ 403860 w 403860"/>
                <a:gd name="connsiteY5" fmla="*/ 220980 h 508000"/>
                <a:gd name="connsiteX6" fmla="*/ 388620 w 403860"/>
                <a:gd name="connsiteY6" fmla="*/ 472440 h 508000"/>
                <a:gd name="connsiteX7" fmla="*/ 294640 w 403860"/>
                <a:gd name="connsiteY7" fmla="*/ 508000 h 508000"/>
                <a:gd name="connsiteX0" fmla="*/ 0 w 658654"/>
                <a:gd name="connsiteY0" fmla="*/ 0 h 812800"/>
                <a:gd name="connsiteX1" fmla="*/ 274040 w 658654"/>
                <a:gd name="connsiteY1" fmla="*/ 306229 h 812800"/>
                <a:gd name="connsiteX2" fmla="*/ 338614 w 658654"/>
                <a:gd name="connsiteY2" fmla="*/ 320040 h 812800"/>
                <a:gd name="connsiteX3" fmla="*/ 407194 w 658654"/>
                <a:gd name="connsiteY3" fmla="*/ 396240 h 812800"/>
                <a:gd name="connsiteX4" fmla="*/ 513874 w 658654"/>
                <a:gd name="connsiteY4" fmla="*/ 350520 h 812800"/>
                <a:gd name="connsiteX5" fmla="*/ 658654 w 658654"/>
                <a:gd name="connsiteY5" fmla="*/ 525780 h 812800"/>
                <a:gd name="connsiteX6" fmla="*/ 643414 w 658654"/>
                <a:gd name="connsiteY6" fmla="*/ 777240 h 812800"/>
                <a:gd name="connsiteX7" fmla="*/ 549434 w 658654"/>
                <a:gd name="connsiteY7" fmla="*/ 812800 h 812800"/>
                <a:gd name="connsiteX0" fmla="*/ 0 w 658654"/>
                <a:gd name="connsiteY0" fmla="*/ 0 h 812800"/>
                <a:gd name="connsiteX1" fmla="*/ 250227 w 658654"/>
                <a:gd name="connsiteY1" fmla="*/ 310991 h 812800"/>
                <a:gd name="connsiteX2" fmla="*/ 338614 w 658654"/>
                <a:gd name="connsiteY2" fmla="*/ 320040 h 812800"/>
                <a:gd name="connsiteX3" fmla="*/ 407194 w 658654"/>
                <a:gd name="connsiteY3" fmla="*/ 396240 h 812800"/>
                <a:gd name="connsiteX4" fmla="*/ 513874 w 658654"/>
                <a:gd name="connsiteY4" fmla="*/ 350520 h 812800"/>
                <a:gd name="connsiteX5" fmla="*/ 658654 w 658654"/>
                <a:gd name="connsiteY5" fmla="*/ 525780 h 812800"/>
                <a:gd name="connsiteX6" fmla="*/ 643414 w 658654"/>
                <a:gd name="connsiteY6" fmla="*/ 777240 h 812800"/>
                <a:gd name="connsiteX7" fmla="*/ 549434 w 658654"/>
                <a:gd name="connsiteY7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654" h="812800">
                  <a:moveTo>
                    <a:pt x="0" y="0"/>
                  </a:moveTo>
                  <a:lnTo>
                    <a:pt x="250227" y="310991"/>
                  </a:lnTo>
                  <a:lnTo>
                    <a:pt x="338614" y="320040"/>
                  </a:lnTo>
                  <a:lnTo>
                    <a:pt x="407194" y="396240"/>
                  </a:lnTo>
                  <a:lnTo>
                    <a:pt x="513874" y="350520"/>
                  </a:lnTo>
                  <a:lnTo>
                    <a:pt x="658654" y="525780"/>
                  </a:lnTo>
                  <a:lnTo>
                    <a:pt x="643414" y="777240"/>
                  </a:lnTo>
                  <a:cubicBezTo>
                    <a:pt x="620554" y="784860"/>
                    <a:pt x="572294" y="805180"/>
                    <a:pt x="549434" y="8128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86399C97-6D39-C394-AFAD-07FD90544279}"/>
                </a:ext>
              </a:extLst>
            </p:cNvPr>
            <p:cNvSpPr/>
            <p:nvPr/>
          </p:nvSpPr>
          <p:spPr>
            <a:xfrm>
              <a:off x="712228" y="-6449102"/>
              <a:ext cx="1619582" cy="1032448"/>
            </a:xfrm>
            <a:custGeom>
              <a:avLst/>
              <a:gdLst>
                <a:gd name="connsiteX0" fmla="*/ 0 w 1812925"/>
                <a:gd name="connsiteY0" fmla="*/ 1155700 h 1155700"/>
                <a:gd name="connsiteX1" fmla="*/ 152400 w 1812925"/>
                <a:gd name="connsiteY1" fmla="*/ 869950 h 1155700"/>
                <a:gd name="connsiteX2" fmla="*/ 244475 w 1812925"/>
                <a:gd name="connsiteY2" fmla="*/ 755650 h 1155700"/>
                <a:gd name="connsiteX3" fmla="*/ 307975 w 1812925"/>
                <a:gd name="connsiteY3" fmla="*/ 536575 h 1155700"/>
                <a:gd name="connsiteX4" fmla="*/ 244475 w 1812925"/>
                <a:gd name="connsiteY4" fmla="*/ 180975 h 1155700"/>
                <a:gd name="connsiteX5" fmla="*/ 228600 w 1812925"/>
                <a:gd name="connsiteY5" fmla="*/ 41275 h 1155700"/>
                <a:gd name="connsiteX6" fmla="*/ 238125 w 1812925"/>
                <a:gd name="connsiteY6" fmla="*/ 9525 h 1155700"/>
                <a:gd name="connsiteX7" fmla="*/ 1238250 w 1812925"/>
                <a:gd name="connsiteY7" fmla="*/ 0 h 1155700"/>
                <a:gd name="connsiteX8" fmla="*/ 1457325 w 1812925"/>
                <a:gd name="connsiteY8" fmla="*/ 22225 h 1155700"/>
                <a:gd name="connsiteX9" fmla="*/ 1609725 w 1812925"/>
                <a:gd name="connsiteY9" fmla="*/ 76200 h 1155700"/>
                <a:gd name="connsiteX10" fmla="*/ 1644650 w 1812925"/>
                <a:gd name="connsiteY10" fmla="*/ 260350 h 1155700"/>
                <a:gd name="connsiteX11" fmla="*/ 1774825 w 1812925"/>
                <a:gd name="connsiteY11" fmla="*/ 403225 h 1155700"/>
                <a:gd name="connsiteX12" fmla="*/ 1812925 w 1812925"/>
                <a:gd name="connsiteY12" fmla="*/ 65405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925" h="1155700">
                  <a:moveTo>
                    <a:pt x="0" y="1155700"/>
                  </a:moveTo>
                  <a:lnTo>
                    <a:pt x="152400" y="869950"/>
                  </a:lnTo>
                  <a:lnTo>
                    <a:pt x="244475" y="755650"/>
                  </a:lnTo>
                  <a:lnTo>
                    <a:pt x="307975" y="536575"/>
                  </a:lnTo>
                  <a:lnTo>
                    <a:pt x="244475" y="180975"/>
                  </a:lnTo>
                  <a:lnTo>
                    <a:pt x="228600" y="41275"/>
                  </a:lnTo>
                  <a:lnTo>
                    <a:pt x="238125" y="9525"/>
                  </a:lnTo>
                  <a:lnTo>
                    <a:pt x="1238250" y="0"/>
                  </a:lnTo>
                  <a:lnTo>
                    <a:pt x="1457325" y="22225"/>
                  </a:lnTo>
                  <a:lnTo>
                    <a:pt x="1609725" y="76200"/>
                  </a:lnTo>
                  <a:lnTo>
                    <a:pt x="1644650" y="260350"/>
                  </a:lnTo>
                  <a:lnTo>
                    <a:pt x="1774825" y="403225"/>
                  </a:lnTo>
                  <a:lnTo>
                    <a:pt x="1812925" y="65405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462DE26F-C165-F527-7B33-CF3F824500F1}"/>
                </a:ext>
              </a:extLst>
            </p:cNvPr>
            <p:cNvSpPr/>
            <p:nvPr/>
          </p:nvSpPr>
          <p:spPr>
            <a:xfrm>
              <a:off x="2131453" y="-5149325"/>
              <a:ext cx="741401" cy="1299779"/>
            </a:xfrm>
            <a:custGeom>
              <a:avLst/>
              <a:gdLst>
                <a:gd name="connsiteX0" fmla="*/ 92869 w 188119"/>
                <a:gd name="connsiteY0" fmla="*/ 0 h 211932"/>
                <a:gd name="connsiteX1" fmla="*/ 152400 w 188119"/>
                <a:gd name="connsiteY1" fmla="*/ 54769 h 211932"/>
                <a:gd name="connsiteX2" fmla="*/ 188119 w 188119"/>
                <a:gd name="connsiteY2" fmla="*/ 111919 h 211932"/>
                <a:gd name="connsiteX3" fmla="*/ 173832 w 188119"/>
                <a:gd name="connsiteY3" fmla="*/ 140494 h 211932"/>
                <a:gd name="connsiteX4" fmla="*/ 52388 w 188119"/>
                <a:gd name="connsiteY4" fmla="*/ 211932 h 211932"/>
                <a:gd name="connsiteX5" fmla="*/ 0 w 188119"/>
                <a:gd name="connsiteY5" fmla="*/ 159544 h 211932"/>
                <a:gd name="connsiteX0" fmla="*/ 92869 w 188119"/>
                <a:gd name="connsiteY0" fmla="*/ 0 h 211932"/>
                <a:gd name="connsiteX1" fmla="*/ 132118 w 188119"/>
                <a:gd name="connsiteY1" fmla="*/ 42863 h 211932"/>
                <a:gd name="connsiteX2" fmla="*/ 152400 w 188119"/>
                <a:gd name="connsiteY2" fmla="*/ 54769 h 211932"/>
                <a:gd name="connsiteX3" fmla="*/ 188119 w 188119"/>
                <a:gd name="connsiteY3" fmla="*/ 111919 h 211932"/>
                <a:gd name="connsiteX4" fmla="*/ 173832 w 188119"/>
                <a:gd name="connsiteY4" fmla="*/ 140494 h 211932"/>
                <a:gd name="connsiteX5" fmla="*/ 52388 w 188119"/>
                <a:gd name="connsiteY5" fmla="*/ 211932 h 211932"/>
                <a:gd name="connsiteX6" fmla="*/ 0 w 188119"/>
                <a:gd name="connsiteY6" fmla="*/ 159544 h 211932"/>
                <a:gd name="connsiteX0" fmla="*/ 0 w 252413"/>
                <a:gd name="connsiteY0" fmla="*/ 0 h 535782"/>
                <a:gd name="connsiteX1" fmla="*/ 196412 w 252413"/>
                <a:gd name="connsiteY1" fmla="*/ 366713 h 535782"/>
                <a:gd name="connsiteX2" fmla="*/ 216694 w 252413"/>
                <a:gd name="connsiteY2" fmla="*/ 378619 h 535782"/>
                <a:gd name="connsiteX3" fmla="*/ 252413 w 252413"/>
                <a:gd name="connsiteY3" fmla="*/ 435769 h 535782"/>
                <a:gd name="connsiteX4" fmla="*/ 238126 w 252413"/>
                <a:gd name="connsiteY4" fmla="*/ 464344 h 535782"/>
                <a:gd name="connsiteX5" fmla="*/ 116682 w 252413"/>
                <a:gd name="connsiteY5" fmla="*/ 535782 h 535782"/>
                <a:gd name="connsiteX6" fmla="*/ 64294 w 252413"/>
                <a:gd name="connsiteY6" fmla="*/ 483394 h 535782"/>
                <a:gd name="connsiteX0" fmla="*/ 0 w 252413"/>
                <a:gd name="connsiteY0" fmla="*/ 0 h 535782"/>
                <a:gd name="connsiteX1" fmla="*/ 182124 w 252413"/>
                <a:gd name="connsiteY1" fmla="*/ 378620 h 535782"/>
                <a:gd name="connsiteX2" fmla="*/ 216694 w 252413"/>
                <a:gd name="connsiteY2" fmla="*/ 378619 h 535782"/>
                <a:gd name="connsiteX3" fmla="*/ 252413 w 252413"/>
                <a:gd name="connsiteY3" fmla="*/ 435769 h 535782"/>
                <a:gd name="connsiteX4" fmla="*/ 238126 w 252413"/>
                <a:gd name="connsiteY4" fmla="*/ 464344 h 535782"/>
                <a:gd name="connsiteX5" fmla="*/ 116682 w 252413"/>
                <a:gd name="connsiteY5" fmla="*/ 535782 h 535782"/>
                <a:gd name="connsiteX6" fmla="*/ 64294 w 252413"/>
                <a:gd name="connsiteY6" fmla="*/ 483394 h 535782"/>
                <a:gd name="connsiteX0" fmla="*/ 0 w 252413"/>
                <a:gd name="connsiteY0" fmla="*/ 0 h 535782"/>
                <a:gd name="connsiteX1" fmla="*/ 196412 w 252413"/>
                <a:gd name="connsiteY1" fmla="*/ 364332 h 535782"/>
                <a:gd name="connsiteX2" fmla="*/ 216694 w 252413"/>
                <a:gd name="connsiteY2" fmla="*/ 378619 h 535782"/>
                <a:gd name="connsiteX3" fmla="*/ 252413 w 252413"/>
                <a:gd name="connsiteY3" fmla="*/ 435769 h 535782"/>
                <a:gd name="connsiteX4" fmla="*/ 238126 w 252413"/>
                <a:gd name="connsiteY4" fmla="*/ 464344 h 535782"/>
                <a:gd name="connsiteX5" fmla="*/ 116682 w 252413"/>
                <a:gd name="connsiteY5" fmla="*/ 535782 h 535782"/>
                <a:gd name="connsiteX6" fmla="*/ 64294 w 252413"/>
                <a:gd name="connsiteY6" fmla="*/ 483394 h 535782"/>
                <a:gd name="connsiteX0" fmla="*/ 0 w 261938"/>
                <a:gd name="connsiteY0" fmla="*/ 0 h 550069"/>
                <a:gd name="connsiteX1" fmla="*/ 205937 w 261938"/>
                <a:gd name="connsiteY1" fmla="*/ 378619 h 550069"/>
                <a:gd name="connsiteX2" fmla="*/ 226219 w 261938"/>
                <a:gd name="connsiteY2" fmla="*/ 392906 h 550069"/>
                <a:gd name="connsiteX3" fmla="*/ 261938 w 261938"/>
                <a:gd name="connsiteY3" fmla="*/ 450056 h 550069"/>
                <a:gd name="connsiteX4" fmla="*/ 247651 w 261938"/>
                <a:gd name="connsiteY4" fmla="*/ 478631 h 550069"/>
                <a:gd name="connsiteX5" fmla="*/ 126207 w 261938"/>
                <a:gd name="connsiteY5" fmla="*/ 550069 h 550069"/>
                <a:gd name="connsiteX6" fmla="*/ 73819 w 261938"/>
                <a:gd name="connsiteY6" fmla="*/ 497681 h 550069"/>
                <a:gd name="connsiteX0" fmla="*/ 0 w 419100"/>
                <a:gd name="connsiteY0" fmla="*/ 0 h 862013"/>
                <a:gd name="connsiteX1" fmla="*/ 363099 w 419100"/>
                <a:gd name="connsiteY1" fmla="*/ 690563 h 862013"/>
                <a:gd name="connsiteX2" fmla="*/ 383381 w 419100"/>
                <a:gd name="connsiteY2" fmla="*/ 704850 h 862013"/>
                <a:gd name="connsiteX3" fmla="*/ 419100 w 419100"/>
                <a:gd name="connsiteY3" fmla="*/ 762000 h 862013"/>
                <a:gd name="connsiteX4" fmla="*/ 404813 w 419100"/>
                <a:gd name="connsiteY4" fmla="*/ 790575 h 862013"/>
                <a:gd name="connsiteX5" fmla="*/ 283369 w 419100"/>
                <a:gd name="connsiteY5" fmla="*/ 862013 h 862013"/>
                <a:gd name="connsiteX6" fmla="*/ 230981 w 419100"/>
                <a:gd name="connsiteY6" fmla="*/ 809625 h 862013"/>
                <a:gd name="connsiteX0" fmla="*/ 0 w 419100"/>
                <a:gd name="connsiteY0" fmla="*/ 0 h 862013"/>
                <a:gd name="connsiteX1" fmla="*/ 163074 w 419100"/>
                <a:gd name="connsiteY1" fmla="*/ 314326 h 862013"/>
                <a:gd name="connsiteX2" fmla="*/ 363099 w 419100"/>
                <a:gd name="connsiteY2" fmla="*/ 690563 h 862013"/>
                <a:gd name="connsiteX3" fmla="*/ 383381 w 419100"/>
                <a:gd name="connsiteY3" fmla="*/ 704850 h 862013"/>
                <a:gd name="connsiteX4" fmla="*/ 419100 w 419100"/>
                <a:gd name="connsiteY4" fmla="*/ 762000 h 862013"/>
                <a:gd name="connsiteX5" fmla="*/ 404813 w 419100"/>
                <a:gd name="connsiteY5" fmla="*/ 790575 h 862013"/>
                <a:gd name="connsiteX6" fmla="*/ 283369 w 419100"/>
                <a:gd name="connsiteY6" fmla="*/ 862013 h 862013"/>
                <a:gd name="connsiteX7" fmla="*/ 230981 w 419100"/>
                <a:gd name="connsiteY7" fmla="*/ 809625 h 862013"/>
                <a:gd name="connsiteX0" fmla="*/ 746564 w 746564"/>
                <a:gd name="connsiteY0" fmla="*/ 0 h 959644"/>
                <a:gd name="connsiteX1" fmla="*/ 0 w 746564"/>
                <a:gd name="connsiteY1" fmla="*/ 411957 h 959644"/>
                <a:gd name="connsiteX2" fmla="*/ 200025 w 746564"/>
                <a:gd name="connsiteY2" fmla="*/ 788194 h 959644"/>
                <a:gd name="connsiteX3" fmla="*/ 220307 w 746564"/>
                <a:gd name="connsiteY3" fmla="*/ 802481 h 959644"/>
                <a:gd name="connsiteX4" fmla="*/ 256026 w 746564"/>
                <a:gd name="connsiteY4" fmla="*/ 859631 h 959644"/>
                <a:gd name="connsiteX5" fmla="*/ 241739 w 746564"/>
                <a:gd name="connsiteY5" fmla="*/ 888206 h 959644"/>
                <a:gd name="connsiteX6" fmla="*/ 120295 w 746564"/>
                <a:gd name="connsiteY6" fmla="*/ 959644 h 959644"/>
                <a:gd name="connsiteX7" fmla="*/ 67907 w 746564"/>
                <a:gd name="connsiteY7" fmla="*/ 907256 h 959644"/>
                <a:gd name="connsiteX0" fmla="*/ 746564 w 746564"/>
                <a:gd name="connsiteY0" fmla="*/ 0 h 959644"/>
                <a:gd name="connsiteX1" fmla="*/ 438150 w 746564"/>
                <a:gd name="connsiteY1" fmla="*/ 169070 h 959644"/>
                <a:gd name="connsiteX2" fmla="*/ 0 w 746564"/>
                <a:gd name="connsiteY2" fmla="*/ 411957 h 959644"/>
                <a:gd name="connsiteX3" fmla="*/ 200025 w 746564"/>
                <a:gd name="connsiteY3" fmla="*/ 788194 h 959644"/>
                <a:gd name="connsiteX4" fmla="*/ 220307 w 746564"/>
                <a:gd name="connsiteY4" fmla="*/ 802481 h 959644"/>
                <a:gd name="connsiteX5" fmla="*/ 256026 w 746564"/>
                <a:gd name="connsiteY5" fmla="*/ 859631 h 959644"/>
                <a:gd name="connsiteX6" fmla="*/ 241739 w 746564"/>
                <a:gd name="connsiteY6" fmla="*/ 888206 h 959644"/>
                <a:gd name="connsiteX7" fmla="*/ 120295 w 746564"/>
                <a:gd name="connsiteY7" fmla="*/ 959644 h 959644"/>
                <a:gd name="connsiteX8" fmla="*/ 67907 w 746564"/>
                <a:gd name="connsiteY8" fmla="*/ 907256 h 959644"/>
                <a:gd name="connsiteX0" fmla="*/ 813239 w 813239"/>
                <a:gd name="connsiteY0" fmla="*/ 0 h 1388269"/>
                <a:gd name="connsiteX1" fmla="*/ 438150 w 813239"/>
                <a:gd name="connsiteY1" fmla="*/ 597695 h 1388269"/>
                <a:gd name="connsiteX2" fmla="*/ 0 w 813239"/>
                <a:gd name="connsiteY2" fmla="*/ 840582 h 1388269"/>
                <a:gd name="connsiteX3" fmla="*/ 200025 w 813239"/>
                <a:gd name="connsiteY3" fmla="*/ 1216819 h 1388269"/>
                <a:gd name="connsiteX4" fmla="*/ 220307 w 813239"/>
                <a:gd name="connsiteY4" fmla="*/ 1231106 h 1388269"/>
                <a:gd name="connsiteX5" fmla="*/ 256026 w 813239"/>
                <a:gd name="connsiteY5" fmla="*/ 1288256 h 1388269"/>
                <a:gd name="connsiteX6" fmla="*/ 241739 w 813239"/>
                <a:gd name="connsiteY6" fmla="*/ 1316831 h 1388269"/>
                <a:gd name="connsiteX7" fmla="*/ 120295 w 813239"/>
                <a:gd name="connsiteY7" fmla="*/ 1388269 h 1388269"/>
                <a:gd name="connsiteX8" fmla="*/ 67907 w 813239"/>
                <a:gd name="connsiteY8" fmla="*/ 1335881 h 1388269"/>
                <a:gd name="connsiteX0" fmla="*/ 829908 w 829908"/>
                <a:gd name="connsiteY0" fmla="*/ 0 h 1454944"/>
                <a:gd name="connsiteX1" fmla="*/ 438150 w 829908"/>
                <a:gd name="connsiteY1" fmla="*/ 664370 h 1454944"/>
                <a:gd name="connsiteX2" fmla="*/ 0 w 829908"/>
                <a:gd name="connsiteY2" fmla="*/ 907257 h 1454944"/>
                <a:gd name="connsiteX3" fmla="*/ 200025 w 829908"/>
                <a:gd name="connsiteY3" fmla="*/ 1283494 h 1454944"/>
                <a:gd name="connsiteX4" fmla="*/ 220307 w 829908"/>
                <a:gd name="connsiteY4" fmla="*/ 1297781 h 1454944"/>
                <a:gd name="connsiteX5" fmla="*/ 256026 w 829908"/>
                <a:gd name="connsiteY5" fmla="*/ 1354931 h 1454944"/>
                <a:gd name="connsiteX6" fmla="*/ 241739 w 829908"/>
                <a:gd name="connsiteY6" fmla="*/ 1383506 h 1454944"/>
                <a:gd name="connsiteX7" fmla="*/ 120295 w 829908"/>
                <a:gd name="connsiteY7" fmla="*/ 1454944 h 1454944"/>
                <a:gd name="connsiteX8" fmla="*/ 67907 w 829908"/>
                <a:gd name="connsiteY8" fmla="*/ 1402556 h 1454944"/>
                <a:gd name="connsiteX0" fmla="*/ 829908 w 829908"/>
                <a:gd name="connsiteY0" fmla="*/ 0 h 1454944"/>
                <a:gd name="connsiteX1" fmla="*/ 771524 w 829908"/>
                <a:gd name="connsiteY1" fmla="*/ 95252 h 1454944"/>
                <a:gd name="connsiteX2" fmla="*/ 438150 w 829908"/>
                <a:gd name="connsiteY2" fmla="*/ 664370 h 1454944"/>
                <a:gd name="connsiteX3" fmla="*/ 0 w 829908"/>
                <a:gd name="connsiteY3" fmla="*/ 907257 h 1454944"/>
                <a:gd name="connsiteX4" fmla="*/ 200025 w 829908"/>
                <a:gd name="connsiteY4" fmla="*/ 1283494 h 1454944"/>
                <a:gd name="connsiteX5" fmla="*/ 220307 w 829908"/>
                <a:gd name="connsiteY5" fmla="*/ 1297781 h 1454944"/>
                <a:gd name="connsiteX6" fmla="*/ 256026 w 829908"/>
                <a:gd name="connsiteY6" fmla="*/ 1354931 h 1454944"/>
                <a:gd name="connsiteX7" fmla="*/ 241739 w 829908"/>
                <a:gd name="connsiteY7" fmla="*/ 1383506 h 1454944"/>
                <a:gd name="connsiteX8" fmla="*/ 120295 w 829908"/>
                <a:gd name="connsiteY8" fmla="*/ 1454944 h 1454944"/>
                <a:gd name="connsiteX9" fmla="*/ 67907 w 829908"/>
                <a:gd name="connsiteY9" fmla="*/ 1402556 h 1454944"/>
                <a:gd name="connsiteX0" fmla="*/ 829908 w 829908"/>
                <a:gd name="connsiteY0" fmla="*/ 0 h 1454944"/>
                <a:gd name="connsiteX1" fmla="*/ 788192 w 829908"/>
                <a:gd name="connsiteY1" fmla="*/ 95252 h 1454944"/>
                <a:gd name="connsiteX2" fmla="*/ 438150 w 829908"/>
                <a:gd name="connsiteY2" fmla="*/ 664370 h 1454944"/>
                <a:gd name="connsiteX3" fmla="*/ 0 w 829908"/>
                <a:gd name="connsiteY3" fmla="*/ 907257 h 1454944"/>
                <a:gd name="connsiteX4" fmla="*/ 200025 w 829908"/>
                <a:gd name="connsiteY4" fmla="*/ 1283494 h 1454944"/>
                <a:gd name="connsiteX5" fmla="*/ 220307 w 829908"/>
                <a:gd name="connsiteY5" fmla="*/ 1297781 h 1454944"/>
                <a:gd name="connsiteX6" fmla="*/ 256026 w 829908"/>
                <a:gd name="connsiteY6" fmla="*/ 1354931 h 1454944"/>
                <a:gd name="connsiteX7" fmla="*/ 241739 w 829908"/>
                <a:gd name="connsiteY7" fmla="*/ 1383506 h 1454944"/>
                <a:gd name="connsiteX8" fmla="*/ 120295 w 829908"/>
                <a:gd name="connsiteY8" fmla="*/ 1454944 h 1454944"/>
                <a:gd name="connsiteX9" fmla="*/ 67907 w 829908"/>
                <a:gd name="connsiteY9" fmla="*/ 1402556 h 145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908" h="1454944">
                  <a:moveTo>
                    <a:pt x="829908" y="0"/>
                  </a:moveTo>
                  <a:lnTo>
                    <a:pt x="788192" y="95252"/>
                  </a:lnTo>
                  <a:lnTo>
                    <a:pt x="438150" y="664370"/>
                  </a:lnTo>
                  <a:lnTo>
                    <a:pt x="0" y="907257"/>
                  </a:lnTo>
                  <a:lnTo>
                    <a:pt x="200025" y="1283494"/>
                  </a:lnTo>
                  <a:lnTo>
                    <a:pt x="220307" y="1297781"/>
                  </a:lnTo>
                  <a:lnTo>
                    <a:pt x="256026" y="1354931"/>
                  </a:lnTo>
                  <a:lnTo>
                    <a:pt x="241739" y="1383506"/>
                  </a:lnTo>
                  <a:lnTo>
                    <a:pt x="120295" y="1454944"/>
                  </a:lnTo>
                  <a:lnTo>
                    <a:pt x="67907" y="140255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B08E5F1-D22B-D7D3-7EB4-CE7A5B398890}"/>
                </a:ext>
              </a:extLst>
            </p:cNvPr>
            <p:cNvSpPr/>
            <p:nvPr/>
          </p:nvSpPr>
          <p:spPr>
            <a:xfrm>
              <a:off x="-2255520" y="-5425440"/>
              <a:ext cx="4442460" cy="5135880"/>
            </a:xfrm>
            <a:custGeom>
              <a:avLst/>
              <a:gdLst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51560 w 4442460"/>
                <a:gd name="connsiteY52" fmla="*/ 3642360 h 5135880"/>
                <a:gd name="connsiteX53" fmla="*/ 1028700 w 4442460"/>
                <a:gd name="connsiteY53" fmla="*/ 36118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16280 w 4442460"/>
                <a:gd name="connsiteY62" fmla="*/ 2354580 h 5135880"/>
                <a:gd name="connsiteX63" fmla="*/ 762000 w 4442460"/>
                <a:gd name="connsiteY63" fmla="*/ 2286000 h 5135880"/>
                <a:gd name="connsiteX64" fmla="*/ 853440 w 4442460"/>
                <a:gd name="connsiteY64" fmla="*/ 2255520 h 5135880"/>
                <a:gd name="connsiteX65" fmla="*/ 876300 w 4442460"/>
                <a:gd name="connsiteY65" fmla="*/ 2247900 h 5135880"/>
                <a:gd name="connsiteX66" fmla="*/ 937260 w 4442460"/>
                <a:gd name="connsiteY66" fmla="*/ 2247900 h 5135880"/>
                <a:gd name="connsiteX67" fmla="*/ 1638300 w 4442460"/>
                <a:gd name="connsiteY67" fmla="*/ 1676400 h 5135880"/>
                <a:gd name="connsiteX68" fmla="*/ 1897380 w 4442460"/>
                <a:gd name="connsiteY68" fmla="*/ 1623060 h 5135880"/>
                <a:gd name="connsiteX69" fmla="*/ 2004060 w 4442460"/>
                <a:gd name="connsiteY69" fmla="*/ 1181100 h 5135880"/>
                <a:gd name="connsiteX70" fmla="*/ 2369820 w 4442460"/>
                <a:gd name="connsiteY70" fmla="*/ 289560 h 5135880"/>
                <a:gd name="connsiteX71" fmla="*/ 2796540 w 4442460"/>
                <a:gd name="connsiteY71" fmla="*/ 449580 h 5135880"/>
                <a:gd name="connsiteX72" fmla="*/ 2964180 w 4442460"/>
                <a:gd name="connsiteY72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51560 w 4442460"/>
                <a:gd name="connsiteY52" fmla="*/ 3642360 h 5135880"/>
                <a:gd name="connsiteX53" fmla="*/ 1028700 w 4442460"/>
                <a:gd name="connsiteY53" fmla="*/ 36118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16280 w 4442460"/>
                <a:gd name="connsiteY62" fmla="*/ 2354580 h 5135880"/>
                <a:gd name="connsiteX63" fmla="*/ 762000 w 4442460"/>
                <a:gd name="connsiteY63" fmla="*/ 2286000 h 5135880"/>
                <a:gd name="connsiteX64" fmla="*/ 853440 w 4442460"/>
                <a:gd name="connsiteY64" fmla="*/ 2255520 h 5135880"/>
                <a:gd name="connsiteX65" fmla="*/ 876300 w 4442460"/>
                <a:gd name="connsiteY65" fmla="*/ 2247900 h 5135880"/>
                <a:gd name="connsiteX66" fmla="*/ 937260 w 4442460"/>
                <a:gd name="connsiteY66" fmla="*/ 2247900 h 5135880"/>
                <a:gd name="connsiteX67" fmla="*/ 1638300 w 4442460"/>
                <a:gd name="connsiteY67" fmla="*/ 1676400 h 5135880"/>
                <a:gd name="connsiteX68" fmla="*/ 1897380 w 4442460"/>
                <a:gd name="connsiteY68" fmla="*/ 1623060 h 5135880"/>
                <a:gd name="connsiteX69" fmla="*/ 1965960 w 4442460"/>
                <a:gd name="connsiteY69" fmla="*/ 1181100 h 5135880"/>
                <a:gd name="connsiteX70" fmla="*/ 2369820 w 4442460"/>
                <a:gd name="connsiteY70" fmla="*/ 289560 h 5135880"/>
                <a:gd name="connsiteX71" fmla="*/ 2796540 w 4442460"/>
                <a:gd name="connsiteY71" fmla="*/ 449580 h 5135880"/>
                <a:gd name="connsiteX72" fmla="*/ 2964180 w 4442460"/>
                <a:gd name="connsiteY72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51560 w 4442460"/>
                <a:gd name="connsiteY52" fmla="*/ 3642360 h 5135880"/>
                <a:gd name="connsiteX53" fmla="*/ 1028700 w 4442460"/>
                <a:gd name="connsiteY53" fmla="*/ 36118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51560 w 4442460"/>
                <a:gd name="connsiteY52" fmla="*/ 364236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74420 w 4442460"/>
                <a:gd name="connsiteY52" fmla="*/ 378714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122521 w 4442460"/>
                <a:gd name="connsiteY51" fmla="*/ 3835718 h 5135880"/>
                <a:gd name="connsiteX52" fmla="*/ 1074420 w 4442460"/>
                <a:gd name="connsiteY52" fmla="*/ 378714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71098 w 4442460"/>
                <a:gd name="connsiteY50" fmla="*/ 3709987 h 5135880"/>
                <a:gd name="connsiteX51" fmla="*/ 1122521 w 4442460"/>
                <a:gd name="connsiteY51" fmla="*/ 3835718 h 5135880"/>
                <a:gd name="connsiteX52" fmla="*/ 1074420 w 4442460"/>
                <a:gd name="connsiteY52" fmla="*/ 378714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71098 w 4442460"/>
                <a:gd name="connsiteY50" fmla="*/ 3709987 h 5135880"/>
                <a:gd name="connsiteX51" fmla="*/ 1136809 w 4442460"/>
                <a:gd name="connsiteY51" fmla="*/ 3852387 h 5135880"/>
                <a:gd name="connsiteX52" fmla="*/ 1074420 w 4442460"/>
                <a:gd name="connsiteY52" fmla="*/ 378714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442460" h="5135880">
                  <a:moveTo>
                    <a:pt x="4442460" y="1539240"/>
                  </a:moveTo>
                  <a:lnTo>
                    <a:pt x="4236720" y="1714500"/>
                  </a:lnTo>
                  <a:lnTo>
                    <a:pt x="3573780" y="2042160"/>
                  </a:lnTo>
                  <a:lnTo>
                    <a:pt x="3444240" y="2202180"/>
                  </a:lnTo>
                  <a:lnTo>
                    <a:pt x="3352800" y="2560320"/>
                  </a:lnTo>
                  <a:lnTo>
                    <a:pt x="3444240" y="2887980"/>
                  </a:lnTo>
                  <a:lnTo>
                    <a:pt x="2880360" y="3360420"/>
                  </a:lnTo>
                  <a:lnTo>
                    <a:pt x="2484120" y="3200400"/>
                  </a:lnTo>
                  <a:lnTo>
                    <a:pt x="2484120" y="3200400"/>
                  </a:lnTo>
                  <a:cubicBezTo>
                    <a:pt x="2473090" y="3199174"/>
                    <a:pt x="2414475" y="3182964"/>
                    <a:pt x="2392680" y="3200400"/>
                  </a:cubicBezTo>
                  <a:cubicBezTo>
                    <a:pt x="2385529" y="3206121"/>
                    <a:pt x="2382520" y="3215640"/>
                    <a:pt x="2377440" y="3223260"/>
                  </a:cubicBezTo>
                  <a:cubicBezTo>
                    <a:pt x="2374883" y="3236045"/>
                    <a:pt x="2362524" y="3304121"/>
                    <a:pt x="2354580" y="3329940"/>
                  </a:cubicBezTo>
                  <a:cubicBezTo>
                    <a:pt x="2347494" y="3352971"/>
                    <a:pt x="2337564" y="3375143"/>
                    <a:pt x="2331720" y="3398520"/>
                  </a:cubicBezTo>
                  <a:cubicBezTo>
                    <a:pt x="2320204" y="3444585"/>
                    <a:pt x="2327412" y="3419065"/>
                    <a:pt x="2308860" y="3474720"/>
                  </a:cubicBezTo>
                  <a:cubicBezTo>
                    <a:pt x="2306320" y="3517900"/>
                    <a:pt x="2304832" y="3561155"/>
                    <a:pt x="2301240" y="3604260"/>
                  </a:cubicBezTo>
                  <a:cubicBezTo>
                    <a:pt x="2299748" y="3622158"/>
                    <a:pt x="2301652" y="3641536"/>
                    <a:pt x="2293620" y="3657600"/>
                  </a:cubicBezTo>
                  <a:cubicBezTo>
                    <a:pt x="2290028" y="3664784"/>
                    <a:pt x="2278380" y="3662680"/>
                    <a:pt x="2270760" y="3665220"/>
                  </a:cubicBezTo>
                  <a:cubicBezTo>
                    <a:pt x="2255520" y="3662680"/>
                    <a:pt x="2239159" y="3663875"/>
                    <a:pt x="2225040" y="3657600"/>
                  </a:cubicBezTo>
                  <a:cubicBezTo>
                    <a:pt x="2215192" y="3653223"/>
                    <a:pt x="2208646" y="3643361"/>
                    <a:pt x="2202180" y="3634740"/>
                  </a:cubicBezTo>
                  <a:cubicBezTo>
                    <a:pt x="2190212" y="3618783"/>
                    <a:pt x="2173263" y="3580163"/>
                    <a:pt x="2156460" y="3566160"/>
                  </a:cubicBezTo>
                  <a:cubicBezTo>
                    <a:pt x="2150290" y="3561018"/>
                    <a:pt x="2140784" y="3562132"/>
                    <a:pt x="2133600" y="3558540"/>
                  </a:cubicBezTo>
                  <a:cubicBezTo>
                    <a:pt x="2125409" y="3554444"/>
                    <a:pt x="2118360" y="3548380"/>
                    <a:pt x="2110740" y="3543300"/>
                  </a:cubicBezTo>
                  <a:cubicBezTo>
                    <a:pt x="2100580" y="3545840"/>
                    <a:pt x="2087665" y="3543515"/>
                    <a:pt x="2080260" y="3550920"/>
                  </a:cubicBezTo>
                  <a:cubicBezTo>
                    <a:pt x="2072855" y="3558325"/>
                    <a:pt x="2072640" y="3570927"/>
                    <a:pt x="2072640" y="3581400"/>
                  </a:cubicBezTo>
                  <a:cubicBezTo>
                    <a:pt x="2072640" y="3590968"/>
                    <a:pt x="2084287" y="3623960"/>
                    <a:pt x="2087880" y="3634740"/>
                  </a:cubicBezTo>
                  <a:cubicBezTo>
                    <a:pt x="2085340" y="3652520"/>
                    <a:pt x="2087554" y="3671667"/>
                    <a:pt x="2080260" y="3688080"/>
                  </a:cubicBezTo>
                  <a:cubicBezTo>
                    <a:pt x="2070862" y="3709225"/>
                    <a:pt x="2010756" y="3709983"/>
                    <a:pt x="2004060" y="3710940"/>
                  </a:cubicBezTo>
                  <a:cubicBezTo>
                    <a:pt x="1996440" y="3713480"/>
                    <a:pt x="1989204" y="3719227"/>
                    <a:pt x="1981200" y="3718560"/>
                  </a:cubicBezTo>
                  <a:cubicBezTo>
                    <a:pt x="1957863" y="3716615"/>
                    <a:pt x="1934836" y="3710725"/>
                    <a:pt x="1912620" y="3703320"/>
                  </a:cubicBezTo>
                  <a:cubicBezTo>
                    <a:pt x="1906041" y="3701127"/>
                    <a:pt x="1859855" y="3665713"/>
                    <a:pt x="1859280" y="3665220"/>
                  </a:cubicBezTo>
                  <a:cubicBezTo>
                    <a:pt x="1851098" y="3658207"/>
                    <a:pt x="1845512" y="3648146"/>
                    <a:pt x="1836420" y="3642360"/>
                  </a:cubicBezTo>
                  <a:cubicBezTo>
                    <a:pt x="1817253" y="3630163"/>
                    <a:pt x="1794363" y="3624482"/>
                    <a:pt x="1775460" y="3611880"/>
                  </a:cubicBezTo>
                  <a:cubicBezTo>
                    <a:pt x="1767840" y="3606800"/>
                    <a:pt x="1761175" y="3599856"/>
                    <a:pt x="1752600" y="3596640"/>
                  </a:cubicBezTo>
                  <a:cubicBezTo>
                    <a:pt x="1740473" y="3592092"/>
                    <a:pt x="1727200" y="3591560"/>
                    <a:pt x="1714500" y="3589020"/>
                  </a:cubicBezTo>
                  <a:cubicBezTo>
                    <a:pt x="1679565" y="3641423"/>
                    <a:pt x="1701396" y="3628948"/>
                    <a:pt x="1661160" y="3642360"/>
                  </a:cubicBezTo>
                  <a:cubicBezTo>
                    <a:pt x="1651000" y="3639820"/>
                    <a:pt x="1639394" y="3640549"/>
                    <a:pt x="1630680" y="3634740"/>
                  </a:cubicBezTo>
                  <a:cubicBezTo>
                    <a:pt x="1612300" y="3622487"/>
                    <a:pt x="1617182" y="3605404"/>
                    <a:pt x="1607820" y="3589020"/>
                  </a:cubicBezTo>
                  <a:cubicBezTo>
                    <a:pt x="1601519" y="3577993"/>
                    <a:pt x="1592342" y="3568874"/>
                    <a:pt x="1584960" y="3558540"/>
                  </a:cubicBezTo>
                  <a:cubicBezTo>
                    <a:pt x="1579637" y="3551088"/>
                    <a:pt x="1576196" y="3542156"/>
                    <a:pt x="1569720" y="3535680"/>
                  </a:cubicBezTo>
                  <a:cubicBezTo>
                    <a:pt x="1558372" y="3524332"/>
                    <a:pt x="1525359" y="3502107"/>
                    <a:pt x="1508760" y="3497580"/>
                  </a:cubicBezTo>
                  <a:cubicBezTo>
                    <a:pt x="1491432" y="3492854"/>
                    <a:pt x="1473200" y="3492500"/>
                    <a:pt x="1455420" y="3489960"/>
                  </a:cubicBezTo>
                  <a:cubicBezTo>
                    <a:pt x="1442720" y="3484880"/>
                    <a:pt x="1430296" y="3479045"/>
                    <a:pt x="1417320" y="3474720"/>
                  </a:cubicBezTo>
                  <a:cubicBezTo>
                    <a:pt x="1407385" y="3471408"/>
                    <a:pt x="1396646" y="3470777"/>
                    <a:pt x="1386840" y="3467100"/>
                  </a:cubicBezTo>
                  <a:cubicBezTo>
                    <a:pt x="1376204" y="3463112"/>
                    <a:pt x="1366520" y="3456940"/>
                    <a:pt x="1356360" y="3451860"/>
                  </a:cubicBezTo>
                  <a:cubicBezTo>
                    <a:pt x="1341120" y="3454400"/>
                    <a:pt x="1323742" y="3451291"/>
                    <a:pt x="1310640" y="3459480"/>
                  </a:cubicBezTo>
                  <a:cubicBezTo>
                    <a:pt x="1301007" y="3465500"/>
                    <a:pt x="1297780" y="3478853"/>
                    <a:pt x="1295400" y="3489960"/>
                  </a:cubicBezTo>
                  <a:cubicBezTo>
                    <a:pt x="1290051" y="3514920"/>
                    <a:pt x="1293520" y="3541287"/>
                    <a:pt x="1287780" y="3566160"/>
                  </a:cubicBezTo>
                  <a:cubicBezTo>
                    <a:pt x="1285721" y="3575084"/>
                    <a:pt x="1281147" y="3585890"/>
                    <a:pt x="1272540" y="3589020"/>
                  </a:cubicBezTo>
                  <a:cubicBezTo>
                    <a:pt x="1250924" y="3596880"/>
                    <a:pt x="1226820" y="3594100"/>
                    <a:pt x="1203960" y="3596640"/>
                  </a:cubicBezTo>
                  <a:cubicBezTo>
                    <a:pt x="1186543" y="3608251"/>
                    <a:pt x="1171337" y="3615849"/>
                    <a:pt x="1165860" y="3634740"/>
                  </a:cubicBezTo>
                  <a:cubicBezTo>
                    <a:pt x="1160383" y="3653631"/>
                    <a:pt x="1213768" y="3681540"/>
                    <a:pt x="1171098" y="3709987"/>
                  </a:cubicBezTo>
                  <a:cubicBezTo>
                    <a:pt x="1153318" y="3707447"/>
                    <a:pt x="1152922" y="3839528"/>
                    <a:pt x="1136809" y="3852387"/>
                  </a:cubicBezTo>
                  <a:cubicBezTo>
                    <a:pt x="1120696" y="3865246"/>
                    <a:pt x="1094978" y="3808174"/>
                    <a:pt x="1074420" y="3787140"/>
                  </a:cubicBezTo>
                  <a:cubicBezTo>
                    <a:pt x="1053862" y="3766106"/>
                    <a:pt x="1033780" y="3746500"/>
                    <a:pt x="1013460" y="3726180"/>
                  </a:cubicBezTo>
                  <a:lnTo>
                    <a:pt x="822960" y="3246120"/>
                  </a:lnTo>
                  <a:lnTo>
                    <a:pt x="403860" y="3413760"/>
                  </a:lnTo>
                  <a:lnTo>
                    <a:pt x="487680" y="5128260"/>
                  </a:lnTo>
                  <a:lnTo>
                    <a:pt x="335280" y="5135880"/>
                  </a:lnTo>
                  <a:lnTo>
                    <a:pt x="0" y="4114800"/>
                  </a:lnTo>
                  <a:lnTo>
                    <a:pt x="243840" y="2933700"/>
                  </a:lnTo>
                  <a:lnTo>
                    <a:pt x="601980" y="2705100"/>
                  </a:lnTo>
                  <a:lnTo>
                    <a:pt x="655320" y="2377440"/>
                  </a:lnTo>
                  <a:cubicBezTo>
                    <a:pt x="681990" y="2307590"/>
                    <a:pt x="728980" y="2306320"/>
                    <a:pt x="762000" y="2286000"/>
                  </a:cubicBezTo>
                  <a:lnTo>
                    <a:pt x="853440" y="2255520"/>
                  </a:lnTo>
                  <a:cubicBezTo>
                    <a:pt x="861060" y="2252980"/>
                    <a:pt x="868268" y="2247900"/>
                    <a:pt x="876300" y="2247900"/>
                  </a:cubicBezTo>
                  <a:lnTo>
                    <a:pt x="937260" y="2247900"/>
                  </a:lnTo>
                  <a:lnTo>
                    <a:pt x="1638300" y="1676400"/>
                  </a:lnTo>
                  <a:lnTo>
                    <a:pt x="1897380" y="1623060"/>
                  </a:lnTo>
                  <a:lnTo>
                    <a:pt x="1965960" y="1181100"/>
                  </a:lnTo>
                  <a:lnTo>
                    <a:pt x="2369820" y="289560"/>
                  </a:lnTo>
                  <a:lnTo>
                    <a:pt x="2796540" y="449580"/>
                  </a:lnTo>
                  <a:lnTo>
                    <a:pt x="2964180" y="0"/>
                  </a:lnTo>
                </a:path>
              </a:pathLst>
            </a:custGeom>
            <a:noFill/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D615C807-3D53-DDA9-A71B-4FA6EB5DF35A}"/>
              </a:ext>
            </a:extLst>
          </p:cNvPr>
          <p:cNvSpPr txBox="1"/>
          <p:nvPr/>
        </p:nvSpPr>
        <p:spPr>
          <a:xfrm rot="406481">
            <a:off x="1881477" y="1696091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国道</a:t>
            </a:r>
            <a:r>
              <a:rPr kumimoji="1" lang="en-US" altLang="ja-JP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号　福岡外環状道路</a:t>
            </a: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4DE8B824-7CF9-76F1-C186-9EB562EA0D28}"/>
              </a:ext>
            </a:extLst>
          </p:cNvPr>
          <p:cNvSpPr txBox="1"/>
          <p:nvPr/>
        </p:nvSpPr>
        <p:spPr>
          <a:xfrm>
            <a:off x="6753672" y="5456186"/>
            <a:ext cx="316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提案にあたっては、本マップに限らず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別データを使用いただいても問題ありません。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" name="大かっこ 214">
            <a:extLst>
              <a:ext uri="{FF2B5EF4-FFF2-40B4-BE49-F238E27FC236}">
                <a16:creationId xmlns:a16="http://schemas.microsoft.com/office/drawing/2014/main" id="{5D371F5B-4813-828C-1572-8817930829B6}"/>
              </a:ext>
            </a:extLst>
          </p:cNvPr>
          <p:cNvSpPr/>
          <p:nvPr/>
        </p:nvSpPr>
        <p:spPr>
          <a:xfrm>
            <a:off x="6935315" y="5949280"/>
            <a:ext cx="2708075" cy="76051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9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7C0A991-1510-9E32-27ED-074895057A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00672" y="548680"/>
            <a:ext cx="5563641" cy="630546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D02F874-9FCB-349D-1D2F-190306392F1F}"/>
              </a:ext>
            </a:extLst>
          </p:cNvPr>
          <p:cNvGrpSpPr/>
          <p:nvPr/>
        </p:nvGrpSpPr>
        <p:grpSpPr>
          <a:xfrm>
            <a:off x="2185138" y="719700"/>
            <a:ext cx="5045992" cy="5993472"/>
            <a:chOff x="-2255520" y="-6449102"/>
            <a:chExt cx="5185809" cy="6159542"/>
          </a:xfrm>
        </p:grpSpPr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0999E251-8D99-6EC6-6C7A-728257622866}"/>
                </a:ext>
              </a:extLst>
            </p:cNvPr>
            <p:cNvSpPr/>
            <p:nvPr/>
          </p:nvSpPr>
          <p:spPr>
            <a:xfrm>
              <a:off x="2341879" y="-5865372"/>
              <a:ext cx="588410" cy="726118"/>
            </a:xfrm>
            <a:custGeom>
              <a:avLst/>
              <a:gdLst>
                <a:gd name="connsiteX0" fmla="*/ 0 w 495300"/>
                <a:gd name="connsiteY0" fmla="*/ 7620 h 624840"/>
                <a:gd name="connsiteX1" fmla="*/ 68580 w 495300"/>
                <a:gd name="connsiteY1" fmla="*/ 0 h 624840"/>
                <a:gd name="connsiteX2" fmla="*/ 91440 w 495300"/>
                <a:gd name="connsiteY2" fmla="*/ 129540 h 624840"/>
                <a:gd name="connsiteX3" fmla="*/ 175260 w 495300"/>
                <a:gd name="connsiteY3" fmla="*/ 144780 h 624840"/>
                <a:gd name="connsiteX4" fmla="*/ 243840 w 495300"/>
                <a:gd name="connsiteY4" fmla="*/ 220980 h 624840"/>
                <a:gd name="connsiteX5" fmla="*/ 350520 w 495300"/>
                <a:gd name="connsiteY5" fmla="*/ 175260 h 624840"/>
                <a:gd name="connsiteX6" fmla="*/ 495300 w 495300"/>
                <a:gd name="connsiteY6" fmla="*/ 350520 h 624840"/>
                <a:gd name="connsiteX7" fmla="*/ 480060 w 495300"/>
                <a:gd name="connsiteY7" fmla="*/ 601980 h 624840"/>
                <a:gd name="connsiteX8" fmla="*/ 411480 w 495300"/>
                <a:gd name="connsiteY8" fmla="*/ 624840 h 624840"/>
                <a:gd name="connsiteX0" fmla="*/ 0 w 495300"/>
                <a:gd name="connsiteY0" fmla="*/ 7620 h 637540"/>
                <a:gd name="connsiteX1" fmla="*/ 68580 w 495300"/>
                <a:gd name="connsiteY1" fmla="*/ 0 h 637540"/>
                <a:gd name="connsiteX2" fmla="*/ 91440 w 495300"/>
                <a:gd name="connsiteY2" fmla="*/ 129540 h 637540"/>
                <a:gd name="connsiteX3" fmla="*/ 175260 w 495300"/>
                <a:gd name="connsiteY3" fmla="*/ 144780 h 637540"/>
                <a:gd name="connsiteX4" fmla="*/ 243840 w 495300"/>
                <a:gd name="connsiteY4" fmla="*/ 220980 h 637540"/>
                <a:gd name="connsiteX5" fmla="*/ 350520 w 495300"/>
                <a:gd name="connsiteY5" fmla="*/ 175260 h 637540"/>
                <a:gd name="connsiteX6" fmla="*/ 495300 w 495300"/>
                <a:gd name="connsiteY6" fmla="*/ 350520 h 637540"/>
                <a:gd name="connsiteX7" fmla="*/ 480060 w 495300"/>
                <a:gd name="connsiteY7" fmla="*/ 601980 h 637540"/>
                <a:gd name="connsiteX8" fmla="*/ 386080 w 495300"/>
                <a:gd name="connsiteY8" fmla="*/ 637540 h 637540"/>
                <a:gd name="connsiteX0" fmla="*/ 0 w 426720"/>
                <a:gd name="connsiteY0" fmla="*/ 0 h 637540"/>
                <a:gd name="connsiteX1" fmla="*/ 22860 w 426720"/>
                <a:gd name="connsiteY1" fmla="*/ 129540 h 637540"/>
                <a:gd name="connsiteX2" fmla="*/ 106680 w 426720"/>
                <a:gd name="connsiteY2" fmla="*/ 144780 h 637540"/>
                <a:gd name="connsiteX3" fmla="*/ 175260 w 426720"/>
                <a:gd name="connsiteY3" fmla="*/ 220980 h 637540"/>
                <a:gd name="connsiteX4" fmla="*/ 281940 w 426720"/>
                <a:gd name="connsiteY4" fmla="*/ 175260 h 637540"/>
                <a:gd name="connsiteX5" fmla="*/ 426720 w 426720"/>
                <a:gd name="connsiteY5" fmla="*/ 350520 h 637540"/>
                <a:gd name="connsiteX6" fmla="*/ 411480 w 426720"/>
                <a:gd name="connsiteY6" fmla="*/ 601980 h 637540"/>
                <a:gd name="connsiteX7" fmla="*/ 317500 w 426720"/>
                <a:gd name="connsiteY7" fmla="*/ 637540 h 637540"/>
                <a:gd name="connsiteX0" fmla="*/ 0 w 403860"/>
                <a:gd name="connsiteY0" fmla="*/ 0 h 508000"/>
                <a:gd name="connsiteX1" fmla="*/ 83820 w 403860"/>
                <a:gd name="connsiteY1" fmla="*/ 15240 h 508000"/>
                <a:gd name="connsiteX2" fmla="*/ 152400 w 403860"/>
                <a:gd name="connsiteY2" fmla="*/ 91440 h 508000"/>
                <a:gd name="connsiteX3" fmla="*/ 259080 w 403860"/>
                <a:gd name="connsiteY3" fmla="*/ 45720 h 508000"/>
                <a:gd name="connsiteX4" fmla="*/ 403860 w 403860"/>
                <a:gd name="connsiteY4" fmla="*/ 220980 h 508000"/>
                <a:gd name="connsiteX5" fmla="*/ 388620 w 403860"/>
                <a:gd name="connsiteY5" fmla="*/ 472440 h 508000"/>
                <a:gd name="connsiteX6" fmla="*/ 294640 w 403860"/>
                <a:gd name="connsiteY6" fmla="*/ 508000 h 508000"/>
                <a:gd name="connsiteX0" fmla="*/ 0 w 403860"/>
                <a:gd name="connsiteY0" fmla="*/ 0 h 508000"/>
                <a:gd name="connsiteX1" fmla="*/ 19246 w 403860"/>
                <a:gd name="connsiteY1" fmla="*/ 1429 h 508000"/>
                <a:gd name="connsiteX2" fmla="*/ 83820 w 403860"/>
                <a:gd name="connsiteY2" fmla="*/ 15240 h 508000"/>
                <a:gd name="connsiteX3" fmla="*/ 152400 w 403860"/>
                <a:gd name="connsiteY3" fmla="*/ 91440 h 508000"/>
                <a:gd name="connsiteX4" fmla="*/ 259080 w 403860"/>
                <a:gd name="connsiteY4" fmla="*/ 45720 h 508000"/>
                <a:gd name="connsiteX5" fmla="*/ 403860 w 403860"/>
                <a:gd name="connsiteY5" fmla="*/ 220980 h 508000"/>
                <a:gd name="connsiteX6" fmla="*/ 388620 w 403860"/>
                <a:gd name="connsiteY6" fmla="*/ 472440 h 508000"/>
                <a:gd name="connsiteX7" fmla="*/ 294640 w 403860"/>
                <a:gd name="connsiteY7" fmla="*/ 508000 h 508000"/>
                <a:gd name="connsiteX0" fmla="*/ 0 w 658654"/>
                <a:gd name="connsiteY0" fmla="*/ 0 h 812800"/>
                <a:gd name="connsiteX1" fmla="*/ 274040 w 658654"/>
                <a:gd name="connsiteY1" fmla="*/ 306229 h 812800"/>
                <a:gd name="connsiteX2" fmla="*/ 338614 w 658654"/>
                <a:gd name="connsiteY2" fmla="*/ 320040 h 812800"/>
                <a:gd name="connsiteX3" fmla="*/ 407194 w 658654"/>
                <a:gd name="connsiteY3" fmla="*/ 396240 h 812800"/>
                <a:gd name="connsiteX4" fmla="*/ 513874 w 658654"/>
                <a:gd name="connsiteY4" fmla="*/ 350520 h 812800"/>
                <a:gd name="connsiteX5" fmla="*/ 658654 w 658654"/>
                <a:gd name="connsiteY5" fmla="*/ 525780 h 812800"/>
                <a:gd name="connsiteX6" fmla="*/ 643414 w 658654"/>
                <a:gd name="connsiteY6" fmla="*/ 777240 h 812800"/>
                <a:gd name="connsiteX7" fmla="*/ 549434 w 658654"/>
                <a:gd name="connsiteY7" fmla="*/ 812800 h 812800"/>
                <a:gd name="connsiteX0" fmla="*/ 0 w 658654"/>
                <a:gd name="connsiteY0" fmla="*/ 0 h 812800"/>
                <a:gd name="connsiteX1" fmla="*/ 250227 w 658654"/>
                <a:gd name="connsiteY1" fmla="*/ 310991 h 812800"/>
                <a:gd name="connsiteX2" fmla="*/ 338614 w 658654"/>
                <a:gd name="connsiteY2" fmla="*/ 320040 h 812800"/>
                <a:gd name="connsiteX3" fmla="*/ 407194 w 658654"/>
                <a:gd name="connsiteY3" fmla="*/ 396240 h 812800"/>
                <a:gd name="connsiteX4" fmla="*/ 513874 w 658654"/>
                <a:gd name="connsiteY4" fmla="*/ 350520 h 812800"/>
                <a:gd name="connsiteX5" fmla="*/ 658654 w 658654"/>
                <a:gd name="connsiteY5" fmla="*/ 525780 h 812800"/>
                <a:gd name="connsiteX6" fmla="*/ 643414 w 658654"/>
                <a:gd name="connsiteY6" fmla="*/ 777240 h 812800"/>
                <a:gd name="connsiteX7" fmla="*/ 549434 w 658654"/>
                <a:gd name="connsiteY7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654" h="812800">
                  <a:moveTo>
                    <a:pt x="0" y="0"/>
                  </a:moveTo>
                  <a:lnTo>
                    <a:pt x="250227" y="310991"/>
                  </a:lnTo>
                  <a:lnTo>
                    <a:pt x="338614" y="320040"/>
                  </a:lnTo>
                  <a:lnTo>
                    <a:pt x="407194" y="396240"/>
                  </a:lnTo>
                  <a:lnTo>
                    <a:pt x="513874" y="350520"/>
                  </a:lnTo>
                  <a:lnTo>
                    <a:pt x="658654" y="525780"/>
                  </a:lnTo>
                  <a:lnTo>
                    <a:pt x="643414" y="777240"/>
                  </a:lnTo>
                  <a:cubicBezTo>
                    <a:pt x="620554" y="784860"/>
                    <a:pt x="572294" y="805180"/>
                    <a:pt x="549434" y="8128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A4A2844-5E9A-DC24-738E-2ADD327CFA7C}"/>
                </a:ext>
              </a:extLst>
            </p:cNvPr>
            <p:cNvSpPr/>
            <p:nvPr/>
          </p:nvSpPr>
          <p:spPr>
            <a:xfrm>
              <a:off x="712228" y="-6449102"/>
              <a:ext cx="1619582" cy="1032448"/>
            </a:xfrm>
            <a:custGeom>
              <a:avLst/>
              <a:gdLst>
                <a:gd name="connsiteX0" fmla="*/ 0 w 1812925"/>
                <a:gd name="connsiteY0" fmla="*/ 1155700 h 1155700"/>
                <a:gd name="connsiteX1" fmla="*/ 152400 w 1812925"/>
                <a:gd name="connsiteY1" fmla="*/ 869950 h 1155700"/>
                <a:gd name="connsiteX2" fmla="*/ 244475 w 1812925"/>
                <a:gd name="connsiteY2" fmla="*/ 755650 h 1155700"/>
                <a:gd name="connsiteX3" fmla="*/ 307975 w 1812925"/>
                <a:gd name="connsiteY3" fmla="*/ 536575 h 1155700"/>
                <a:gd name="connsiteX4" fmla="*/ 244475 w 1812925"/>
                <a:gd name="connsiteY4" fmla="*/ 180975 h 1155700"/>
                <a:gd name="connsiteX5" fmla="*/ 228600 w 1812925"/>
                <a:gd name="connsiteY5" fmla="*/ 41275 h 1155700"/>
                <a:gd name="connsiteX6" fmla="*/ 238125 w 1812925"/>
                <a:gd name="connsiteY6" fmla="*/ 9525 h 1155700"/>
                <a:gd name="connsiteX7" fmla="*/ 1238250 w 1812925"/>
                <a:gd name="connsiteY7" fmla="*/ 0 h 1155700"/>
                <a:gd name="connsiteX8" fmla="*/ 1457325 w 1812925"/>
                <a:gd name="connsiteY8" fmla="*/ 22225 h 1155700"/>
                <a:gd name="connsiteX9" fmla="*/ 1609725 w 1812925"/>
                <a:gd name="connsiteY9" fmla="*/ 76200 h 1155700"/>
                <a:gd name="connsiteX10" fmla="*/ 1644650 w 1812925"/>
                <a:gd name="connsiteY10" fmla="*/ 260350 h 1155700"/>
                <a:gd name="connsiteX11" fmla="*/ 1774825 w 1812925"/>
                <a:gd name="connsiteY11" fmla="*/ 403225 h 1155700"/>
                <a:gd name="connsiteX12" fmla="*/ 1812925 w 1812925"/>
                <a:gd name="connsiteY12" fmla="*/ 65405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925" h="1155700">
                  <a:moveTo>
                    <a:pt x="0" y="1155700"/>
                  </a:moveTo>
                  <a:lnTo>
                    <a:pt x="152400" y="869950"/>
                  </a:lnTo>
                  <a:lnTo>
                    <a:pt x="244475" y="755650"/>
                  </a:lnTo>
                  <a:lnTo>
                    <a:pt x="307975" y="536575"/>
                  </a:lnTo>
                  <a:lnTo>
                    <a:pt x="244475" y="180975"/>
                  </a:lnTo>
                  <a:lnTo>
                    <a:pt x="228600" y="41275"/>
                  </a:lnTo>
                  <a:lnTo>
                    <a:pt x="238125" y="9525"/>
                  </a:lnTo>
                  <a:lnTo>
                    <a:pt x="1238250" y="0"/>
                  </a:lnTo>
                  <a:lnTo>
                    <a:pt x="1457325" y="22225"/>
                  </a:lnTo>
                  <a:lnTo>
                    <a:pt x="1609725" y="76200"/>
                  </a:lnTo>
                  <a:lnTo>
                    <a:pt x="1644650" y="260350"/>
                  </a:lnTo>
                  <a:lnTo>
                    <a:pt x="1774825" y="403225"/>
                  </a:lnTo>
                  <a:lnTo>
                    <a:pt x="1812925" y="65405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EA208620-AC48-3673-D212-6D1482DCB753}"/>
                </a:ext>
              </a:extLst>
            </p:cNvPr>
            <p:cNvSpPr/>
            <p:nvPr/>
          </p:nvSpPr>
          <p:spPr>
            <a:xfrm>
              <a:off x="2131453" y="-5149325"/>
              <a:ext cx="741401" cy="1299779"/>
            </a:xfrm>
            <a:custGeom>
              <a:avLst/>
              <a:gdLst>
                <a:gd name="connsiteX0" fmla="*/ 92869 w 188119"/>
                <a:gd name="connsiteY0" fmla="*/ 0 h 211932"/>
                <a:gd name="connsiteX1" fmla="*/ 152400 w 188119"/>
                <a:gd name="connsiteY1" fmla="*/ 54769 h 211932"/>
                <a:gd name="connsiteX2" fmla="*/ 188119 w 188119"/>
                <a:gd name="connsiteY2" fmla="*/ 111919 h 211932"/>
                <a:gd name="connsiteX3" fmla="*/ 173832 w 188119"/>
                <a:gd name="connsiteY3" fmla="*/ 140494 h 211932"/>
                <a:gd name="connsiteX4" fmla="*/ 52388 w 188119"/>
                <a:gd name="connsiteY4" fmla="*/ 211932 h 211932"/>
                <a:gd name="connsiteX5" fmla="*/ 0 w 188119"/>
                <a:gd name="connsiteY5" fmla="*/ 159544 h 211932"/>
                <a:gd name="connsiteX0" fmla="*/ 92869 w 188119"/>
                <a:gd name="connsiteY0" fmla="*/ 0 h 211932"/>
                <a:gd name="connsiteX1" fmla="*/ 132118 w 188119"/>
                <a:gd name="connsiteY1" fmla="*/ 42863 h 211932"/>
                <a:gd name="connsiteX2" fmla="*/ 152400 w 188119"/>
                <a:gd name="connsiteY2" fmla="*/ 54769 h 211932"/>
                <a:gd name="connsiteX3" fmla="*/ 188119 w 188119"/>
                <a:gd name="connsiteY3" fmla="*/ 111919 h 211932"/>
                <a:gd name="connsiteX4" fmla="*/ 173832 w 188119"/>
                <a:gd name="connsiteY4" fmla="*/ 140494 h 211932"/>
                <a:gd name="connsiteX5" fmla="*/ 52388 w 188119"/>
                <a:gd name="connsiteY5" fmla="*/ 211932 h 211932"/>
                <a:gd name="connsiteX6" fmla="*/ 0 w 188119"/>
                <a:gd name="connsiteY6" fmla="*/ 159544 h 211932"/>
                <a:gd name="connsiteX0" fmla="*/ 0 w 252413"/>
                <a:gd name="connsiteY0" fmla="*/ 0 h 535782"/>
                <a:gd name="connsiteX1" fmla="*/ 196412 w 252413"/>
                <a:gd name="connsiteY1" fmla="*/ 366713 h 535782"/>
                <a:gd name="connsiteX2" fmla="*/ 216694 w 252413"/>
                <a:gd name="connsiteY2" fmla="*/ 378619 h 535782"/>
                <a:gd name="connsiteX3" fmla="*/ 252413 w 252413"/>
                <a:gd name="connsiteY3" fmla="*/ 435769 h 535782"/>
                <a:gd name="connsiteX4" fmla="*/ 238126 w 252413"/>
                <a:gd name="connsiteY4" fmla="*/ 464344 h 535782"/>
                <a:gd name="connsiteX5" fmla="*/ 116682 w 252413"/>
                <a:gd name="connsiteY5" fmla="*/ 535782 h 535782"/>
                <a:gd name="connsiteX6" fmla="*/ 64294 w 252413"/>
                <a:gd name="connsiteY6" fmla="*/ 483394 h 535782"/>
                <a:gd name="connsiteX0" fmla="*/ 0 w 252413"/>
                <a:gd name="connsiteY0" fmla="*/ 0 h 535782"/>
                <a:gd name="connsiteX1" fmla="*/ 182124 w 252413"/>
                <a:gd name="connsiteY1" fmla="*/ 378620 h 535782"/>
                <a:gd name="connsiteX2" fmla="*/ 216694 w 252413"/>
                <a:gd name="connsiteY2" fmla="*/ 378619 h 535782"/>
                <a:gd name="connsiteX3" fmla="*/ 252413 w 252413"/>
                <a:gd name="connsiteY3" fmla="*/ 435769 h 535782"/>
                <a:gd name="connsiteX4" fmla="*/ 238126 w 252413"/>
                <a:gd name="connsiteY4" fmla="*/ 464344 h 535782"/>
                <a:gd name="connsiteX5" fmla="*/ 116682 w 252413"/>
                <a:gd name="connsiteY5" fmla="*/ 535782 h 535782"/>
                <a:gd name="connsiteX6" fmla="*/ 64294 w 252413"/>
                <a:gd name="connsiteY6" fmla="*/ 483394 h 535782"/>
                <a:gd name="connsiteX0" fmla="*/ 0 w 252413"/>
                <a:gd name="connsiteY0" fmla="*/ 0 h 535782"/>
                <a:gd name="connsiteX1" fmla="*/ 196412 w 252413"/>
                <a:gd name="connsiteY1" fmla="*/ 364332 h 535782"/>
                <a:gd name="connsiteX2" fmla="*/ 216694 w 252413"/>
                <a:gd name="connsiteY2" fmla="*/ 378619 h 535782"/>
                <a:gd name="connsiteX3" fmla="*/ 252413 w 252413"/>
                <a:gd name="connsiteY3" fmla="*/ 435769 h 535782"/>
                <a:gd name="connsiteX4" fmla="*/ 238126 w 252413"/>
                <a:gd name="connsiteY4" fmla="*/ 464344 h 535782"/>
                <a:gd name="connsiteX5" fmla="*/ 116682 w 252413"/>
                <a:gd name="connsiteY5" fmla="*/ 535782 h 535782"/>
                <a:gd name="connsiteX6" fmla="*/ 64294 w 252413"/>
                <a:gd name="connsiteY6" fmla="*/ 483394 h 535782"/>
                <a:gd name="connsiteX0" fmla="*/ 0 w 261938"/>
                <a:gd name="connsiteY0" fmla="*/ 0 h 550069"/>
                <a:gd name="connsiteX1" fmla="*/ 205937 w 261938"/>
                <a:gd name="connsiteY1" fmla="*/ 378619 h 550069"/>
                <a:gd name="connsiteX2" fmla="*/ 226219 w 261938"/>
                <a:gd name="connsiteY2" fmla="*/ 392906 h 550069"/>
                <a:gd name="connsiteX3" fmla="*/ 261938 w 261938"/>
                <a:gd name="connsiteY3" fmla="*/ 450056 h 550069"/>
                <a:gd name="connsiteX4" fmla="*/ 247651 w 261938"/>
                <a:gd name="connsiteY4" fmla="*/ 478631 h 550069"/>
                <a:gd name="connsiteX5" fmla="*/ 126207 w 261938"/>
                <a:gd name="connsiteY5" fmla="*/ 550069 h 550069"/>
                <a:gd name="connsiteX6" fmla="*/ 73819 w 261938"/>
                <a:gd name="connsiteY6" fmla="*/ 497681 h 550069"/>
                <a:gd name="connsiteX0" fmla="*/ 0 w 419100"/>
                <a:gd name="connsiteY0" fmla="*/ 0 h 862013"/>
                <a:gd name="connsiteX1" fmla="*/ 363099 w 419100"/>
                <a:gd name="connsiteY1" fmla="*/ 690563 h 862013"/>
                <a:gd name="connsiteX2" fmla="*/ 383381 w 419100"/>
                <a:gd name="connsiteY2" fmla="*/ 704850 h 862013"/>
                <a:gd name="connsiteX3" fmla="*/ 419100 w 419100"/>
                <a:gd name="connsiteY3" fmla="*/ 762000 h 862013"/>
                <a:gd name="connsiteX4" fmla="*/ 404813 w 419100"/>
                <a:gd name="connsiteY4" fmla="*/ 790575 h 862013"/>
                <a:gd name="connsiteX5" fmla="*/ 283369 w 419100"/>
                <a:gd name="connsiteY5" fmla="*/ 862013 h 862013"/>
                <a:gd name="connsiteX6" fmla="*/ 230981 w 419100"/>
                <a:gd name="connsiteY6" fmla="*/ 809625 h 862013"/>
                <a:gd name="connsiteX0" fmla="*/ 0 w 419100"/>
                <a:gd name="connsiteY0" fmla="*/ 0 h 862013"/>
                <a:gd name="connsiteX1" fmla="*/ 163074 w 419100"/>
                <a:gd name="connsiteY1" fmla="*/ 314326 h 862013"/>
                <a:gd name="connsiteX2" fmla="*/ 363099 w 419100"/>
                <a:gd name="connsiteY2" fmla="*/ 690563 h 862013"/>
                <a:gd name="connsiteX3" fmla="*/ 383381 w 419100"/>
                <a:gd name="connsiteY3" fmla="*/ 704850 h 862013"/>
                <a:gd name="connsiteX4" fmla="*/ 419100 w 419100"/>
                <a:gd name="connsiteY4" fmla="*/ 762000 h 862013"/>
                <a:gd name="connsiteX5" fmla="*/ 404813 w 419100"/>
                <a:gd name="connsiteY5" fmla="*/ 790575 h 862013"/>
                <a:gd name="connsiteX6" fmla="*/ 283369 w 419100"/>
                <a:gd name="connsiteY6" fmla="*/ 862013 h 862013"/>
                <a:gd name="connsiteX7" fmla="*/ 230981 w 419100"/>
                <a:gd name="connsiteY7" fmla="*/ 809625 h 862013"/>
                <a:gd name="connsiteX0" fmla="*/ 746564 w 746564"/>
                <a:gd name="connsiteY0" fmla="*/ 0 h 959644"/>
                <a:gd name="connsiteX1" fmla="*/ 0 w 746564"/>
                <a:gd name="connsiteY1" fmla="*/ 411957 h 959644"/>
                <a:gd name="connsiteX2" fmla="*/ 200025 w 746564"/>
                <a:gd name="connsiteY2" fmla="*/ 788194 h 959644"/>
                <a:gd name="connsiteX3" fmla="*/ 220307 w 746564"/>
                <a:gd name="connsiteY3" fmla="*/ 802481 h 959644"/>
                <a:gd name="connsiteX4" fmla="*/ 256026 w 746564"/>
                <a:gd name="connsiteY4" fmla="*/ 859631 h 959644"/>
                <a:gd name="connsiteX5" fmla="*/ 241739 w 746564"/>
                <a:gd name="connsiteY5" fmla="*/ 888206 h 959644"/>
                <a:gd name="connsiteX6" fmla="*/ 120295 w 746564"/>
                <a:gd name="connsiteY6" fmla="*/ 959644 h 959644"/>
                <a:gd name="connsiteX7" fmla="*/ 67907 w 746564"/>
                <a:gd name="connsiteY7" fmla="*/ 907256 h 959644"/>
                <a:gd name="connsiteX0" fmla="*/ 746564 w 746564"/>
                <a:gd name="connsiteY0" fmla="*/ 0 h 959644"/>
                <a:gd name="connsiteX1" fmla="*/ 438150 w 746564"/>
                <a:gd name="connsiteY1" fmla="*/ 169070 h 959644"/>
                <a:gd name="connsiteX2" fmla="*/ 0 w 746564"/>
                <a:gd name="connsiteY2" fmla="*/ 411957 h 959644"/>
                <a:gd name="connsiteX3" fmla="*/ 200025 w 746564"/>
                <a:gd name="connsiteY3" fmla="*/ 788194 h 959644"/>
                <a:gd name="connsiteX4" fmla="*/ 220307 w 746564"/>
                <a:gd name="connsiteY4" fmla="*/ 802481 h 959644"/>
                <a:gd name="connsiteX5" fmla="*/ 256026 w 746564"/>
                <a:gd name="connsiteY5" fmla="*/ 859631 h 959644"/>
                <a:gd name="connsiteX6" fmla="*/ 241739 w 746564"/>
                <a:gd name="connsiteY6" fmla="*/ 888206 h 959644"/>
                <a:gd name="connsiteX7" fmla="*/ 120295 w 746564"/>
                <a:gd name="connsiteY7" fmla="*/ 959644 h 959644"/>
                <a:gd name="connsiteX8" fmla="*/ 67907 w 746564"/>
                <a:gd name="connsiteY8" fmla="*/ 907256 h 959644"/>
                <a:gd name="connsiteX0" fmla="*/ 813239 w 813239"/>
                <a:gd name="connsiteY0" fmla="*/ 0 h 1388269"/>
                <a:gd name="connsiteX1" fmla="*/ 438150 w 813239"/>
                <a:gd name="connsiteY1" fmla="*/ 597695 h 1388269"/>
                <a:gd name="connsiteX2" fmla="*/ 0 w 813239"/>
                <a:gd name="connsiteY2" fmla="*/ 840582 h 1388269"/>
                <a:gd name="connsiteX3" fmla="*/ 200025 w 813239"/>
                <a:gd name="connsiteY3" fmla="*/ 1216819 h 1388269"/>
                <a:gd name="connsiteX4" fmla="*/ 220307 w 813239"/>
                <a:gd name="connsiteY4" fmla="*/ 1231106 h 1388269"/>
                <a:gd name="connsiteX5" fmla="*/ 256026 w 813239"/>
                <a:gd name="connsiteY5" fmla="*/ 1288256 h 1388269"/>
                <a:gd name="connsiteX6" fmla="*/ 241739 w 813239"/>
                <a:gd name="connsiteY6" fmla="*/ 1316831 h 1388269"/>
                <a:gd name="connsiteX7" fmla="*/ 120295 w 813239"/>
                <a:gd name="connsiteY7" fmla="*/ 1388269 h 1388269"/>
                <a:gd name="connsiteX8" fmla="*/ 67907 w 813239"/>
                <a:gd name="connsiteY8" fmla="*/ 1335881 h 1388269"/>
                <a:gd name="connsiteX0" fmla="*/ 829908 w 829908"/>
                <a:gd name="connsiteY0" fmla="*/ 0 h 1454944"/>
                <a:gd name="connsiteX1" fmla="*/ 438150 w 829908"/>
                <a:gd name="connsiteY1" fmla="*/ 664370 h 1454944"/>
                <a:gd name="connsiteX2" fmla="*/ 0 w 829908"/>
                <a:gd name="connsiteY2" fmla="*/ 907257 h 1454944"/>
                <a:gd name="connsiteX3" fmla="*/ 200025 w 829908"/>
                <a:gd name="connsiteY3" fmla="*/ 1283494 h 1454944"/>
                <a:gd name="connsiteX4" fmla="*/ 220307 w 829908"/>
                <a:gd name="connsiteY4" fmla="*/ 1297781 h 1454944"/>
                <a:gd name="connsiteX5" fmla="*/ 256026 w 829908"/>
                <a:gd name="connsiteY5" fmla="*/ 1354931 h 1454944"/>
                <a:gd name="connsiteX6" fmla="*/ 241739 w 829908"/>
                <a:gd name="connsiteY6" fmla="*/ 1383506 h 1454944"/>
                <a:gd name="connsiteX7" fmla="*/ 120295 w 829908"/>
                <a:gd name="connsiteY7" fmla="*/ 1454944 h 1454944"/>
                <a:gd name="connsiteX8" fmla="*/ 67907 w 829908"/>
                <a:gd name="connsiteY8" fmla="*/ 1402556 h 1454944"/>
                <a:gd name="connsiteX0" fmla="*/ 829908 w 829908"/>
                <a:gd name="connsiteY0" fmla="*/ 0 h 1454944"/>
                <a:gd name="connsiteX1" fmla="*/ 771524 w 829908"/>
                <a:gd name="connsiteY1" fmla="*/ 95252 h 1454944"/>
                <a:gd name="connsiteX2" fmla="*/ 438150 w 829908"/>
                <a:gd name="connsiteY2" fmla="*/ 664370 h 1454944"/>
                <a:gd name="connsiteX3" fmla="*/ 0 w 829908"/>
                <a:gd name="connsiteY3" fmla="*/ 907257 h 1454944"/>
                <a:gd name="connsiteX4" fmla="*/ 200025 w 829908"/>
                <a:gd name="connsiteY4" fmla="*/ 1283494 h 1454944"/>
                <a:gd name="connsiteX5" fmla="*/ 220307 w 829908"/>
                <a:gd name="connsiteY5" fmla="*/ 1297781 h 1454944"/>
                <a:gd name="connsiteX6" fmla="*/ 256026 w 829908"/>
                <a:gd name="connsiteY6" fmla="*/ 1354931 h 1454944"/>
                <a:gd name="connsiteX7" fmla="*/ 241739 w 829908"/>
                <a:gd name="connsiteY7" fmla="*/ 1383506 h 1454944"/>
                <a:gd name="connsiteX8" fmla="*/ 120295 w 829908"/>
                <a:gd name="connsiteY8" fmla="*/ 1454944 h 1454944"/>
                <a:gd name="connsiteX9" fmla="*/ 67907 w 829908"/>
                <a:gd name="connsiteY9" fmla="*/ 1402556 h 1454944"/>
                <a:gd name="connsiteX0" fmla="*/ 829908 w 829908"/>
                <a:gd name="connsiteY0" fmla="*/ 0 h 1454944"/>
                <a:gd name="connsiteX1" fmla="*/ 788192 w 829908"/>
                <a:gd name="connsiteY1" fmla="*/ 95252 h 1454944"/>
                <a:gd name="connsiteX2" fmla="*/ 438150 w 829908"/>
                <a:gd name="connsiteY2" fmla="*/ 664370 h 1454944"/>
                <a:gd name="connsiteX3" fmla="*/ 0 w 829908"/>
                <a:gd name="connsiteY3" fmla="*/ 907257 h 1454944"/>
                <a:gd name="connsiteX4" fmla="*/ 200025 w 829908"/>
                <a:gd name="connsiteY4" fmla="*/ 1283494 h 1454944"/>
                <a:gd name="connsiteX5" fmla="*/ 220307 w 829908"/>
                <a:gd name="connsiteY5" fmla="*/ 1297781 h 1454944"/>
                <a:gd name="connsiteX6" fmla="*/ 256026 w 829908"/>
                <a:gd name="connsiteY6" fmla="*/ 1354931 h 1454944"/>
                <a:gd name="connsiteX7" fmla="*/ 241739 w 829908"/>
                <a:gd name="connsiteY7" fmla="*/ 1383506 h 1454944"/>
                <a:gd name="connsiteX8" fmla="*/ 120295 w 829908"/>
                <a:gd name="connsiteY8" fmla="*/ 1454944 h 1454944"/>
                <a:gd name="connsiteX9" fmla="*/ 67907 w 829908"/>
                <a:gd name="connsiteY9" fmla="*/ 1402556 h 145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908" h="1454944">
                  <a:moveTo>
                    <a:pt x="829908" y="0"/>
                  </a:moveTo>
                  <a:lnTo>
                    <a:pt x="788192" y="95252"/>
                  </a:lnTo>
                  <a:lnTo>
                    <a:pt x="438150" y="664370"/>
                  </a:lnTo>
                  <a:lnTo>
                    <a:pt x="0" y="907257"/>
                  </a:lnTo>
                  <a:lnTo>
                    <a:pt x="200025" y="1283494"/>
                  </a:lnTo>
                  <a:lnTo>
                    <a:pt x="220307" y="1297781"/>
                  </a:lnTo>
                  <a:lnTo>
                    <a:pt x="256026" y="1354931"/>
                  </a:lnTo>
                  <a:lnTo>
                    <a:pt x="241739" y="1383506"/>
                  </a:lnTo>
                  <a:lnTo>
                    <a:pt x="120295" y="1454944"/>
                  </a:lnTo>
                  <a:lnTo>
                    <a:pt x="67907" y="140255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F6B0F659-C8E9-A3E1-E07E-348921D2B53F}"/>
                </a:ext>
              </a:extLst>
            </p:cNvPr>
            <p:cNvSpPr/>
            <p:nvPr/>
          </p:nvSpPr>
          <p:spPr>
            <a:xfrm>
              <a:off x="-2255520" y="-5425440"/>
              <a:ext cx="4442460" cy="5135880"/>
            </a:xfrm>
            <a:custGeom>
              <a:avLst/>
              <a:gdLst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51560 w 4442460"/>
                <a:gd name="connsiteY52" fmla="*/ 3642360 h 5135880"/>
                <a:gd name="connsiteX53" fmla="*/ 1028700 w 4442460"/>
                <a:gd name="connsiteY53" fmla="*/ 36118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16280 w 4442460"/>
                <a:gd name="connsiteY62" fmla="*/ 2354580 h 5135880"/>
                <a:gd name="connsiteX63" fmla="*/ 762000 w 4442460"/>
                <a:gd name="connsiteY63" fmla="*/ 2286000 h 5135880"/>
                <a:gd name="connsiteX64" fmla="*/ 853440 w 4442460"/>
                <a:gd name="connsiteY64" fmla="*/ 2255520 h 5135880"/>
                <a:gd name="connsiteX65" fmla="*/ 876300 w 4442460"/>
                <a:gd name="connsiteY65" fmla="*/ 2247900 h 5135880"/>
                <a:gd name="connsiteX66" fmla="*/ 937260 w 4442460"/>
                <a:gd name="connsiteY66" fmla="*/ 2247900 h 5135880"/>
                <a:gd name="connsiteX67" fmla="*/ 1638300 w 4442460"/>
                <a:gd name="connsiteY67" fmla="*/ 1676400 h 5135880"/>
                <a:gd name="connsiteX68" fmla="*/ 1897380 w 4442460"/>
                <a:gd name="connsiteY68" fmla="*/ 1623060 h 5135880"/>
                <a:gd name="connsiteX69" fmla="*/ 2004060 w 4442460"/>
                <a:gd name="connsiteY69" fmla="*/ 1181100 h 5135880"/>
                <a:gd name="connsiteX70" fmla="*/ 2369820 w 4442460"/>
                <a:gd name="connsiteY70" fmla="*/ 289560 h 5135880"/>
                <a:gd name="connsiteX71" fmla="*/ 2796540 w 4442460"/>
                <a:gd name="connsiteY71" fmla="*/ 449580 h 5135880"/>
                <a:gd name="connsiteX72" fmla="*/ 2964180 w 4442460"/>
                <a:gd name="connsiteY72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51560 w 4442460"/>
                <a:gd name="connsiteY52" fmla="*/ 3642360 h 5135880"/>
                <a:gd name="connsiteX53" fmla="*/ 1028700 w 4442460"/>
                <a:gd name="connsiteY53" fmla="*/ 36118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16280 w 4442460"/>
                <a:gd name="connsiteY62" fmla="*/ 2354580 h 5135880"/>
                <a:gd name="connsiteX63" fmla="*/ 762000 w 4442460"/>
                <a:gd name="connsiteY63" fmla="*/ 2286000 h 5135880"/>
                <a:gd name="connsiteX64" fmla="*/ 853440 w 4442460"/>
                <a:gd name="connsiteY64" fmla="*/ 2255520 h 5135880"/>
                <a:gd name="connsiteX65" fmla="*/ 876300 w 4442460"/>
                <a:gd name="connsiteY65" fmla="*/ 2247900 h 5135880"/>
                <a:gd name="connsiteX66" fmla="*/ 937260 w 4442460"/>
                <a:gd name="connsiteY66" fmla="*/ 2247900 h 5135880"/>
                <a:gd name="connsiteX67" fmla="*/ 1638300 w 4442460"/>
                <a:gd name="connsiteY67" fmla="*/ 1676400 h 5135880"/>
                <a:gd name="connsiteX68" fmla="*/ 1897380 w 4442460"/>
                <a:gd name="connsiteY68" fmla="*/ 1623060 h 5135880"/>
                <a:gd name="connsiteX69" fmla="*/ 1965960 w 4442460"/>
                <a:gd name="connsiteY69" fmla="*/ 1181100 h 5135880"/>
                <a:gd name="connsiteX70" fmla="*/ 2369820 w 4442460"/>
                <a:gd name="connsiteY70" fmla="*/ 289560 h 5135880"/>
                <a:gd name="connsiteX71" fmla="*/ 2796540 w 4442460"/>
                <a:gd name="connsiteY71" fmla="*/ 449580 h 5135880"/>
                <a:gd name="connsiteX72" fmla="*/ 2964180 w 4442460"/>
                <a:gd name="connsiteY72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51560 w 4442460"/>
                <a:gd name="connsiteY52" fmla="*/ 3642360 h 5135880"/>
                <a:gd name="connsiteX53" fmla="*/ 1028700 w 4442460"/>
                <a:gd name="connsiteY53" fmla="*/ 36118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51560 w 4442460"/>
                <a:gd name="connsiteY52" fmla="*/ 364236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082040 w 4442460"/>
                <a:gd name="connsiteY51" fmla="*/ 3688080 h 5135880"/>
                <a:gd name="connsiteX52" fmla="*/ 1074420 w 4442460"/>
                <a:gd name="connsiteY52" fmla="*/ 378714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35380 w 4442460"/>
                <a:gd name="connsiteY50" fmla="*/ 3695700 h 5135880"/>
                <a:gd name="connsiteX51" fmla="*/ 1122521 w 4442460"/>
                <a:gd name="connsiteY51" fmla="*/ 3835718 h 5135880"/>
                <a:gd name="connsiteX52" fmla="*/ 1074420 w 4442460"/>
                <a:gd name="connsiteY52" fmla="*/ 378714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71098 w 4442460"/>
                <a:gd name="connsiteY50" fmla="*/ 3709987 h 5135880"/>
                <a:gd name="connsiteX51" fmla="*/ 1122521 w 4442460"/>
                <a:gd name="connsiteY51" fmla="*/ 3835718 h 5135880"/>
                <a:gd name="connsiteX52" fmla="*/ 1074420 w 4442460"/>
                <a:gd name="connsiteY52" fmla="*/ 378714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  <a:gd name="connsiteX0" fmla="*/ 4442460 w 4442460"/>
                <a:gd name="connsiteY0" fmla="*/ 1539240 h 5135880"/>
                <a:gd name="connsiteX1" fmla="*/ 4236720 w 4442460"/>
                <a:gd name="connsiteY1" fmla="*/ 1714500 h 5135880"/>
                <a:gd name="connsiteX2" fmla="*/ 3573780 w 4442460"/>
                <a:gd name="connsiteY2" fmla="*/ 2042160 h 5135880"/>
                <a:gd name="connsiteX3" fmla="*/ 3444240 w 4442460"/>
                <a:gd name="connsiteY3" fmla="*/ 2202180 h 5135880"/>
                <a:gd name="connsiteX4" fmla="*/ 3352800 w 4442460"/>
                <a:gd name="connsiteY4" fmla="*/ 2560320 h 5135880"/>
                <a:gd name="connsiteX5" fmla="*/ 3444240 w 4442460"/>
                <a:gd name="connsiteY5" fmla="*/ 2887980 h 5135880"/>
                <a:gd name="connsiteX6" fmla="*/ 2880360 w 4442460"/>
                <a:gd name="connsiteY6" fmla="*/ 3360420 h 5135880"/>
                <a:gd name="connsiteX7" fmla="*/ 2484120 w 4442460"/>
                <a:gd name="connsiteY7" fmla="*/ 3200400 h 5135880"/>
                <a:gd name="connsiteX8" fmla="*/ 2484120 w 4442460"/>
                <a:gd name="connsiteY8" fmla="*/ 3200400 h 5135880"/>
                <a:gd name="connsiteX9" fmla="*/ 2392680 w 4442460"/>
                <a:gd name="connsiteY9" fmla="*/ 3200400 h 5135880"/>
                <a:gd name="connsiteX10" fmla="*/ 2377440 w 4442460"/>
                <a:gd name="connsiteY10" fmla="*/ 3223260 h 5135880"/>
                <a:gd name="connsiteX11" fmla="*/ 2354580 w 4442460"/>
                <a:gd name="connsiteY11" fmla="*/ 3329940 h 5135880"/>
                <a:gd name="connsiteX12" fmla="*/ 2331720 w 4442460"/>
                <a:gd name="connsiteY12" fmla="*/ 3398520 h 5135880"/>
                <a:gd name="connsiteX13" fmla="*/ 2308860 w 4442460"/>
                <a:gd name="connsiteY13" fmla="*/ 3474720 h 5135880"/>
                <a:gd name="connsiteX14" fmla="*/ 2301240 w 4442460"/>
                <a:gd name="connsiteY14" fmla="*/ 3604260 h 5135880"/>
                <a:gd name="connsiteX15" fmla="*/ 2293620 w 4442460"/>
                <a:gd name="connsiteY15" fmla="*/ 3657600 h 5135880"/>
                <a:gd name="connsiteX16" fmla="*/ 2270760 w 4442460"/>
                <a:gd name="connsiteY16" fmla="*/ 3665220 h 5135880"/>
                <a:gd name="connsiteX17" fmla="*/ 2225040 w 4442460"/>
                <a:gd name="connsiteY17" fmla="*/ 3657600 h 5135880"/>
                <a:gd name="connsiteX18" fmla="*/ 2202180 w 4442460"/>
                <a:gd name="connsiteY18" fmla="*/ 3634740 h 5135880"/>
                <a:gd name="connsiteX19" fmla="*/ 2156460 w 4442460"/>
                <a:gd name="connsiteY19" fmla="*/ 3566160 h 5135880"/>
                <a:gd name="connsiteX20" fmla="*/ 2133600 w 4442460"/>
                <a:gd name="connsiteY20" fmla="*/ 3558540 h 5135880"/>
                <a:gd name="connsiteX21" fmla="*/ 2110740 w 4442460"/>
                <a:gd name="connsiteY21" fmla="*/ 3543300 h 5135880"/>
                <a:gd name="connsiteX22" fmla="*/ 2080260 w 4442460"/>
                <a:gd name="connsiteY22" fmla="*/ 3550920 h 5135880"/>
                <a:gd name="connsiteX23" fmla="*/ 2072640 w 4442460"/>
                <a:gd name="connsiteY23" fmla="*/ 3581400 h 5135880"/>
                <a:gd name="connsiteX24" fmla="*/ 2087880 w 4442460"/>
                <a:gd name="connsiteY24" fmla="*/ 3634740 h 5135880"/>
                <a:gd name="connsiteX25" fmla="*/ 2080260 w 4442460"/>
                <a:gd name="connsiteY25" fmla="*/ 3688080 h 5135880"/>
                <a:gd name="connsiteX26" fmla="*/ 2004060 w 4442460"/>
                <a:gd name="connsiteY26" fmla="*/ 3710940 h 5135880"/>
                <a:gd name="connsiteX27" fmla="*/ 1981200 w 4442460"/>
                <a:gd name="connsiteY27" fmla="*/ 3718560 h 5135880"/>
                <a:gd name="connsiteX28" fmla="*/ 1912620 w 4442460"/>
                <a:gd name="connsiteY28" fmla="*/ 3703320 h 5135880"/>
                <a:gd name="connsiteX29" fmla="*/ 1859280 w 4442460"/>
                <a:gd name="connsiteY29" fmla="*/ 3665220 h 5135880"/>
                <a:gd name="connsiteX30" fmla="*/ 1836420 w 4442460"/>
                <a:gd name="connsiteY30" fmla="*/ 3642360 h 5135880"/>
                <a:gd name="connsiteX31" fmla="*/ 1775460 w 4442460"/>
                <a:gd name="connsiteY31" fmla="*/ 3611880 h 5135880"/>
                <a:gd name="connsiteX32" fmla="*/ 1752600 w 4442460"/>
                <a:gd name="connsiteY32" fmla="*/ 3596640 h 5135880"/>
                <a:gd name="connsiteX33" fmla="*/ 1714500 w 4442460"/>
                <a:gd name="connsiteY33" fmla="*/ 3589020 h 5135880"/>
                <a:gd name="connsiteX34" fmla="*/ 1661160 w 4442460"/>
                <a:gd name="connsiteY34" fmla="*/ 3642360 h 5135880"/>
                <a:gd name="connsiteX35" fmla="*/ 1630680 w 4442460"/>
                <a:gd name="connsiteY35" fmla="*/ 3634740 h 5135880"/>
                <a:gd name="connsiteX36" fmla="*/ 1607820 w 4442460"/>
                <a:gd name="connsiteY36" fmla="*/ 3589020 h 5135880"/>
                <a:gd name="connsiteX37" fmla="*/ 1584960 w 4442460"/>
                <a:gd name="connsiteY37" fmla="*/ 3558540 h 5135880"/>
                <a:gd name="connsiteX38" fmla="*/ 1569720 w 4442460"/>
                <a:gd name="connsiteY38" fmla="*/ 3535680 h 5135880"/>
                <a:gd name="connsiteX39" fmla="*/ 1508760 w 4442460"/>
                <a:gd name="connsiteY39" fmla="*/ 3497580 h 5135880"/>
                <a:gd name="connsiteX40" fmla="*/ 1455420 w 4442460"/>
                <a:gd name="connsiteY40" fmla="*/ 3489960 h 5135880"/>
                <a:gd name="connsiteX41" fmla="*/ 1417320 w 4442460"/>
                <a:gd name="connsiteY41" fmla="*/ 3474720 h 5135880"/>
                <a:gd name="connsiteX42" fmla="*/ 1386840 w 4442460"/>
                <a:gd name="connsiteY42" fmla="*/ 3467100 h 5135880"/>
                <a:gd name="connsiteX43" fmla="*/ 1356360 w 4442460"/>
                <a:gd name="connsiteY43" fmla="*/ 3451860 h 5135880"/>
                <a:gd name="connsiteX44" fmla="*/ 1310640 w 4442460"/>
                <a:gd name="connsiteY44" fmla="*/ 3459480 h 5135880"/>
                <a:gd name="connsiteX45" fmla="*/ 1295400 w 4442460"/>
                <a:gd name="connsiteY45" fmla="*/ 3489960 h 5135880"/>
                <a:gd name="connsiteX46" fmla="*/ 1287780 w 4442460"/>
                <a:gd name="connsiteY46" fmla="*/ 3566160 h 5135880"/>
                <a:gd name="connsiteX47" fmla="*/ 1272540 w 4442460"/>
                <a:gd name="connsiteY47" fmla="*/ 3589020 h 5135880"/>
                <a:gd name="connsiteX48" fmla="*/ 1203960 w 4442460"/>
                <a:gd name="connsiteY48" fmla="*/ 3596640 h 5135880"/>
                <a:gd name="connsiteX49" fmla="*/ 1165860 w 4442460"/>
                <a:gd name="connsiteY49" fmla="*/ 3634740 h 5135880"/>
                <a:gd name="connsiteX50" fmla="*/ 1171098 w 4442460"/>
                <a:gd name="connsiteY50" fmla="*/ 3709987 h 5135880"/>
                <a:gd name="connsiteX51" fmla="*/ 1136809 w 4442460"/>
                <a:gd name="connsiteY51" fmla="*/ 3852387 h 5135880"/>
                <a:gd name="connsiteX52" fmla="*/ 1074420 w 4442460"/>
                <a:gd name="connsiteY52" fmla="*/ 3787140 h 5135880"/>
                <a:gd name="connsiteX53" fmla="*/ 1013460 w 4442460"/>
                <a:gd name="connsiteY53" fmla="*/ 3726180 h 5135880"/>
                <a:gd name="connsiteX54" fmla="*/ 822960 w 4442460"/>
                <a:gd name="connsiteY54" fmla="*/ 3246120 h 5135880"/>
                <a:gd name="connsiteX55" fmla="*/ 403860 w 4442460"/>
                <a:gd name="connsiteY55" fmla="*/ 3413760 h 5135880"/>
                <a:gd name="connsiteX56" fmla="*/ 487680 w 4442460"/>
                <a:gd name="connsiteY56" fmla="*/ 5128260 h 5135880"/>
                <a:gd name="connsiteX57" fmla="*/ 335280 w 4442460"/>
                <a:gd name="connsiteY57" fmla="*/ 5135880 h 5135880"/>
                <a:gd name="connsiteX58" fmla="*/ 0 w 4442460"/>
                <a:gd name="connsiteY58" fmla="*/ 4114800 h 5135880"/>
                <a:gd name="connsiteX59" fmla="*/ 243840 w 4442460"/>
                <a:gd name="connsiteY59" fmla="*/ 2933700 h 5135880"/>
                <a:gd name="connsiteX60" fmla="*/ 601980 w 4442460"/>
                <a:gd name="connsiteY60" fmla="*/ 2705100 h 5135880"/>
                <a:gd name="connsiteX61" fmla="*/ 655320 w 4442460"/>
                <a:gd name="connsiteY61" fmla="*/ 2377440 h 5135880"/>
                <a:gd name="connsiteX62" fmla="*/ 762000 w 4442460"/>
                <a:gd name="connsiteY62" fmla="*/ 2286000 h 5135880"/>
                <a:gd name="connsiteX63" fmla="*/ 853440 w 4442460"/>
                <a:gd name="connsiteY63" fmla="*/ 2255520 h 5135880"/>
                <a:gd name="connsiteX64" fmla="*/ 876300 w 4442460"/>
                <a:gd name="connsiteY64" fmla="*/ 2247900 h 5135880"/>
                <a:gd name="connsiteX65" fmla="*/ 937260 w 4442460"/>
                <a:gd name="connsiteY65" fmla="*/ 2247900 h 5135880"/>
                <a:gd name="connsiteX66" fmla="*/ 1638300 w 4442460"/>
                <a:gd name="connsiteY66" fmla="*/ 1676400 h 5135880"/>
                <a:gd name="connsiteX67" fmla="*/ 1897380 w 4442460"/>
                <a:gd name="connsiteY67" fmla="*/ 1623060 h 5135880"/>
                <a:gd name="connsiteX68" fmla="*/ 1965960 w 4442460"/>
                <a:gd name="connsiteY68" fmla="*/ 1181100 h 5135880"/>
                <a:gd name="connsiteX69" fmla="*/ 2369820 w 4442460"/>
                <a:gd name="connsiteY69" fmla="*/ 289560 h 5135880"/>
                <a:gd name="connsiteX70" fmla="*/ 2796540 w 4442460"/>
                <a:gd name="connsiteY70" fmla="*/ 449580 h 5135880"/>
                <a:gd name="connsiteX71" fmla="*/ 2964180 w 4442460"/>
                <a:gd name="connsiteY71" fmla="*/ 0 h 513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442460" h="5135880">
                  <a:moveTo>
                    <a:pt x="4442460" y="1539240"/>
                  </a:moveTo>
                  <a:lnTo>
                    <a:pt x="4236720" y="1714500"/>
                  </a:lnTo>
                  <a:lnTo>
                    <a:pt x="3573780" y="2042160"/>
                  </a:lnTo>
                  <a:lnTo>
                    <a:pt x="3444240" y="2202180"/>
                  </a:lnTo>
                  <a:lnTo>
                    <a:pt x="3352800" y="2560320"/>
                  </a:lnTo>
                  <a:lnTo>
                    <a:pt x="3444240" y="2887980"/>
                  </a:lnTo>
                  <a:lnTo>
                    <a:pt x="2880360" y="3360420"/>
                  </a:lnTo>
                  <a:lnTo>
                    <a:pt x="2484120" y="3200400"/>
                  </a:lnTo>
                  <a:lnTo>
                    <a:pt x="2484120" y="3200400"/>
                  </a:lnTo>
                  <a:cubicBezTo>
                    <a:pt x="2473090" y="3199174"/>
                    <a:pt x="2414475" y="3182964"/>
                    <a:pt x="2392680" y="3200400"/>
                  </a:cubicBezTo>
                  <a:cubicBezTo>
                    <a:pt x="2385529" y="3206121"/>
                    <a:pt x="2382520" y="3215640"/>
                    <a:pt x="2377440" y="3223260"/>
                  </a:cubicBezTo>
                  <a:cubicBezTo>
                    <a:pt x="2374883" y="3236045"/>
                    <a:pt x="2362524" y="3304121"/>
                    <a:pt x="2354580" y="3329940"/>
                  </a:cubicBezTo>
                  <a:cubicBezTo>
                    <a:pt x="2347494" y="3352971"/>
                    <a:pt x="2337564" y="3375143"/>
                    <a:pt x="2331720" y="3398520"/>
                  </a:cubicBezTo>
                  <a:cubicBezTo>
                    <a:pt x="2320204" y="3444585"/>
                    <a:pt x="2327412" y="3419065"/>
                    <a:pt x="2308860" y="3474720"/>
                  </a:cubicBezTo>
                  <a:cubicBezTo>
                    <a:pt x="2306320" y="3517900"/>
                    <a:pt x="2304832" y="3561155"/>
                    <a:pt x="2301240" y="3604260"/>
                  </a:cubicBezTo>
                  <a:cubicBezTo>
                    <a:pt x="2299748" y="3622158"/>
                    <a:pt x="2301652" y="3641536"/>
                    <a:pt x="2293620" y="3657600"/>
                  </a:cubicBezTo>
                  <a:cubicBezTo>
                    <a:pt x="2290028" y="3664784"/>
                    <a:pt x="2278380" y="3662680"/>
                    <a:pt x="2270760" y="3665220"/>
                  </a:cubicBezTo>
                  <a:cubicBezTo>
                    <a:pt x="2255520" y="3662680"/>
                    <a:pt x="2239159" y="3663875"/>
                    <a:pt x="2225040" y="3657600"/>
                  </a:cubicBezTo>
                  <a:cubicBezTo>
                    <a:pt x="2215192" y="3653223"/>
                    <a:pt x="2208646" y="3643361"/>
                    <a:pt x="2202180" y="3634740"/>
                  </a:cubicBezTo>
                  <a:cubicBezTo>
                    <a:pt x="2190212" y="3618783"/>
                    <a:pt x="2173263" y="3580163"/>
                    <a:pt x="2156460" y="3566160"/>
                  </a:cubicBezTo>
                  <a:cubicBezTo>
                    <a:pt x="2150290" y="3561018"/>
                    <a:pt x="2140784" y="3562132"/>
                    <a:pt x="2133600" y="3558540"/>
                  </a:cubicBezTo>
                  <a:cubicBezTo>
                    <a:pt x="2125409" y="3554444"/>
                    <a:pt x="2118360" y="3548380"/>
                    <a:pt x="2110740" y="3543300"/>
                  </a:cubicBezTo>
                  <a:cubicBezTo>
                    <a:pt x="2100580" y="3545840"/>
                    <a:pt x="2087665" y="3543515"/>
                    <a:pt x="2080260" y="3550920"/>
                  </a:cubicBezTo>
                  <a:cubicBezTo>
                    <a:pt x="2072855" y="3558325"/>
                    <a:pt x="2072640" y="3570927"/>
                    <a:pt x="2072640" y="3581400"/>
                  </a:cubicBezTo>
                  <a:cubicBezTo>
                    <a:pt x="2072640" y="3590968"/>
                    <a:pt x="2084287" y="3623960"/>
                    <a:pt x="2087880" y="3634740"/>
                  </a:cubicBezTo>
                  <a:cubicBezTo>
                    <a:pt x="2085340" y="3652520"/>
                    <a:pt x="2087554" y="3671667"/>
                    <a:pt x="2080260" y="3688080"/>
                  </a:cubicBezTo>
                  <a:cubicBezTo>
                    <a:pt x="2070862" y="3709225"/>
                    <a:pt x="2010756" y="3709983"/>
                    <a:pt x="2004060" y="3710940"/>
                  </a:cubicBezTo>
                  <a:cubicBezTo>
                    <a:pt x="1996440" y="3713480"/>
                    <a:pt x="1989204" y="3719227"/>
                    <a:pt x="1981200" y="3718560"/>
                  </a:cubicBezTo>
                  <a:cubicBezTo>
                    <a:pt x="1957863" y="3716615"/>
                    <a:pt x="1934836" y="3710725"/>
                    <a:pt x="1912620" y="3703320"/>
                  </a:cubicBezTo>
                  <a:cubicBezTo>
                    <a:pt x="1906041" y="3701127"/>
                    <a:pt x="1859855" y="3665713"/>
                    <a:pt x="1859280" y="3665220"/>
                  </a:cubicBezTo>
                  <a:cubicBezTo>
                    <a:pt x="1851098" y="3658207"/>
                    <a:pt x="1845512" y="3648146"/>
                    <a:pt x="1836420" y="3642360"/>
                  </a:cubicBezTo>
                  <a:cubicBezTo>
                    <a:pt x="1817253" y="3630163"/>
                    <a:pt x="1794363" y="3624482"/>
                    <a:pt x="1775460" y="3611880"/>
                  </a:cubicBezTo>
                  <a:cubicBezTo>
                    <a:pt x="1767840" y="3606800"/>
                    <a:pt x="1761175" y="3599856"/>
                    <a:pt x="1752600" y="3596640"/>
                  </a:cubicBezTo>
                  <a:cubicBezTo>
                    <a:pt x="1740473" y="3592092"/>
                    <a:pt x="1727200" y="3591560"/>
                    <a:pt x="1714500" y="3589020"/>
                  </a:cubicBezTo>
                  <a:cubicBezTo>
                    <a:pt x="1679565" y="3641423"/>
                    <a:pt x="1701396" y="3628948"/>
                    <a:pt x="1661160" y="3642360"/>
                  </a:cubicBezTo>
                  <a:cubicBezTo>
                    <a:pt x="1651000" y="3639820"/>
                    <a:pt x="1639394" y="3640549"/>
                    <a:pt x="1630680" y="3634740"/>
                  </a:cubicBezTo>
                  <a:cubicBezTo>
                    <a:pt x="1612300" y="3622487"/>
                    <a:pt x="1617182" y="3605404"/>
                    <a:pt x="1607820" y="3589020"/>
                  </a:cubicBezTo>
                  <a:cubicBezTo>
                    <a:pt x="1601519" y="3577993"/>
                    <a:pt x="1592342" y="3568874"/>
                    <a:pt x="1584960" y="3558540"/>
                  </a:cubicBezTo>
                  <a:cubicBezTo>
                    <a:pt x="1579637" y="3551088"/>
                    <a:pt x="1576196" y="3542156"/>
                    <a:pt x="1569720" y="3535680"/>
                  </a:cubicBezTo>
                  <a:cubicBezTo>
                    <a:pt x="1558372" y="3524332"/>
                    <a:pt x="1525359" y="3502107"/>
                    <a:pt x="1508760" y="3497580"/>
                  </a:cubicBezTo>
                  <a:cubicBezTo>
                    <a:pt x="1491432" y="3492854"/>
                    <a:pt x="1473200" y="3492500"/>
                    <a:pt x="1455420" y="3489960"/>
                  </a:cubicBezTo>
                  <a:cubicBezTo>
                    <a:pt x="1442720" y="3484880"/>
                    <a:pt x="1430296" y="3479045"/>
                    <a:pt x="1417320" y="3474720"/>
                  </a:cubicBezTo>
                  <a:cubicBezTo>
                    <a:pt x="1407385" y="3471408"/>
                    <a:pt x="1396646" y="3470777"/>
                    <a:pt x="1386840" y="3467100"/>
                  </a:cubicBezTo>
                  <a:cubicBezTo>
                    <a:pt x="1376204" y="3463112"/>
                    <a:pt x="1366520" y="3456940"/>
                    <a:pt x="1356360" y="3451860"/>
                  </a:cubicBezTo>
                  <a:cubicBezTo>
                    <a:pt x="1341120" y="3454400"/>
                    <a:pt x="1323742" y="3451291"/>
                    <a:pt x="1310640" y="3459480"/>
                  </a:cubicBezTo>
                  <a:cubicBezTo>
                    <a:pt x="1301007" y="3465500"/>
                    <a:pt x="1297780" y="3478853"/>
                    <a:pt x="1295400" y="3489960"/>
                  </a:cubicBezTo>
                  <a:cubicBezTo>
                    <a:pt x="1290051" y="3514920"/>
                    <a:pt x="1293520" y="3541287"/>
                    <a:pt x="1287780" y="3566160"/>
                  </a:cubicBezTo>
                  <a:cubicBezTo>
                    <a:pt x="1285721" y="3575084"/>
                    <a:pt x="1281147" y="3585890"/>
                    <a:pt x="1272540" y="3589020"/>
                  </a:cubicBezTo>
                  <a:cubicBezTo>
                    <a:pt x="1250924" y="3596880"/>
                    <a:pt x="1226820" y="3594100"/>
                    <a:pt x="1203960" y="3596640"/>
                  </a:cubicBezTo>
                  <a:cubicBezTo>
                    <a:pt x="1186543" y="3608251"/>
                    <a:pt x="1171337" y="3615849"/>
                    <a:pt x="1165860" y="3634740"/>
                  </a:cubicBezTo>
                  <a:cubicBezTo>
                    <a:pt x="1160383" y="3653631"/>
                    <a:pt x="1213768" y="3681540"/>
                    <a:pt x="1171098" y="3709987"/>
                  </a:cubicBezTo>
                  <a:cubicBezTo>
                    <a:pt x="1153318" y="3707447"/>
                    <a:pt x="1152922" y="3839528"/>
                    <a:pt x="1136809" y="3852387"/>
                  </a:cubicBezTo>
                  <a:cubicBezTo>
                    <a:pt x="1120696" y="3865246"/>
                    <a:pt x="1094978" y="3808174"/>
                    <a:pt x="1074420" y="3787140"/>
                  </a:cubicBezTo>
                  <a:cubicBezTo>
                    <a:pt x="1053862" y="3766106"/>
                    <a:pt x="1033780" y="3746500"/>
                    <a:pt x="1013460" y="3726180"/>
                  </a:cubicBezTo>
                  <a:lnTo>
                    <a:pt x="822960" y="3246120"/>
                  </a:lnTo>
                  <a:lnTo>
                    <a:pt x="403860" y="3413760"/>
                  </a:lnTo>
                  <a:lnTo>
                    <a:pt x="487680" y="5128260"/>
                  </a:lnTo>
                  <a:lnTo>
                    <a:pt x="335280" y="5135880"/>
                  </a:lnTo>
                  <a:lnTo>
                    <a:pt x="0" y="4114800"/>
                  </a:lnTo>
                  <a:lnTo>
                    <a:pt x="243840" y="2933700"/>
                  </a:lnTo>
                  <a:lnTo>
                    <a:pt x="601980" y="2705100"/>
                  </a:lnTo>
                  <a:lnTo>
                    <a:pt x="655320" y="2377440"/>
                  </a:lnTo>
                  <a:cubicBezTo>
                    <a:pt x="681990" y="2307590"/>
                    <a:pt x="728980" y="2306320"/>
                    <a:pt x="762000" y="2286000"/>
                  </a:cubicBezTo>
                  <a:lnTo>
                    <a:pt x="853440" y="2255520"/>
                  </a:lnTo>
                  <a:cubicBezTo>
                    <a:pt x="861060" y="2252980"/>
                    <a:pt x="868268" y="2247900"/>
                    <a:pt x="876300" y="2247900"/>
                  </a:cubicBezTo>
                  <a:lnTo>
                    <a:pt x="937260" y="2247900"/>
                  </a:lnTo>
                  <a:lnTo>
                    <a:pt x="1638300" y="1676400"/>
                  </a:lnTo>
                  <a:lnTo>
                    <a:pt x="1897380" y="1623060"/>
                  </a:lnTo>
                  <a:lnTo>
                    <a:pt x="1965960" y="1181100"/>
                  </a:lnTo>
                  <a:lnTo>
                    <a:pt x="2369820" y="289560"/>
                  </a:lnTo>
                  <a:lnTo>
                    <a:pt x="2796540" y="449580"/>
                  </a:lnTo>
                  <a:lnTo>
                    <a:pt x="2964180" y="0"/>
                  </a:lnTo>
                </a:path>
              </a:pathLst>
            </a:custGeom>
            <a:noFill/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7" name="楕円 176">
            <a:extLst>
              <a:ext uri="{FF2B5EF4-FFF2-40B4-BE49-F238E27FC236}">
                <a16:creationId xmlns:a16="http://schemas.microsoft.com/office/drawing/2014/main" id="{27465BE4-A031-B91D-C9E5-B349BF9ADFC7}"/>
              </a:ext>
            </a:extLst>
          </p:cNvPr>
          <p:cNvSpPr>
            <a:spLocks/>
          </p:cNvSpPr>
          <p:nvPr/>
        </p:nvSpPr>
        <p:spPr>
          <a:xfrm>
            <a:off x="5923791" y="818565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8" name="楕円 177">
            <a:extLst>
              <a:ext uri="{FF2B5EF4-FFF2-40B4-BE49-F238E27FC236}">
                <a16:creationId xmlns:a16="http://schemas.microsoft.com/office/drawing/2014/main" id="{E9348C86-8D1F-E7FF-881E-943BB543B00B}"/>
              </a:ext>
            </a:extLst>
          </p:cNvPr>
          <p:cNvSpPr>
            <a:spLocks/>
          </p:cNvSpPr>
          <p:nvPr/>
        </p:nvSpPr>
        <p:spPr>
          <a:xfrm>
            <a:off x="5718100" y="190441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0" name="楕円 179">
            <a:extLst>
              <a:ext uri="{FF2B5EF4-FFF2-40B4-BE49-F238E27FC236}">
                <a16:creationId xmlns:a16="http://schemas.microsoft.com/office/drawing/2014/main" id="{0DB6F11A-6F80-957F-62F2-D2C8942ABA75}"/>
              </a:ext>
            </a:extLst>
          </p:cNvPr>
          <p:cNvSpPr>
            <a:spLocks/>
          </p:cNvSpPr>
          <p:nvPr/>
        </p:nvSpPr>
        <p:spPr>
          <a:xfrm>
            <a:off x="5863402" y="1587775"/>
            <a:ext cx="90000" cy="900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6" name="楕円 185">
            <a:extLst>
              <a:ext uri="{FF2B5EF4-FFF2-40B4-BE49-F238E27FC236}">
                <a16:creationId xmlns:a16="http://schemas.microsoft.com/office/drawing/2014/main" id="{F65F81FA-15D5-4D13-B5A9-296C770FF0E3}"/>
              </a:ext>
            </a:extLst>
          </p:cNvPr>
          <p:cNvSpPr>
            <a:spLocks/>
          </p:cNvSpPr>
          <p:nvPr/>
        </p:nvSpPr>
        <p:spPr>
          <a:xfrm>
            <a:off x="5597369" y="1832545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7" name="楕円 186">
            <a:extLst>
              <a:ext uri="{FF2B5EF4-FFF2-40B4-BE49-F238E27FC236}">
                <a16:creationId xmlns:a16="http://schemas.microsoft.com/office/drawing/2014/main" id="{FE8EE337-6D1C-58F2-D7AE-DEA6F40684A4}"/>
              </a:ext>
            </a:extLst>
          </p:cNvPr>
          <p:cNvSpPr>
            <a:spLocks/>
          </p:cNvSpPr>
          <p:nvPr/>
        </p:nvSpPr>
        <p:spPr>
          <a:xfrm>
            <a:off x="6518685" y="108077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9" name="楕円 188">
            <a:extLst>
              <a:ext uri="{FF2B5EF4-FFF2-40B4-BE49-F238E27FC236}">
                <a16:creationId xmlns:a16="http://schemas.microsoft.com/office/drawing/2014/main" id="{959240CD-0068-E539-C9F5-65CD4F4F57B6}"/>
              </a:ext>
            </a:extLst>
          </p:cNvPr>
          <p:cNvSpPr>
            <a:spLocks/>
          </p:cNvSpPr>
          <p:nvPr/>
        </p:nvSpPr>
        <p:spPr>
          <a:xfrm>
            <a:off x="5323226" y="75352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0" name="楕円 639">
            <a:extLst>
              <a:ext uri="{FF2B5EF4-FFF2-40B4-BE49-F238E27FC236}">
                <a16:creationId xmlns:a16="http://schemas.microsoft.com/office/drawing/2014/main" id="{8ACCDB20-ACF9-6B8E-FC00-89056E5FAF51}"/>
              </a:ext>
            </a:extLst>
          </p:cNvPr>
          <p:cNvSpPr>
            <a:spLocks/>
          </p:cNvSpPr>
          <p:nvPr/>
        </p:nvSpPr>
        <p:spPr>
          <a:xfrm>
            <a:off x="5159920" y="1468342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1" name="楕円 640">
            <a:extLst>
              <a:ext uri="{FF2B5EF4-FFF2-40B4-BE49-F238E27FC236}">
                <a16:creationId xmlns:a16="http://schemas.microsoft.com/office/drawing/2014/main" id="{26028041-7E03-A8A6-E770-3C32CD48209A}"/>
              </a:ext>
            </a:extLst>
          </p:cNvPr>
          <p:cNvSpPr>
            <a:spLocks/>
          </p:cNvSpPr>
          <p:nvPr/>
        </p:nvSpPr>
        <p:spPr>
          <a:xfrm>
            <a:off x="5618108" y="1697947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2" name="楕円 641">
            <a:extLst>
              <a:ext uri="{FF2B5EF4-FFF2-40B4-BE49-F238E27FC236}">
                <a16:creationId xmlns:a16="http://schemas.microsoft.com/office/drawing/2014/main" id="{A4697177-1E06-D7BC-0385-00A1C0FC9CFB}"/>
              </a:ext>
            </a:extLst>
          </p:cNvPr>
          <p:cNvSpPr>
            <a:spLocks/>
          </p:cNvSpPr>
          <p:nvPr/>
        </p:nvSpPr>
        <p:spPr>
          <a:xfrm>
            <a:off x="5754828" y="172053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3" name="楕円 642">
            <a:extLst>
              <a:ext uri="{FF2B5EF4-FFF2-40B4-BE49-F238E27FC236}">
                <a16:creationId xmlns:a16="http://schemas.microsoft.com/office/drawing/2014/main" id="{DEC7F326-D16F-FF88-C8ED-EAB777BFCE88}"/>
              </a:ext>
            </a:extLst>
          </p:cNvPr>
          <p:cNvSpPr>
            <a:spLocks/>
          </p:cNvSpPr>
          <p:nvPr/>
        </p:nvSpPr>
        <p:spPr>
          <a:xfrm>
            <a:off x="5894455" y="1897033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4" name="楕円 643">
            <a:extLst>
              <a:ext uri="{FF2B5EF4-FFF2-40B4-BE49-F238E27FC236}">
                <a16:creationId xmlns:a16="http://schemas.microsoft.com/office/drawing/2014/main" id="{85474576-729F-3789-77D1-D4B4DD7102E6}"/>
              </a:ext>
            </a:extLst>
          </p:cNvPr>
          <p:cNvSpPr>
            <a:spLocks/>
          </p:cNvSpPr>
          <p:nvPr/>
        </p:nvSpPr>
        <p:spPr>
          <a:xfrm>
            <a:off x="5881465" y="2218660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5" name="楕円 644">
            <a:extLst>
              <a:ext uri="{FF2B5EF4-FFF2-40B4-BE49-F238E27FC236}">
                <a16:creationId xmlns:a16="http://schemas.microsoft.com/office/drawing/2014/main" id="{BF74FEDF-5A7E-EBC1-6061-5F0FFFB603E7}"/>
              </a:ext>
            </a:extLst>
          </p:cNvPr>
          <p:cNvSpPr>
            <a:spLocks/>
          </p:cNvSpPr>
          <p:nvPr/>
        </p:nvSpPr>
        <p:spPr>
          <a:xfrm>
            <a:off x="5954899" y="2119660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6" name="楕円 645">
            <a:extLst>
              <a:ext uri="{FF2B5EF4-FFF2-40B4-BE49-F238E27FC236}">
                <a16:creationId xmlns:a16="http://schemas.microsoft.com/office/drawing/2014/main" id="{C89179C0-0CB3-F83B-FC4D-2497992BDBD0}"/>
              </a:ext>
            </a:extLst>
          </p:cNvPr>
          <p:cNvSpPr>
            <a:spLocks/>
          </p:cNvSpPr>
          <p:nvPr/>
        </p:nvSpPr>
        <p:spPr>
          <a:xfrm>
            <a:off x="6416486" y="2365604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7" name="楕円 646">
            <a:extLst>
              <a:ext uri="{FF2B5EF4-FFF2-40B4-BE49-F238E27FC236}">
                <a16:creationId xmlns:a16="http://schemas.microsoft.com/office/drawing/2014/main" id="{3F57D96F-92C9-5919-493E-D95906EBF3B5}"/>
              </a:ext>
            </a:extLst>
          </p:cNvPr>
          <p:cNvSpPr>
            <a:spLocks/>
          </p:cNvSpPr>
          <p:nvPr/>
        </p:nvSpPr>
        <p:spPr>
          <a:xfrm>
            <a:off x="5937548" y="1529560"/>
            <a:ext cx="90000" cy="900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8" name="楕円 647">
            <a:extLst>
              <a:ext uri="{FF2B5EF4-FFF2-40B4-BE49-F238E27FC236}">
                <a16:creationId xmlns:a16="http://schemas.microsoft.com/office/drawing/2014/main" id="{198CD678-BEB4-7A15-3400-E419E372CB77}"/>
              </a:ext>
            </a:extLst>
          </p:cNvPr>
          <p:cNvSpPr>
            <a:spLocks/>
          </p:cNvSpPr>
          <p:nvPr/>
        </p:nvSpPr>
        <p:spPr>
          <a:xfrm>
            <a:off x="7140947" y="1897033"/>
            <a:ext cx="90000" cy="900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49" name="楕円 648">
            <a:extLst>
              <a:ext uri="{FF2B5EF4-FFF2-40B4-BE49-F238E27FC236}">
                <a16:creationId xmlns:a16="http://schemas.microsoft.com/office/drawing/2014/main" id="{BBBF488B-0F67-8C79-CFF2-CB08228BBDDE}"/>
              </a:ext>
            </a:extLst>
          </p:cNvPr>
          <p:cNvSpPr>
            <a:spLocks/>
          </p:cNvSpPr>
          <p:nvPr/>
        </p:nvSpPr>
        <p:spPr>
          <a:xfrm>
            <a:off x="5386486" y="2173660"/>
            <a:ext cx="90000" cy="900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0" name="楕円 649">
            <a:extLst>
              <a:ext uri="{FF2B5EF4-FFF2-40B4-BE49-F238E27FC236}">
                <a16:creationId xmlns:a16="http://schemas.microsoft.com/office/drawing/2014/main" id="{B3ACECCD-B325-DBCB-CAAC-F3B20CB06C1B}"/>
              </a:ext>
            </a:extLst>
          </p:cNvPr>
          <p:cNvSpPr>
            <a:spLocks/>
          </p:cNvSpPr>
          <p:nvPr/>
        </p:nvSpPr>
        <p:spPr>
          <a:xfrm>
            <a:off x="4705135" y="2609378"/>
            <a:ext cx="90000" cy="900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1" name="楕円 650">
            <a:extLst>
              <a:ext uri="{FF2B5EF4-FFF2-40B4-BE49-F238E27FC236}">
                <a16:creationId xmlns:a16="http://schemas.microsoft.com/office/drawing/2014/main" id="{8CDFC6F5-8318-FCD5-D7D8-007D3BC21C0E}"/>
              </a:ext>
            </a:extLst>
          </p:cNvPr>
          <p:cNvSpPr>
            <a:spLocks/>
          </p:cNvSpPr>
          <p:nvPr/>
        </p:nvSpPr>
        <p:spPr>
          <a:xfrm>
            <a:off x="4463224" y="2177107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2" name="楕円 651">
            <a:extLst>
              <a:ext uri="{FF2B5EF4-FFF2-40B4-BE49-F238E27FC236}">
                <a16:creationId xmlns:a16="http://schemas.microsoft.com/office/drawing/2014/main" id="{F570F2AE-F06C-1BB2-3158-87A0BE32D64A}"/>
              </a:ext>
            </a:extLst>
          </p:cNvPr>
          <p:cNvSpPr>
            <a:spLocks/>
          </p:cNvSpPr>
          <p:nvPr/>
        </p:nvSpPr>
        <p:spPr>
          <a:xfrm>
            <a:off x="5466910" y="1832411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3" name="楕円 652">
            <a:extLst>
              <a:ext uri="{FF2B5EF4-FFF2-40B4-BE49-F238E27FC236}">
                <a16:creationId xmlns:a16="http://schemas.microsoft.com/office/drawing/2014/main" id="{B3A65E9E-4C10-66A6-462E-3BB81676443C}"/>
              </a:ext>
            </a:extLst>
          </p:cNvPr>
          <p:cNvSpPr>
            <a:spLocks/>
          </p:cNvSpPr>
          <p:nvPr/>
        </p:nvSpPr>
        <p:spPr>
          <a:xfrm>
            <a:off x="6459744" y="3087863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4" name="楕円 653">
            <a:extLst>
              <a:ext uri="{FF2B5EF4-FFF2-40B4-BE49-F238E27FC236}">
                <a16:creationId xmlns:a16="http://schemas.microsoft.com/office/drawing/2014/main" id="{DD5B4448-8E5E-AECB-864D-1F3E55DB8B1B}"/>
              </a:ext>
            </a:extLst>
          </p:cNvPr>
          <p:cNvSpPr>
            <a:spLocks/>
          </p:cNvSpPr>
          <p:nvPr/>
        </p:nvSpPr>
        <p:spPr>
          <a:xfrm>
            <a:off x="4615135" y="2745603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5" name="楕円 654">
            <a:extLst>
              <a:ext uri="{FF2B5EF4-FFF2-40B4-BE49-F238E27FC236}">
                <a16:creationId xmlns:a16="http://schemas.microsoft.com/office/drawing/2014/main" id="{B58B341C-E7D1-B38C-23BE-879DBDDD4469}"/>
              </a:ext>
            </a:extLst>
          </p:cNvPr>
          <p:cNvSpPr>
            <a:spLocks/>
          </p:cNvSpPr>
          <p:nvPr/>
        </p:nvSpPr>
        <p:spPr>
          <a:xfrm>
            <a:off x="6232072" y="3060627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6" name="楕円 655">
            <a:extLst>
              <a:ext uri="{FF2B5EF4-FFF2-40B4-BE49-F238E27FC236}">
                <a16:creationId xmlns:a16="http://schemas.microsoft.com/office/drawing/2014/main" id="{918AE3CB-0175-7683-3121-35F7C3042827}"/>
              </a:ext>
            </a:extLst>
          </p:cNvPr>
          <p:cNvSpPr>
            <a:spLocks/>
          </p:cNvSpPr>
          <p:nvPr/>
        </p:nvSpPr>
        <p:spPr>
          <a:xfrm>
            <a:off x="6560486" y="312664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7" name="楕円 656">
            <a:extLst>
              <a:ext uri="{FF2B5EF4-FFF2-40B4-BE49-F238E27FC236}">
                <a16:creationId xmlns:a16="http://schemas.microsoft.com/office/drawing/2014/main" id="{DDECE377-D8A7-8711-762A-07172748037D}"/>
              </a:ext>
            </a:extLst>
          </p:cNvPr>
          <p:cNvSpPr>
            <a:spLocks/>
          </p:cNvSpPr>
          <p:nvPr/>
        </p:nvSpPr>
        <p:spPr>
          <a:xfrm>
            <a:off x="5386486" y="323321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8" name="楕円 657">
            <a:extLst>
              <a:ext uri="{FF2B5EF4-FFF2-40B4-BE49-F238E27FC236}">
                <a16:creationId xmlns:a16="http://schemas.microsoft.com/office/drawing/2014/main" id="{D2DF5E32-D5D0-7947-A74A-34CEEBCD99DC}"/>
              </a:ext>
            </a:extLst>
          </p:cNvPr>
          <p:cNvSpPr>
            <a:spLocks/>
          </p:cNvSpPr>
          <p:nvPr/>
        </p:nvSpPr>
        <p:spPr>
          <a:xfrm>
            <a:off x="6133072" y="2473864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9" name="楕円 658">
            <a:extLst>
              <a:ext uri="{FF2B5EF4-FFF2-40B4-BE49-F238E27FC236}">
                <a16:creationId xmlns:a16="http://schemas.microsoft.com/office/drawing/2014/main" id="{E75FF97A-E9AC-9D4A-780F-90550667E25B}"/>
              </a:ext>
            </a:extLst>
          </p:cNvPr>
          <p:cNvSpPr>
            <a:spLocks/>
          </p:cNvSpPr>
          <p:nvPr/>
        </p:nvSpPr>
        <p:spPr>
          <a:xfrm>
            <a:off x="4849293" y="3377400"/>
            <a:ext cx="90000" cy="900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0" name="楕円 659">
            <a:extLst>
              <a:ext uri="{FF2B5EF4-FFF2-40B4-BE49-F238E27FC236}">
                <a16:creationId xmlns:a16="http://schemas.microsoft.com/office/drawing/2014/main" id="{297B3C79-62D2-D722-8C3F-D1BD42BDD1BD}"/>
              </a:ext>
            </a:extLst>
          </p:cNvPr>
          <p:cNvSpPr>
            <a:spLocks/>
          </p:cNvSpPr>
          <p:nvPr/>
        </p:nvSpPr>
        <p:spPr>
          <a:xfrm>
            <a:off x="5772368" y="2944353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1" name="楕円 660">
            <a:extLst>
              <a:ext uri="{FF2B5EF4-FFF2-40B4-BE49-F238E27FC236}">
                <a16:creationId xmlns:a16="http://schemas.microsoft.com/office/drawing/2014/main" id="{A17FE52F-AA3C-3375-BC2A-553FAB47A25B}"/>
              </a:ext>
            </a:extLst>
          </p:cNvPr>
          <p:cNvSpPr>
            <a:spLocks/>
          </p:cNvSpPr>
          <p:nvPr/>
        </p:nvSpPr>
        <p:spPr>
          <a:xfrm>
            <a:off x="3609615" y="434141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2" name="楕円 661">
            <a:extLst>
              <a:ext uri="{FF2B5EF4-FFF2-40B4-BE49-F238E27FC236}">
                <a16:creationId xmlns:a16="http://schemas.microsoft.com/office/drawing/2014/main" id="{0FC221A1-44B2-3C33-BCA7-D79207E72719}"/>
              </a:ext>
            </a:extLst>
          </p:cNvPr>
          <p:cNvSpPr>
            <a:spLocks/>
          </p:cNvSpPr>
          <p:nvPr/>
        </p:nvSpPr>
        <p:spPr>
          <a:xfrm>
            <a:off x="5444827" y="245438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3" name="楕円 662">
            <a:extLst>
              <a:ext uri="{FF2B5EF4-FFF2-40B4-BE49-F238E27FC236}">
                <a16:creationId xmlns:a16="http://schemas.microsoft.com/office/drawing/2014/main" id="{2F9C7801-0BC0-0E91-8125-5C388CB18E86}"/>
              </a:ext>
            </a:extLst>
          </p:cNvPr>
          <p:cNvSpPr>
            <a:spLocks/>
          </p:cNvSpPr>
          <p:nvPr/>
        </p:nvSpPr>
        <p:spPr>
          <a:xfrm>
            <a:off x="4280138" y="4138362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4" name="楕円 663">
            <a:extLst>
              <a:ext uri="{FF2B5EF4-FFF2-40B4-BE49-F238E27FC236}">
                <a16:creationId xmlns:a16="http://schemas.microsoft.com/office/drawing/2014/main" id="{DBE46B58-0266-5B69-F955-B9A324DC4C37}"/>
              </a:ext>
            </a:extLst>
          </p:cNvPr>
          <p:cNvSpPr>
            <a:spLocks/>
          </p:cNvSpPr>
          <p:nvPr/>
        </p:nvSpPr>
        <p:spPr>
          <a:xfrm>
            <a:off x="3858863" y="4138362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5" name="楕円 664">
            <a:extLst>
              <a:ext uri="{FF2B5EF4-FFF2-40B4-BE49-F238E27FC236}">
                <a16:creationId xmlns:a16="http://schemas.microsoft.com/office/drawing/2014/main" id="{A89A17E2-B232-5E79-341A-DE1B7E595D80}"/>
              </a:ext>
            </a:extLst>
          </p:cNvPr>
          <p:cNvSpPr>
            <a:spLocks/>
          </p:cNvSpPr>
          <p:nvPr/>
        </p:nvSpPr>
        <p:spPr>
          <a:xfrm>
            <a:off x="4054170" y="4734698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6" name="楕円 665">
            <a:extLst>
              <a:ext uri="{FF2B5EF4-FFF2-40B4-BE49-F238E27FC236}">
                <a16:creationId xmlns:a16="http://schemas.microsoft.com/office/drawing/2014/main" id="{26FC6221-8C3F-846C-98BA-9DD5163F362D}"/>
              </a:ext>
            </a:extLst>
          </p:cNvPr>
          <p:cNvSpPr>
            <a:spLocks/>
          </p:cNvSpPr>
          <p:nvPr/>
        </p:nvSpPr>
        <p:spPr>
          <a:xfrm>
            <a:off x="4407885" y="4003888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7" name="楕円 666">
            <a:extLst>
              <a:ext uri="{FF2B5EF4-FFF2-40B4-BE49-F238E27FC236}">
                <a16:creationId xmlns:a16="http://schemas.microsoft.com/office/drawing/2014/main" id="{0D2172DC-055D-B6D8-A4F5-E642127F6242}"/>
              </a:ext>
            </a:extLst>
          </p:cNvPr>
          <p:cNvSpPr>
            <a:spLocks/>
          </p:cNvSpPr>
          <p:nvPr/>
        </p:nvSpPr>
        <p:spPr>
          <a:xfrm>
            <a:off x="3693259" y="4097587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8" name="楕円 667">
            <a:extLst>
              <a:ext uri="{FF2B5EF4-FFF2-40B4-BE49-F238E27FC236}">
                <a16:creationId xmlns:a16="http://schemas.microsoft.com/office/drawing/2014/main" id="{62B087A0-ED35-ACE3-03A7-D3030D121E08}"/>
              </a:ext>
            </a:extLst>
          </p:cNvPr>
          <p:cNvSpPr>
            <a:spLocks/>
          </p:cNvSpPr>
          <p:nvPr/>
        </p:nvSpPr>
        <p:spPr>
          <a:xfrm>
            <a:off x="3708002" y="4048888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9" name="楕円 668">
            <a:extLst>
              <a:ext uri="{FF2B5EF4-FFF2-40B4-BE49-F238E27FC236}">
                <a16:creationId xmlns:a16="http://schemas.microsoft.com/office/drawing/2014/main" id="{E36FC8D9-018D-7400-8A4E-171707C74E0D}"/>
              </a:ext>
            </a:extLst>
          </p:cNvPr>
          <p:cNvSpPr>
            <a:spLocks/>
          </p:cNvSpPr>
          <p:nvPr/>
        </p:nvSpPr>
        <p:spPr>
          <a:xfrm>
            <a:off x="3825719" y="363841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0" name="楕円 669">
            <a:extLst>
              <a:ext uri="{FF2B5EF4-FFF2-40B4-BE49-F238E27FC236}">
                <a16:creationId xmlns:a16="http://schemas.microsoft.com/office/drawing/2014/main" id="{DCC103EA-70A9-56C6-DD75-3E0FB3C98E7C}"/>
              </a:ext>
            </a:extLst>
          </p:cNvPr>
          <p:cNvSpPr>
            <a:spLocks/>
          </p:cNvSpPr>
          <p:nvPr/>
        </p:nvSpPr>
        <p:spPr>
          <a:xfrm>
            <a:off x="4111801" y="2790603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1" name="楕円 670">
            <a:extLst>
              <a:ext uri="{FF2B5EF4-FFF2-40B4-BE49-F238E27FC236}">
                <a16:creationId xmlns:a16="http://schemas.microsoft.com/office/drawing/2014/main" id="{954C39E7-2AC2-3C0C-C5D0-F4EFA5F4CEC0}"/>
              </a:ext>
            </a:extLst>
          </p:cNvPr>
          <p:cNvSpPr>
            <a:spLocks/>
          </p:cNvSpPr>
          <p:nvPr/>
        </p:nvSpPr>
        <p:spPr>
          <a:xfrm>
            <a:off x="3085777" y="4560689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2" name="楕円 671">
            <a:extLst>
              <a:ext uri="{FF2B5EF4-FFF2-40B4-BE49-F238E27FC236}">
                <a16:creationId xmlns:a16="http://schemas.microsoft.com/office/drawing/2014/main" id="{3F640E72-565E-CE96-EC43-EF3FA718EE36}"/>
              </a:ext>
            </a:extLst>
          </p:cNvPr>
          <p:cNvSpPr>
            <a:spLocks/>
          </p:cNvSpPr>
          <p:nvPr/>
        </p:nvSpPr>
        <p:spPr>
          <a:xfrm>
            <a:off x="3707556" y="4587689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3" name="楕円 672">
            <a:extLst>
              <a:ext uri="{FF2B5EF4-FFF2-40B4-BE49-F238E27FC236}">
                <a16:creationId xmlns:a16="http://schemas.microsoft.com/office/drawing/2014/main" id="{00A885BE-D223-6035-E409-C38B3F4B784A}"/>
              </a:ext>
            </a:extLst>
          </p:cNvPr>
          <p:cNvSpPr>
            <a:spLocks/>
          </p:cNvSpPr>
          <p:nvPr/>
        </p:nvSpPr>
        <p:spPr>
          <a:xfrm>
            <a:off x="3573615" y="4751076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4" name="楕円 673">
            <a:extLst>
              <a:ext uri="{FF2B5EF4-FFF2-40B4-BE49-F238E27FC236}">
                <a16:creationId xmlns:a16="http://schemas.microsoft.com/office/drawing/2014/main" id="{EFEAE299-264C-EAC1-434B-59C43A0F123D}"/>
              </a:ext>
            </a:extLst>
          </p:cNvPr>
          <p:cNvSpPr>
            <a:spLocks/>
          </p:cNvSpPr>
          <p:nvPr/>
        </p:nvSpPr>
        <p:spPr>
          <a:xfrm>
            <a:off x="3729606" y="4868810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5" name="楕円 674">
            <a:extLst>
              <a:ext uri="{FF2B5EF4-FFF2-40B4-BE49-F238E27FC236}">
                <a16:creationId xmlns:a16="http://schemas.microsoft.com/office/drawing/2014/main" id="{B7C49A95-48DF-FAC8-FCE7-49A72F3C362F}"/>
              </a:ext>
            </a:extLst>
          </p:cNvPr>
          <p:cNvSpPr>
            <a:spLocks/>
          </p:cNvSpPr>
          <p:nvPr/>
        </p:nvSpPr>
        <p:spPr>
          <a:xfrm>
            <a:off x="3593304" y="4211123"/>
            <a:ext cx="90000" cy="900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6" name="楕円 675">
            <a:extLst>
              <a:ext uri="{FF2B5EF4-FFF2-40B4-BE49-F238E27FC236}">
                <a16:creationId xmlns:a16="http://schemas.microsoft.com/office/drawing/2014/main" id="{17ED70F0-A14A-1495-EDDE-F9FFD4D2FB21}"/>
              </a:ext>
            </a:extLst>
          </p:cNvPr>
          <p:cNvSpPr>
            <a:spLocks/>
          </p:cNvSpPr>
          <p:nvPr/>
        </p:nvSpPr>
        <p:spPr>
          <a:xfrm>
            <a:off x="4108220" y="2946481"/>
            <a:ext cx="90000" cy="9000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7" name="楕円 676">
            <a:extLst>
              <a:ext uri="{FF2B5EF4-FFF2-40B4-BE49-F238E27FC236}">
                <a16:creationId xmlns:a16="http://schemas.microsoft.com/office/drawing/2014/main" id="{C2558349-F55F-55AB-F186-E80968434211}"/>
              </a:ext>
            </a:extLst>
          </p:cNvPr>
          <p:cNvSpPr>
            <a:spLocks/>
          </p:cNvSpPr>
          <p:nvPr/>
        </p:nvSpPr>
        <p:spPr>
          <a:xfrm>
            <a:off x="3790464" y="4147888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8" name="楕円 677">
            <a:extLst>
              <a:ext uri="{FF2B5EF4-FFF2-40B4-BE49-F238E27FC236}">
                <a16:creationId xmlns:a16="http://schemas.microsoft.com/office/drawing/2014/main" id="{79E95F09-C600-D8FF-44C6-7E9E0597985C}"/>
              </a:ext>
            </a:extLst>
          </p:cNvPr>
          <p:cNvSpPr>
            <a:spLocks/>
          </p:cNvSpPr>
          <p:nvPr/>
        </p:nvSpPr>
        <p:spPr>
          <a:xfrm>
            <a:off x="3662109" y="4391777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9" name="楕円 678">
            <a:extLst>
              <a:ext uri="{FF2B5EF4-FFF2-40B4-BE49-F238E27FC236}">
                <a16:creationId xmlns:a16="http://schemas.microsoft.com/office/drawing/2014/main" id="{048FCCA2-E963-7116-7E76-79F3BB75CF2B}"/>
              </a:ext>
            </a:extLst>
          </p:cNvPr>
          <p:cNvSpPr>
            <a:spLocks/>
          </p:cNvSpPr>
          <p:nvPr/>
        </p:nvSpPr>
        <p:spPr>
          <a:xfrm>
            <a:off x="2442994" y="6316820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0" name="楕円 679">
            <a:extLst>
              <a:ext uri="{FF2B5EF4-FFF2-40B4-BE49-F238E27FC236}">
                <a16:creationId xmlns:a16="http://schemas.microsoft.com/office/drawing/2014/main" id="{91BA52FC-CCAA-94C2-4FE9-B17EC5C8E021}"/>
              </a:ext>
            </a:extLst>
          </p:cNvPr>
          <p:cNvSpPr>
            <a:spLocks/>
          </p:cNvSpPr>
          <p:nvPr/>
        </p:nvSpPr>
        <p:spPr>
          <a:xfrm>
            <a:off x="4497885" y="3144430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1" name="楕円 680">
            <a:extLst>
              <a:ext uri="{FF2B5EF4-FFF2-40B4-BE49-F238E27FC236}">
                <a16:creationId xmlns:a16="http://schemas.microsoft.com/office/drawing/2014/main" id="{B44FDCDC-7DAC-F4DC-7A36-E77E5D20122E}"/>
              </a:ext>
            </a:extLst>
          </p:cNvPr>
          <p:cNvSpPr>
            <a:spLocks/>
          </p:cNvSpPr>
          <p:nvPr/>
        </p:nvSpPr>
        <p:spPr>
          <a:xfrm>
            <a:off x="3354318" y="3969186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2" name="楕円 681">
            <a:extLst>
              <a:ext uri="{FF2B5EF4-FFF2-40B4-BE49-F238E27FC236}">
                <a16:creationId xmlns:a16="http://schemas.microsoft.com/office/drawing/2014/main" id="{3C1B98CC-32E7-C1A6-554D-02E3FE69EEA5}"/>
              </a:ext>
            </a:extLst>
          </p:cNvPr>
          <p:cNvSpPr>
            <a:spLocks/>
          </p:cNvSpPr>
          <p:nvPr/>
        </p:nvSpPr>
        <p:spPr>
          <a:xfrm>
            <a:off x="4640714" y="4074898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3" name="楕円 682">
            <a:extLst>
              <a:ext uri="{FF2B5EF4-FFF2-40B4-BE49-F238E27FC236}">
                <a16:creationId xmlns:a16="http://schemas.microsoft.com/office/drawing/2014/main" id="{D5DC959C-7ED9-409E-EC94-48D6C80936AD}"/>
              </a:ext>
            </a:extLst>
          </p:cNvPr>
          <p:cNvSpPr>
            <a:spLocks/>
          </p:cNvSpPr>
          <p:nvPr/>
        </p:nvSpPr>
        <p:spPr>
          <a:xfrm>
            <a:off x="4291618" y="4230755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4" name="楕円 683">
            <a:extLst>
              <a:ext uri="{FF2B5EF4-FFF2-40B4-BE49-F238E27FC236}">
                <a16:creationId xmlns:a16="http://schemas.microsoft.com/office/drawing/2014/main" id="{91026363-96C9-0560-E1F1-E43AC15E50CD}"/>
              </a:ext>
            </a:extLst>
          </p:cNvPr>
          <p:cNvSpPr>
            <a:spLocks/>
          </p:cNvSpPr>
          <p:nvPr/>
        </p:nvSpPr>
        <p:spPr>
          <a:xfrm>
            <a:off x="6506486" y="1946072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5" name="楕円 684">
            <a:extLst>
              <a:ext uri="{FF2B5EF4-FFF2-40B4-BE49-F238E27FC236}">
                <a16:creationId xmlns:a16="http://schemas.microsoft.com/office/drawing/2014/main" id="{9B0C1AFB-61D4-B03C-52AB-7520527426C2}"/>
              </a:ext>
            </a:extLst>
          </p:cNvPr>
          <p:cNvSpPr>
            <a:spLocks/>
          </p:cNvSpPr>
          <p:nvPr/>
        </p:nvSpPr>
        <p:spPr>
          <a:xfrm>
            <a:off x="6013735" y="1796679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6" name="楕円 685">
            <a:extLst>
              <a:ext uri="{FF2B5EF4-FFF2-40B4-BE49-F238E27FC236}">
                <a16:creationId xmlns:a16="http://schemas.microsoft.com/office/drawing/2014/main" id="{4F85A54E-D84F-D617-2F16-9723003FD0A4}"/>
              </a:ext>
            </a:extLst>
          </p:cNvPr>
          <p:cNvSpPr>
            <a:spLocks/>
          </p:cNvSpPr>
          <p:nvPr/>
        </p:nvSpPr>
        <p:spPr>
          <a:xfrm>
            <a:off x="5635373" y="2119660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7" name="楕円 686">
            <a:extLst>
              <a:ext uri="{FF2B5EF4-FFF2-40B4-BE49-F238E27FC236}">
                <a16:creationId xmlns:a16="http://schemas.microsoft.com/office/drawing/2014/main" id="{40D57BE1-627D-52FD-1F28-B568DA838756}"/>
              </a:ext>
            </a:extLst>
          </p:cNvPr>
          <p:cNvSpPr>
            <a:spLocks/>
          </p:cNvSpPr>
          <p:nvPr/>
        </p:nvSpPr>
        <p:spPr>
          <a:xfrm>
            <a:off x="6268426" y="2582378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8" name="楕円 687">
            <a:extLst>
              <a:ext uri="{FF2B5EF4-FFF2-40B4-BE49-F238E27FC236}">
                <a16:creationId xmlns:a16="http://schemas.microsoft.com/office/drawing/2014/main" id="{02D5C93F-62D0-3318-6DA8-4DD3EC2A8460}"/>
              </a:ext>
            </a:extLst>
          </p:cNvPr>
          <p:cNvSpPr>
            <a:spLocks/>
          </p:cNvSpPr>
          <p:nvPr/>
        </p:nvSpPr>
        <p:spPr>
          <a:xfrm>
            <a:off x="5400138" y="2898502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9" name="楕円 688">
            <a:extLst>
              <a:ext uri="{FF2B5EF4-FFF2-40B4-BE49-F238E27FC236}">
                <a16:creationId xmlns:a16="http://schemas.microsoft.com/office/drawing/2014/main" id="{CCC877A2-95B0-2A26-6376-D392D27BF8BF}"/>
              </a:ext>
            </a:extLst>
          </p:cNvPr>
          <p:cNvSpPr>
            <a:spLocks/>
          </p:cNvSpPr>
          <p:nvPr/>
        </p:nvSpPr>
        <p:spPr>
          <a:xfrm>
            <a:off x="6004507" y="3052009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0" name="楕円 689">
            <a:extLst>
              <a:ext uri="{FF2B5EF4-FFF2-40B4-BE49-F238E27FC236}">
                <a16:creationId xmlns:a16="http://schemas.microsoft.com/office/drawing/2014/main" id="{534DBEEC-8205-12DE-42D5-6094E1320F49}"/>
              </a:ext>
            </a:extLst>
          </p:cNvPr>
          <p:cNvSpPr>
            <a:spLocks/>
          </p:cNvSpPr>
          <p:nvPr/>
        </p:nvSpPr>
        <p:spPr>
          <a:xfrm>
            <a:off x="3318231" y="3813517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1" name="楕円 690">
            <a:extLst>
              <a:ext uri="{FF2B5EF4-FFF2-40B4-BE49-F238E27FC236}">
                <a16:creationId xmlns:a16="http://schemas.microsoft.com/office/drawing/2014/main" id="{77AF10C0-CFA8-A935-BF6D-89B594771ED1}"/>
              </a:ext>
            </a:extLst>
          </p:cNvPr>
          <p:cNvSpPr>
            <a:spLocks/>
          </p:cNvSpPr>
          <p:nvPr/>
        </p:nvSpPr>
        <p:spPr>
          <a:xfrm>
            <a:off x="3496170" y="4467576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2" name="楕円 691">
            <a:extLst>
              <a:ext uri="{FF2B5EF4-FFF2-40B4-BE49-F238E27FC236}">
                <a16:creationId xmlns:a16="http://schemas.microsoft.com/office/drawing/2014/main" id="{3544E5DC-83DF-99B5-3EEB-C6435B1DD2B4}"/>
              </a:ext>
            </a:extLst>
          </p:cNvPr>
          <p:cNvSpPr>
            <a:spLocks/>
          </p:cNvSpPr>
          <p:nvPr/>
        </p:nvSpPr>
        <p:spPr>
          <a:xfrm>
            <a:off x="3291231" y="4338647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3" name="楕円 692">
            <a:extLst>
              <a:ext uri="{FF2B5EF4-FFF2-40B4-BE49-F238E27FC236}">
                <a16:creationId xmlns:a16="http://schemas.microsoft.com/office/drawing/2014/main" id="{BC1E2384-6911-502B-4F8F-D3B7FDDA3C39}"/>
              </a:ext>
            </a:extLst>
          </p:cNvPr>
          <p:cNvSpPr>
            <a:spLocks/>
          </p:cNvSpPr>
          <p:nvPr/>
        </p:nvSpPr>
        <p:spPr>
          <a:xfrm>
            <a:off x="3277336" y="4752698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4" name="楕円 693">
            <a:extLst>
              <a:ext uri="{FF2B5EF4-FFF2-40B4-BE49-F238E27FC236}">
                <a16:creationId xmlns:a16="http://schemas.microsoft.com/office/drawing/2014/main" id="{59455FE3-572C-D70C-F974-84BA27226CFD}"/>
              </a:ext>
            </a:extLst>
          </p:cNvPr>
          <p:cNvSpPr>
            <a:spLocks/>
          </p:cNvSpPr>
          <p:nvPr/>
        </p:nvSpPr>
        <p:spPr>
          <a:xfrm>
            <a:off x="3554353" y="4950847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5" name="楕円 694">
            <a:extLst>
              <a:ext uri="{FF2B5EF4-FFF2-40B4-BE49-F238E27FC236}">
                <a16:creationId xmlns:a16="http://schemas.microsoft.com/office/drawing/2014/main" id="{23CC9194-7DC3-7551-B20C-4516B10739B9}"/>
              </a:ext>
            </a:extLst>
          </p:cNvPr>
          <p:cNvSpPr>
            <a:spLocks/>
          </p:cNvSpPr>
          <p:nvPr/>
        </p:nvSpPr>
        <p:spPr>
          <a:xfrm>
            <a:off x="6544978" y="1295010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6" name="楕円 695">
            <a:extLst>
              <a:ext uri="{FF2B5EF4-FFF2-40B4-BE49-F238E27FC236}">
                <a16:creationId xmlns:a16="http://schemas.microsoft.com/office/drawing/2014/main" id="{FFDA15A9-B4C2-0E05-C336-D1D7A02D2F38}"/>
              </a:ext>
            </a:extLst>
          </p:cNvPr>
          <p:cNvSpPr>
            <a:spLocks/>
          </p:cNvSpPr>
          <p:nvPr/>
        </p:nvSpPr>
        <p:spPr>
          <a:xfrm>
            <a:off x="6415591" y="1713254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7" name="楕円 696">
            <a:extLst>
              <a:ext uri="{FF2B5EF4-FFF2-40B4-BE49-F238E27FC236}">
                <a16:creationId xmlns:a16="http://schemas.microsoft.com/office/drawing/2014/main" id="{1FD3F1C6-77FD-3412-32FD-DA7EF8E91A43}"/>
              </a:ext>
            </a:extLst>
          </p:cNvPr>
          <p:cNvSpPr>
            <a:spLocks/>
          </p:cNvSpPr>
          <p:nvPr/>
        </p:nvSpPr>
        <p:spPr>
          <a:xfrm>
            <a:off x="5818903" y="3447574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8" name="楕円 697">
            <a:extLst>
              <a:ext uri="{FF2B5EF4-FFF2-40B4-BE49-F238E27FC236}">
                <a16:creationId xmlns:a16="http://schemas.microsoft.com/office/drawing/2014/main" id="{5AE70168-610A-A686-1452-AB49C0F29F81}"/>
              </a:ext>
            </a:extLst>
          </p:cNvPr>
          <p:cNvSpPr>
            <a:spLocks/>
          </p:cNvSpPr>
          <p:nvPr/>
        </p:nvSpPr>
        <p:spPr>
          <a:xfrm>
            <a:off x="6205072" y="2844128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9" name="楕円 698">
            <a:extLst>
              <a:ext uri="{FF2B5EF4-FFF2-40B4-BE49-F238E27FC236}">
                <a16:creationId xmlns:a16="http://schemas.microsoft.com/office/drawing/2014/main" id="{86AFD072-2B8F-D9AD-4305-612978684290}"/>
              </a:ext>
            </a:extLst>
          </p:cNvPr>
          <p:cNvSpPr>
            <a:spLocks/>
          </p:cNvSpPr>
          <p:nvPr/>
        </p:nvSpPr>
        <p:spPr>
          <a:xfrm>
            <a:off x="4174797" y="3255504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0" name="楕円 699">
            <a:extLst>
              <a:ext uri="{FF2B5EF4-FFF2-40B4-BE49-F238E27FC236}">
                <a16:creationId xmlns:a16="http://schemas.microsoft.com/office/drawing/2014/main" id="{658FBD45-D225-6791-CEBF-03CB763926E2}"/>
              </a:ext>
            </a:extLst>
          </p:cNvPr>
          <p:cNvSpPr>
            <a:spLocks/>
          </p:cNvSpPr>
          <p:nvPr/>
        </p:nvSpPr>
        <p:spPr>
          <a:xfrm>
            <a:off x="4935417" y="4798233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1" name="楕円 700">
            <a:extLst>
              <a:ext uri="{FF2B5EF4-FFF2-40B4-BE49-F238E27FC236}">
                <a16:creationId xmlns:a16="http://schemas.microsoft.com/office/drawing/2014/main" id="{03687124-C784-E87C-64E3-7D7384C0247A}"/>
              </a:ext>
            </a:extLst>
          </p:cNvPr>
          <p:cNvSpPr>
            <a:spLocks/>
          </p:cNvSpPr>
          <p:nvPr/>
        </p:nvSpPr>
        <p:spPr>
          <a:xfrm>
            <a:off x="4678135" y="4588915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2" name="楕円 701">
            <a:extLst>
              <a:ext uri="{FF2B5EF4-FFF2-40B4-BE49-F238E27FC236}">
                <a16:creationId xmlns:a16="http://schemas.microsoft.com/office/drawing/2014/main" id="{1F0CC9FC-A88F-5687-95E2-E830B17E140C}"/>
              </a:ext>
            </a:extLst>
          </p:cNvPr>
          <p:cNvSpPr>
            <a:spLocks/>
          </p:cNvSpPr>
          <p:nvPr/>
        </p:nvSpPr>
        <p:spPr>
          <a:xfrm>
            <a:off x="4822383" y="4208744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3" name="楕円 702">
            <a:extLst>
              <a:ext uri="{FF2B5EF4-FFF2-40B4-BE49-F238E27FC236}">
                <a16:creationId xmlns:a16="http://schemas.microsoft.com/office/drawing/2014/main" id="{B2EA242C-D2D7-4301-8DD3-985CC5239D2C}"/>
              </a:ext>
            </a:extLst>
          </p:cNvPr>
          <p:cNvSpPr>
            <a:spLocks/>
          </p:cNvSpPr>
          <p:nvPr/>
        </p:nvSpPr>
        <p:spPr>
          <a:xfrm>
            <a:off x="4452885" y="3735084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4" name="楕円 703">
            <a:extLst>
              <a:ext uri="{FF2B5EF4-FFF2-40B4-BE49-F238E27FC236}">
                <a16:creationId xmlns:a16="http://schemas.microsoft.com/office/drawing/2014/main" id="{E3CF1F5A-0606-5F3A-9C13-2545FB2E1358}"/>
              </a:ext>
            </a:extLst>
          </p:cNvPr>
          <p:cNvSpPr>
            <a:spLocks/>
          </p:cNvSpPr>
          <p:nvPr/>
        </p:nvSpPr>
        <p:spPr>
          <a:xfrm>
            <a:off x="3813863" y="3781718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5" name="楕円 704">
            <a:extLst>
              <a:ext uri="{FF2B5EF4-FFF2-40B4-BE49-F238E27FC236}">
                <a16:creationId xmlns:a16="http://schemas.microsoft.com/office/drawing/2014/main" id="{C00842B8-C3B8-75C6-FF5E-86581C49A298}"/>
              </a:ext>
            </a:extLst>
          </p:cNvPr>
          <p:cNvSpPr>
            <a:spLocks/>
          </p:cNvSpPr>
          <p:nvPr/>
        </p:nvSpPr>
        <p:spPr>
          <a:xfrm>
            <a:off x="6130735" y="1295010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6" name="楕円 705">
            <a:extLst>
              <a:ext uri="{FF2B5EF4-FFF2-40B4-BE49-F238E27FC236}">
                <a16:creationId xmlns:a16="http://schemas.microsoft.com/office/drawing/2014/main" id="{DE690539-DE2B-2B4D-8DFE-DB97BD404FBB}"/>
              </a:ext>
            </a:extLst>
          </p:cNvPr>
          <p:cNvSpPr>
            <a:spLocks/>
          </p:cNvSpPr>
          <p:nvPr/>
        </p:nvSpPr>
        <p:spPr>
          <a:xfrm>
            <a:off x="6313426" y="1410642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7" name="楕円 706">
            <a:extLst>
              <a:ext uri="{FF2B5EF4-FFF2-40B4-BE49-F238E27FC236}">
                <a16:creationId xmlns:a16="http://schemas.microsoft.com/office/drawing/2014/main" id="{9579477E-AF3A-4DED-6985-61253A222FE5}"/>
              </a:ext>
            </a:extLst>
          </p:cNvPr>
          <p:cNvSpPr>
            <a:spLocks/>
          </p:cNvSpPr>
          <p:nvPr/>
        </p:nvSpPr>
        <p:spPr>
          <a:xfrm>
            <a:off x="6340426" y="1855557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8" name="楕円 707">
            <a:extLst>
              <a:ext uri="{FF2B5EF4-FFF2-40B4-BE49-F238E27FC236}">
                <a16:creationId xmlns:a16="http://schemas.microsoft.com/office/drawing/2014/main" id="{1D555821-CA18-8568-FA47-67A8A4D5C592}"/>
              </a:ext>
            </a:extLst>
          </p:cNvPr>
          <p:cNvSpPr>
            <a:spLocks/>
          </p:cNvSpPr>
          <p:nvPr/>
        </p:nvSpPr>
        <p:spPr>
          <a:xfrm>
            <a:off x="4448639" y="3068028"/>
            <a:ext cx="90000" cy="9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9" name="楕円 708">
            <a:extLst>
              <a:ext uri="{FF2B5EF4-FFF2-40B4-BE49-F238E27FC236}">
                <a16:creationId xmlns:a16="http://schemas.microsoft.com/office/drawing/2014/main" id="{D6F5FD65-38A3-686B-8A02-BAC67B6D0371}"/>
              </a:ext>
            </a:extLst>
          </p:cNvPr>
          <p:cNvSpPr>
            <a:spLocks/>
          </p:cNvSpPr>
          <p:nvPr/>
        </p:nvSpPr>
        <p:spPr>
          <a:xfrm>
            <a:off x="5356608" y="4120888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10" name="楕円 709">
            <a:extLst>
              <a:ext uri="{FF2B5EF4-FFF2-40B4-BE49-F238E27FC236}">
                <a16:creationId xmlns:a16="http://schemas.microsoft.com/office/drawing/2014/main" id="{82171183-2797-AD21-958F-7580F71874DB}"/>
              </a:ext>
            </a:extLst>
          </p:cNvPr>
          <p:cNvSpPr>
            <a:spLocks/>
          </p:cNvSpPr>
          <p:nvPr/>
        </p:nvSpPr>
        <p:spPr>
          <a:xfrm>
            <a:off x="5185870" y="4515689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11" name="楕円 710">
            <a:extLst>
              <a:ext uri="{FF2B5EF4-FFF2-40B4-BE49-F238E27FC236}">
                <a16:creationId xmlns:a16="http://schemas.microsoft.com/office/drawing/2014/main" id="{68EA0C40-DDE1-483A-5104-C4365A6B255F}"/>
              </a:ext>
            </a:extLst>
          </p:cNvPr>
          <p:cNvSpPr>
            <a:spLocks/>
          </p:cNvSpPr>
          <p:nvPr/>
        </p:nvSpPr>
        <p:spPr>
          <a:xfrm>
            <a:off x="4818492" y="4470689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12" name="楕円 711">
            <a:extLst>
              <a:ext uri="{FF2B5EF4-FFF2-40B4-BE49-F238E27FC236}">
                <a16:creationId xmlns:a16="http://schemas.microsoft.com/office/drawing/2014/main" id="{DA383A88-CF3C-3F55-FB19-CCF2BCF4802A}"/>
              </a:ext>
            </a:extLst>
          </p:cNvPr>
          <p:cNvSpPr>
            <a:spLocks/>
          </p:cNvSpPr>
          <p:nvPr/>
        </p:nvSpPr>
        <p:spPr>
          <a:xfrm>
            <a:off x="3980988" y="3879876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13" name="楕円 712">
            <a:extLst>
              <a:ext uri="{FF2B5EF4-FFF2-40B4-BE49-F238E27FC236}">
                <a16:creationId xmlns:a16="http://schemas.microsoft.com/office/drawing/2014/main" id="{FCD51562-E3F0-ED81-CBD4-07FAC2D2007F}"/>
              </a:ext>
            </a:extLst>
          </p:cNvPr>
          <p:cNvSpPr>
            <a:spLocks/>
          </p:cNvSpPr>
          <p:nvPr/>
        </p:nvSpPr>
        <p:spPr>
          <a:xfrm>
            <a:off x="2442994" y="5177483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732" name="グループ化 731">
            <a:extLst>
              <a:ext uri="{FF2B5EF4-FFF2-40B4-BE49-F238E27FC236}">
                <a16:creationId xmlns:a16="http://schemas.microsoft.com/office/drawing/2014/main" id="{3F0570DA-5AAB-2D2F-4E04-AFFB79301950}"/>
              </a:ext>
            </a:extLst>
          </p:cNvPr>
          <p:cNvGrpSpPr/>
          <p:nvPr/>
        </p:nvGrpSpPr>
        <p:grpSpPr>
          <a:xfrm>
            <a:off x="7740842" y="740105"/>
            <a:ext cx="1957765" cy="2185908"/>
            <a:chOff x="224684" y="500472"/>
            <a:chExt cx="1957765" cy="2185908"/>
          </a:xfrm>
        </p:grpSpPr>
        <p:sp>
          <p:nvSpPr>
            <p:cNvPr id="733" name="正方形/長方形 732">
              <a:extLst>
                <a:ext uri="{FF2B5EF4-FFF2-40B4-BE49-F238E27FC236}">
                  <a16:creationId xmlns:a16="http://schemas.microsoft.com/office/drawing/2014/main" id="{ED1738D5-171C-11AE-7915-9DD2224902A5}"/>
                </a:ext>
              </a:extLst>
            </p:cNvPr>
            <p:cNvSpPr/>
            <p:nvPr/>
          </p:nvSpPr>
          <p:spPr>
            <a:xfrm>
              <a:off x="224684" y="526099"/>
              <a:ext cx="1957765" cy="21602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5" name="楕円 734">
              <a:extLst>
                <a:ext uri="{FF2B5EF4-FFF2-40B4-BE49-F238E27FC236}">
                  <a16:creationId xmlns:a16="http://schemas.microsoft.com/office/drawing/2014/main" id="{4276B7FD-9EBC-B555-F68E-BAF9FC2556E9}"/>
                </a:ext>
              </a:extLst>
            </p:cNvPr>
            <p:cNvSpPr/>
            <p:nvPr/>
          </p:nvSpPr>
          <p:spPr>
            <a:xfrm>
              <a:off x="473160" y="1585948"/>
              <a:ext cx="144016" cy="144016"/>
            </a:xfrm>
            <a:prstGeom prst="ellipse">
              <a:avLst/>
            </a:prstGeom>
            <a:solidFill>
              <a:srgbClr val="0000C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7" name="楕円 736">
              <a:extLst>
                <a:ext uri="{FF2B5EF4-FFF2-40B4-BE49-F238E27FC236}">
                  <a16:creationId xmlns:a16="http://schemas.microsoft.com/office/drawing/2014/main" id="{334BFCF0-0430-F03C-3372-0ED4F72BF4DD}"/>
                </a:ext>
              </a:extLst>
            </p:cNvPr>
            <p:cNvSpPr/>
            <p:nvPr/>
          </p:nvSpPr>
          <p:spPr>
            <a:xfrm>
              <a:off x="481029" y="1348608"/>
              <a:ext cx="144016" cy="14401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8" name="楕円 737">
              <a:extLst>
                <a:ext uri="{FF2B5EF4-FFF2-40B4-BE49-F238E27FC236}">
                  <a16:creationId xmlns:a16="http://schemas.microsoft.com/office/drawing/2014/main" id="{34C455D3-BA4D-69AA-8D90-51E99E2D1E9E}"/>
                </a:ext>
              </a:extLst>
            </p:cNvPr>
            <p:cNvSpPr/>
            <p:nvPr/>
          </p:nvSpPr>
          <p:spPr>
            <a:xfrm>
              <a:off x="479663" y="869626"/>
              <a:ext cx="144016" cy="14401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9" name="楕円 738">
              <a:extLst>
                <a:ext uri="{FF2B5EF4-FFF2-40B4-BE49-F238E27FC236}">
                  <a16:creationId xmlns:a16="http://schemas.microsoft.com/office/drawing/2014/main" id="{FA53814E-A495-79D6-CD18-FB0CBFC0EF38}"/>
                </a:ext>
              </a:extLst>
            </p:cNvPr>
            <p:cNvSpPr/>
            <p:nvPr/>
          </p:nvSpPr>
          <p:spPr>
            <a:xfrm>
              <a:off x="473160" y="1812515"/>
              <a:ext cx="144016" cy="14401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0" name="テキスト ボックス 739">
              <a:extLst>
                <a:ext uri="{FF2B5EF4-FFF2-40B4-BE49-F238E27FC236}">
                  <a16:creationId xmlns:a16="http://schemas.microsoft.com/office/drawing/2014/main" id="{36E91C16-3EE4-BD81-FBF2-A7886F3D63D3}"/>
                </a:ext>
              </a:extLst>
            </p:cNvPr>
            <p:cNvSpPr txBox="1"/>
            <p:nvPr/>
          </p:nvSpPr>
          <p:spPr>
            <a:xfrm>
              <a:off x="597024" y="780170"/>
              <a:ext cx="1210588" cy="1202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住宅地等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駅・</a:t>
              </a:r>
              <a:r>
                <a:rPr lang="ja-JP" altLang="en-US" sz="950" kern="0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バス営業所付近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病院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950" kern="0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スーパー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その他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741" name="正方形/長方形 740">
              <a:extLst>
                <a:ext uri="{FF2B5EF4-FFF2-40B4-BE49-F238E27FC236}">
                  <a16:creationId xmlns:a16="http://schemas.microsoft.com/office/drawing/2014/main" id="{36BD18C1-D0BF-CC6C-C1B6-F668103F9BB4}"/>
                </a:ext>
              </a:extLst>
            </p:cNvPr>
            <p:cNvSpPr/>
            <p:nvPr/>
          </p:nvSpPr>
          <p:spPr>
            <a:xfrm>
              <a:off x="323283" y="809434"/>
              <a:ext cx="1709245" cy="1214593"/>
            </a:xfrm>
            <a:prstGeom prst="rect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2" name="正方形/長方形 741">
              <a:extLst>
                <a:ext uri="{FF2B5EF4-FFF2-40B4-BE49-F238E27FC236}">
                  <a16:creationId xmlns:a16="http://schemas.microsoft.com/office/drawing/2014/main" id="{6E2E644C-D42B-2054-BE0C-8D101EF8D449}"/>
                </a:ext>
              </a:extLst>
            </p:cNvPr>
            <p:cNvSpPr/>
            <p:nvPr/>
          </p:nvSpPr>
          <p:spPr>
            <a:xfrm>
              <a:off x="316216" y="500472"/>
              <a:ext cx="588623" cy="293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【</a:t>
              </a:r>
              <a:r>
                <a:rPr kumimoji="1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凡例</a:t>
              </a: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】</a:t>
              </a:r>
            </a:p>
          </p:txBody>
        </p:sp>
        <p:cxnSp>
          <p:nvCxnSpPr>
            <p:cNvPr id="743" name="直線コネクタ 742">
              <a:extLst>
                <a:ext uri="{FF2B5EF4-FFF2-40B4-BE49-F238E27FC236}">
                  <a16:creationId xmlns:a16="http://schemas.microsoft.com/office/drawing/2014/main" id="{E6C7BF24-A575-8642-3C6E-FF88BE92B1D3}"/>
                </a:ext>
              </a:extLst>
            </p:cNvPr>
            <p:cNvCxnSpPr/>
            <p:nvPr/>
          </p:nvCxnSpPr>
          <p:spPr>
            <a:xfrm>
              <a:off x="316216" y="1294304"/>
              <a:ext cx="170924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748" name="グループ化 747">
            <a:extLst>
              <a:ext uri="{FF2B5EF4-FFF2-40B4-BE49-F238E27FC236}">
                <a16:creationId xmlns:a16="http://schemas.microsoft.com/office/drawing/2014/main" id="{3AD17996-5735-720E-DAA7-D160047EE606}"/>
              </a:ext>
            </a:extLst>
          </p:cNvPr>
          <p:cNvGrpSpPr/>
          <p:nvPr/>
        </p:nvGrpSpPr>
        <p:grpSpPr>
          <a:xfrm>
            <a:off x="2432720" y="716161"/>
            <a:ext cx="1858898" cy="376225"/>
            <a:chOff x="10188624" y="144893"/>
            <a:chExt cx="1858898" cy="376225"/>
          </a:xfrm>
        </p:grpSpPr>
        <p:sp>
          <p:nvSpPr>
            <p:cNvPr id="749" name="正方形/長方形 748">
              <a:extLst>
                <a:ext uri="{FF2B5EF4-FFF2-40B4-BE49-F238E27FC236}">
                  <a16:creationId xmlns:a16="http://schemas.microsoft.com/office/drawing/2014/main" id="{9F535FAA-44CB-F1F2-933F-D1958C11F1B3}"/>
                </a:ext>
              </a:extLst>
            </p:cNvPr>
            <p:cNvSpPr/>
            <p:nvPr/>
          </p:nvSpPr>
          <p:spPr>
            <a:xfrm>
              <a:off x="10188624" y="144893"/>
              <a:ext cx="1858898" cy="3762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50" name="正方形/長方形 749">
              <a:extLst>
                <a:ext uri="{FF2B5EF4-FFF2-40B4-BE49-F238E27FC236}">
                  <a16:creationId xmlns:a16="http://schemas.microsoft.com/office/drawing/2014/main" id="{8E5A2ABF-D96C-4E89-0AA3-9D6A0058DDF7}"/>
                </a:ext>
              </a:extLst>
            </p:cNvPr>
            <p:cNvSpPr/>
            <p:nvPr/>
          </p:nvSpPr>
          <p:spPr>
            <a:xfrm>
              <a:off x="10395978" y="238126"/>
              <a:ext cx="576064" cy="1815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51" name="テキスト ボックス 750">
              <a:extLst>
                <a:ext uri="{FF2B5EF4-FFF2-40B4-BE49-F238E27FC236}">
                  <a16:creationId xmlns:a16="http://schemas.microsoft.com/office/drawing/2014/main" id="{11083565-5737-26D4-EF4C-DB8002F77CC0}"/>
                </a:ext>
              </a:extLst>
            </p:cNvPr>
            <p:cNvSpPr txBox="1"/>
            <p:nvPr/>
          </p:nvSpPr>
          <p:spPr>
            <a:xfrm>
              <a:off x="11052720" y="190500"/>
              <a:ext cx="9605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・・・運行区域</a:t>
              </a:r>
            </a:p>
          </p:txBody>
        </p:sp>
      </p:grpSp>
      <p:sp>
        <p:nvSpPr>
          <p:cNvPr id="4" name="楕円 3">
            <a:extLst>
              <a:ext uri="{FF2B5EF4-FFF2-40B4-BE49-F238E27FC236}">
                <a16:creationId xmlns:a16="http://schemas.microsoft.com/office/drawing/2014/main" id="{81E743D7-2A01-51A2-6761-C082198689B6}"/>
              </a:ext>
            </a:extLst>
          </p:cNvPr>
          <p:cNvSpPr/>
          <p:nvPr/>
        </p:nvSpPr>
        <p:spPr>
          <a:xfrm>
            <a:off x="8002149" y="1321550"/>
            <a:ext cx="144000" cy="144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FA4670AC-BFC9-B32B-3087-B2ABA87C3A3C}"/>
              </a:ext>
            </a:extLst>
          </p:cNvPr>
          <p:cNvSpPr>
            <a:spLocks noChangeArrowheads="1"/>
          </p:cNvSpPr>
          <p:nvPr/>
        </p:nvSpPr>
        <p:spPr>
          <a:xfrm>
            <a:off x="0" y="-19051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参考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】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エリア⑥南区　停留所検討案</a:t>
            </a:r>
            <a:r>
              <a:rPr lang="ja-JP" altLang="en-US" sz="1800" b="1" dirty="0">
                <a:solidFill>
                  <a:schemeClr val="bg1"/>
                </a:solidFill>
                <a:latin typeface="+mn-ea"/>
              </a:rPr>
              <a:t>（地域意見等による）</a:t>
            </a:r>
            <a:endParaRPr lang="ja-JP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DCB5AC-8603-2C31-61BE-73720AA35290}"/>
              </a:ext>
            </a:extLst>
          </p:cNvPr>
          <p:cNvSpPr txBox="1"/>
          <p:nvPr/>
        </p:nvSpPr>
        <p:spPr>
          <a:xfrm>
            <a:off x="7744074" y="2318422"/>
            <a:ext cx="1995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地域意見等を踏まえ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作成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したものであり、今後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管理者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協議等により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変更となる可能性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0EB35B-B88B-305C-568B-A0CE7B169E65}"/>
              </a:ext>
            </a:extLst>
          </p:cNvPr>
          <p:cNvSpPr txBox="1"/>
          <p:nvPr/>
        </p:nvSpPr>
        <p:spPr>
          <a:xfrm rot="406481">
            <a:off x="2572073" y="1702604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国道</a:t>
            </a:r>
            <a:r>
              <a:rPr kumimoji="1" lang="en-US" altLang="ja-JP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号　福岡外環状道路</a:t>
            </a:r>
          </a:p>
        </p:txBody>
      </p:sp>
    </p:spTree>
    <p:extLst>
      <p:ext uri="{BB962C8B-B14F-4D97-AF65-F5344CB8AC3E}">
        <p14:creationId xmlns:p14="http://schemas.microsoft.com/office/powerpoint/2010/main" val="1416612668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</TotalTime>
  <Words>154</Words>
  <Application>Microsoft Office PowerPoint</Application>
  <PresentationFormat>A4 210 x 297 mm</PresentationFormat>
  <Paragraphs>30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BIZ UDゴシック</vt:lpstr>
      <vt:lpstr>Meiryo UI</vt:lpstr>
      <vt:lpstr>Arial</vt:lpstr>
      <vt:lpstr>Calibri</vt:lpstr>
      <vt:lpstr>標準デザイン</vt:lpstr>
      <vt:lpstr>41_デザインの設定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山ノ平　光成</dc:creator>
  <cp:lastModifiedBy>長野　貴之</cp:lastModifiedBy>
  <cp:revision>166</cp:revision>
  <cp:lastPrinted>2026-02-27T01:10:14Z</cp:lastPrinted>
  <dcterms:modified xsi:type="dcterms:W3CDTF">2026-02-27T06:01:54Z</dcterms:modified>
</cp:coreProperties>
</file>