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1" r:id="rId3"/>
  </p:sldMasterIdLst>
  <p:notesMasterIdLst>
    <p:notesMasterId r:id="rId6"/>
  </p:notesMasterIdLst>
  <p:handoutMasterIdLst>
    <p:handoutMasterId r:id="rId7"/>
  </p:handoutMasterIdLst>
  <p:sldIdLst>
    <p:sldId id="546" r:id="rId4"/>
    <p:sldId id="622" r:id="rId5"/>
  </p:sldIdLst>
  <p:sldSz cx="9906000" cy="6858000" type="A4"/>
  <p:notesSz cx="6797675" cy="99266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F4531AB4-D403-4F58-8D1A-C1146B5EFDA6}">
          <p14:sldIdLst>
            <p14:sldId id="546"/>
            <p14:sldId id="6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ㅤ" initials="ㅤ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B8E5B"/>
    <a:srgbClr val="0C3493"/>
    <a:srgbClr val="0000FF"/>
    <a:srgbClr val="0000CC"/>
    <a:srgbClr val="5BB458"/>
    <a:srgbClr val="006600"/>
    <a:srgbClr val="008000"/>
    <a:srgbClr val="009900"/>
    <a:srgbClr val="5B9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7F9F3-896E-441C-BB79-BE0F194484EA}" v="99" dt="2022-02-26T08:19:26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3397" autoAdjust="0"/>
  </p:normalViewPr>
  <p:slideViewPr>
    <p:cSldViewPr>
      <p:cViewPr>
        <p:scale>
          <a:sx n="100" d="100"/>
          <a:sy n="100" d="100"/>
        </p:scale>
        <p:origin x="2112" y="1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3"/>
            <a:ext cx="2922350" cy="45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20757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19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5199" y="3"/>
            <a:ext cx="2922349" cy="45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20757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0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30388"/>
            <a:ext cx="2922350" cy="45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20757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1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5199" y="9430388"/>
            <a:ext cx="2922349" cy="45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20757" eaLnBrk="1" hangingPunct="1">
              <a:defRPr sz="1200"/>
            </a:lvl1pPr>
          </a:lstStyle>
          <a:p>
            <a:pPr>
              <a:defRPr/>
            </a:pPr>
            <a:fld id="{4B53F7E7-4D7A-4BA0-8145-D9EED7F0E6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4796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3" y="0"/>
            <a:ext cx="2946135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20757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12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956" y="0"/>
            <a:ext cx="2946135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20757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1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9613" y="744538"/>
            <a:ext cx="537686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4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8658" y="4715197"/>
            <a:ext cx="5440360" cy="446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21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3" y="9428801"/>
            <a:ext cx="2946135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20757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1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956" y="9428801"/>
            <a:ext cx="2946135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20757" eaLnBrk="1" hangingPunct="1">
              <a:defRPr sz="1200"/>
            </a:lvl1pPr>
          </a:lstStyle>
          <a:p>
            <a:pPr>
              <a:defRPr/>
            </a:pPr>
            <a:fld id="{6CB5B19B-2A7B-4820-A495-7EA32EFCEB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4819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B5B19B-2A7B-4820-A495-7EA32EFCEBE8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292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B5B19B-2A7B-4820-A495-7EA32EFCEBE8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517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32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95285" indent="0" algn="ctr">
              <a:buNone/>
              <a:defRPr/>
            </a:lvl2pPr>
            <a:lvl3pPr marL="990570" indent="0" algn="ctr">
              <a:buNone/>
              <a:defRPr/>
            </a:lvl3pPr>
            <a:lvl4pPr marL="1485854" indent="0" algn="ctr">
              <a:buNone/>
              <a:defRPr/>
            </a:lvl4pPr>
            <a:lvl5pPr marL="1981139" indent="0" algn="ctr">
              <a:buNone/>
              <a:defRPr/>
            </a:lvl5pPr>
            <a:lvl6pPr marL="2476424" indent="0" algn="ctr">
              <a:buNone/>
              <a:defRPr/>
            </a:lvl6pPr>
            <a:lvl7pPr marL="2971709" indent="0" algn="ctr">
              <a:buNone/>
              <a:defRPr/>
            </a:lvl7pPr>
            <a:lvl8pPr marL="3466993" indent="0" algn="ctr">
              <a:buNone/>
              <a:defRPr/>
            </a:lvl8pPr>
            <a:lvl9pPr marL="3962278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103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FCEB3-C420-400D-9DF3-AABFEA07EB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874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89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90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91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92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4B9A6-F962-47BE-A435-95FB34C964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0449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95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9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9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9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1A7B6-14F3-4207-B043-8CD2B4D488D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231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3363-D13A-455C-B7EB-822C6C213AD5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9736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8AE-457C-4D9A-8BAB-17020E911188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1413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D155-132A-4D85-B0C2-AD895FC76D8D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9577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4545-7129-4074-8D82-22417E76A815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861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209C8-B6F4-4F5C-9435-8188AA1733B1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687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EC90-63E0-4E3C-B92A-E6C1849517C1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461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425-0F30-42D4-8478-88ACE25BB168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860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C443-FE8A-47A0-934C-37A9FBDE7370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050933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38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9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40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41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751B-34C4-41F7-9A42-B8AF861495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3781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8D42-E19F-4835-A880-C38C1136F348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512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C443-FE8A-47A0-934C-37A9FBDE7370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702253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C7A2-BA13-4245-B427-D1B3D1D937CD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AAB1-2E24-4F05-9F58-D7BD4CE945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45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44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67"/>
            </a:lvl1pPr>
            <a:lvl2pPr marL="495285" indent="0">
              <a:buNone/>
              <a:defRPr sz="1950"/>
            </a:lvl2pPr>
            <a:lvl3pPr marL="990570" indent="0">
              <a:buNone/>
              <a:defRPr sz="1733"/>
            </a:lvl3pPr>
            <a:lvl4pPr marL="1485854" indent="0">
              <a:buNone/>
              <a:defRPr sz="1517"/>
            </a:lvl4pPr>
            <a:lvl5pPr marL="1981139" indent="0">
              <a:buNone/>
              <a:defRPr sz="1517"/>
            </a:lvl5pPr>
            <a:lvl6pPr marL="2476424" indent="0">
              <a:buNone/>
              <a:defRPr sz="1517"/>
            </a:lvl6pPr>
            <a:lvl7pPr marL="2971709" indent="0">
              <a:buNone/>
              <a:defRPr sz="1517"/>
            </a:lvl7pPr>
            <a:lvl8pPr marL="3466993" indent="0">
              <a:buNone/>
              <a:defRPr sz="1517"/>
            </a:lvl8pPr>
            <a:lvl9pPr marL="3962278" indent="0">
              <a:buNone/>
              <a:defRPr sz="151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4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4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9F343-E9CF-4B4F-B1F2-5AE56531BE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106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50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51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5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5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5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189A7-C794-42E5-B514-19BD8B9D7F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084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57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59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61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62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63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135CE-EC53-4CC2-8921-63B1DF7CEF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000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6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6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6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8E426-13D8-4731-800B-C6CA3BC2C7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394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71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72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7AC06-2987-4D3C-B767-74FF378237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645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75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76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7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7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220E-741E-4C4E-AF44-E2074EF01C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894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082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pPr lvl="0"/>
            <a:r>
              <a:rPr lang="ja-JP" altLang="en-US" noProof="0"/>
              <a:t>図を追加</a:t>
            </a:r>
          </a:p>
        </p:txBody>
      </p:sp>
      <p:sp>
        <p:nvSpPr>
          <p:cNvPr id="1083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880E6-BF27-4B64-B1E8-768BD1D51D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851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17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17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17"/>
            </a:lvl1pPr>
          </a:lstStyle>
          <a:p>
            <a:pPr>
              <a:defRPr/>
            </a:pPr>
            <a:fld id="{4FD9BB62-D0E4-4F2F-9365-A85B5DD33C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95285"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90570"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485854"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981139" algn="ctr" rtl="0" eaLnBrk="1" fontAlgn="base" hangingPunct="1">
        <a:spcBef>
          <a:spcPct val="0"/>
        </a:spcBef>
        <a:spcAft>
          <a:spcPct val="0"/>
        </a:spcAft>
        <a:defRPr kumimoji="1" sz="4767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71464" indent="-371464" algn="l" rtl="0" eaLnBrk="1" fontAlgn="base" hangingPunct="1">
        <a:spcBef>
          <a:spcPct val="20000"/>
        </a:spcBef>
        <a:spcAft>
          <a:spcPct val="0"/>
        </a:spcAft>
        <a:buChar char="•"/>
        <a:defRPr kumimoji="1" sz="3467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rtl="0" eaLnBrk="1" fontAlgn="base" hangingPunct="1">
        <a:spcBef>
          <a:spcPct val="20000"/>
        </a:spcBef>
        <a:spcAft>
          <a:spcPct val="0"/>
        </a:spcAft>
        <a:buChar char="–"/>
        <a:defRPr kumimoji="1" sz="3033">
          <a:solidFill>
            <a:schemeClr val="tx1"/>
          </a:solidFill>
          <a:latin typeface="+mn-lt"/>
          <a:ea typeface="+mn-ea"/>
        </a:defRPr>
      </a:lvl2pPr>
      <a:lvl3pPr marL="1238212" indent="-247642" algn="l" rtl="0" eaLnBrk="1" fontAlgn="base" hangingPunct="1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33497" indent="-247642" algn="l" rtl="0" eaLnBrk="1" fontAlgn="base" hangingPunct="1">
        <a:spcBef>
          <a:spcPct val="20000"/>
        </a:spcBef>
        <a:spcAft>
          <a:spcPct val="0"/>
        </a:spcAft>
        <a:buChar char="–"/>
        <a:defRPr kumimoji="1" sz="2167">
          <a:solidFill>
            <a:schemeClr val="tx1"/>
          </a:solidFill>
          <a:latin typeface="+mn-lt"/>
          <a:ea typeface="+mn-ea"/>
        </a:defRPr>
      </a:lvl4pPr>
      <a:lvl5pPr marL="2228781" indent="-247642" algn="l" rtl="0" eaLnBrk="1" fontAlgn="base" hangingPunct="1">
        <a:spcBef>
          <a:spcPct val="20000"/>
        </a:spcBef>
        <a:spcAft>
          <a:spcPct val="0"/>
        </a:spcAft>
        <a:buChar char="»"/>
        <a:defRPr kumimoji="1" sz="2167">
          <a:solidFill>
            <a:schemeClr val="tx1"/>
          </a:solidFill>
          <a:latin typeface="+mn-lt"/>
          <a:ea typeface="+mn-ea"/>
        </a:defRPr>
      </a:lvl5pPr>
      <a:lvl6pPr marL="2724066" indent="-247642" algn="l" rtl="0" eaLnBrk="1" fontAlgn="base" hangingPunct="1">
        <a:spcBef>
          <a:spcPct val="20000"/>
        </a:spcBef>
        <a:spcAft>
          <a:spcPct val="0"/>
        </a:spcAft>
        <a:buChar char="»"/>
        <a:defRPr kumimoji="1" sz="2167">
          <a:solidFill>
            <a:schemeClr val="tx1"/>
          </a:solidFill>
          <a:latin typeface="+mn-lt"/>
          <a:ea typeface="+mn-ea"/>
        </a:defRPr>
      </a:lvl6pPr>
      <a:lvl7pPr marL="3219351" indent="-247642" algn="l" rtl="0" eaLnBrk="1" fontAlgn="base" hangingPunct="1">
        <a:spcBef>
          <a:spcPct val="20000"/>
        </a:spcBef>
        <a:spcAft>
          <a:spcPct val="0"/>
        </a:spcAft>
        <a:buChar char="»"/>
        <a:defRPr kumimoji="1" sz="2167">
          <a:solidFill>
            <a:schemeClr val="tx1"/>
          </a:solidFill>
          <a:latin typeface="+mn-lt"/>
          <a:ea typeface="+mn-ea"/>
        </a:defRPr>
      </a:lvl7pPr>
      <a:lvl8pPr marL="3714636" indent="-247642" algn="l" rtl="0" eaLnBrk="1" fontAlgn="base" hangingPunct="1">
        <a:spcBef>
          <a:spcPct val="20000"/>
        </a:spcBef>
        <a:spcAft>
          <a:spcPct val="0"/>
        </a:spcAft>
        <a:buChar char="»"/>
        <a:defRPr kumimoji="1" sz="2167">
          <a:solidFill>
            <a:schemeClr val="tx1"/>
          </a:solidFill>
          <a:latin typeface="+mn-lt"/>
          <a:ea typeface="+mn-ea"/>
        </a:defRPr>
      </a:lvl8pPr>
      <a:lvl9pPr marL="4209920" indent="-247642" algn="l" rtl="0" eaLnBrk="1" fontAlgn="base" hangingPunct="1">
        <a:spcBef>
          <a:spcPct val="20000"/>
        </a:spcBef>
        <a:spcAft>
          <a:spcPct val="0"/>
        </a:spcAft>
        <a:buChar char="»"/>
        <a:defRPr kumimoji="1" sz="21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346" tIns="45676" rIns="91346" bIns="456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101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346" tIns="45676" rIns="91346" bIns="456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02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 vert="horz" lIns="91346" tIns="45676" rIns="91346" bIns="45676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/>
          </a:p>
        </p:txBody>
      </p:sp>
      <p:sp>
        <p:nvSpPr>
          <p:cNvPr id="1103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 vert="horz" lIns="91346" tIns="45676" rIns="91346" bIns="45676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/>
          </a:p>
        </p:txBody>
      </p:sp>
      <p:sp>
        <p:nvSpPr>
          <p:cNvPr id="110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wrap="square" lIns="91346" tIns="45676" rIns="91346" bIns="4567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A5B751-25C4-46CC-8F2B-2AFF10021099}" type="slidenum">
              <a:rPr lang="ja-JP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667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2803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0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defTabSz="91280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defTabSz="91280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defTabSz="91280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195" algn="ctr" defTabSz="91280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390" algn="ctr" defTabSz="91280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585" algn="ctr" defTabSz="91280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778" algn="ctr" defTabSz="91280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marL="341309" indent="-341309" algn="l" defTabSz="91280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54" indent="-284160" algn="l" defTabSz="91280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00" indent="-227011" algn="l" defTabSz="91280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06" indent="-227011" algn="l" defTabSz="91280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01" indent="-227011" algn="l" defTabSz="91280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35" indent="-228366" algn="l" defTabSz="9134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67" indent="-228366" algn="l" defTabSz="9134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00" indent="-228366" algn="l" defTabSz="9134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231" indent="-228366" algn="l" defTabSz="9134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8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9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35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5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8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31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69" algn="l" defTabSz="9134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2C443-FE8A-47A0-934C-37A9FBDE7370}" type="datetime1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FAAB1-2E24-4F05-9F58-D7BD4CE9458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02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1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ebmap.city.fukuoka.lg.jp/fukuoka/Porta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15905A3-A400-B2D4-086A-E205FF98070C}"/>
              </a:ext>
            </a:extLst>
          </p:cNvPr>
          <p:cNvGrpSpPr/>
          <p:nvPr/>
        </p:nvGrpSpPr>
        <p:grpSpPr>
          <a:xfrm>
            <a:off x="1341968" y="404664"/>
            <a:ext cx="6563360" cy="6453611"/>
            <a:chOff x="1280592" y="404664"/>
            <a:chExt cx="6563360" cy="6453611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429417D8-4314-C526-91F6-FEEAF3C8A1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80592" y="404664"/>
              <a:ext cx="6563360" cy="6453611"/>
              <a:chOff x="-6573091" y="400321"/>
              <a:chExt cx="6563360" cy="6453611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48B5B652-D9CC-8F2D-DD86-448D4FD7B4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6573091" y="400321"/>
                <a:ext cx="6563360" cy="6453611"/>
                <a:chOff x="-5698825" y="3116280"/>
                <a:chExt cx="5298419" cy="5209822"/>
              </a:xfrm>
            </p:grpSpPr>
            <p:pic>
              <p:nvPicPr>
                <p:cNvPr id="8" name="図 7" descr="マップ&#10;&#10;AI によって生成されたコンテンツは間違っている可能性があります。">
                  <a:extLst>
                    <a:ext uri="{FF2B5EF4-FFF2-40B4-BE49-F238E27FC236}">
                      <a16:creationId xmlns:a16="http://schemas.microsoft.com/office/drawing/2014/main" id="{36731E41-4E9D-E1C6-EC52-47C9431961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38" t="11941" r="8502" b="12092"/>
                <a:stretch/>
              </p:blipFill>
              <p:spPr>
                <a:xfrm>
                  <a:off x="-5698825" y="3116280"/>
                  <a:ext cx="5298419" cy="5209822"/>
                </a:xfrm>
                <a:prstGeom prst="rect">
                  <a:avLst/>
                </a:prstGeom>
              </p:spPr>
            </p:pic>
            <p:pic>
              <p:nvPicPr>
                <p:cNvPr id="16" name="図 15" descr="マップ&#10;&#10;AI によって生成されたコンテンツは間違っている可能性があります。">
                  <a:extLst>
                    <a:ext uri="{FF2B5EF4-FFF2-40B4-BE49-F238E27FC236}">
                      <a16:creationId xmlns:a16="http://schemas.microsoft.com/office/drawing/2014/main" id="{253BD92F-A8B1-C608-9465-5FC8D400C4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720" t="99078"/>
                <a:stretch/>
              </p:blipFill>
              <p:spPr>
                <a:xfrm>
                  <a:off x="-591616" y="8253536"/>
                  <a:ext cx="156358" cy="63284"/>
                </a:xfrm>
                <a:prstGeom prst="rect">
                  <a:avLst/>
                </a:prstGeom>
              </p:spPr>
            </p:pic>
          </p:grpSp>
          <p:pic>
            <p:nvPicPr>
              <p:cNvPr id="17" name="図 16" descr="マップ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6E52E3BD-2CDA-9A60-389F-BF0BF088C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5" t="563" r="94672" b="94630"/>
              <a:stretch/>
            </p:blipFill>
            <p:spPr>
              <a:xfrm>
                <a:off x="-6352256" y="1218794"/>
                <a:ext cx="431007" cy="500146"/>
              </a:xfrm>
              <a:prstGeom prst="rect">
                <a:avLst/>
              </a:prstGeom>
            </p:spPr>
          </p:pic>
        </p:grpSp>
        <p:sp>
          <p:nvSpPr>
            <p:cNvPr id="420" name="テキスト ボックス 419">
              <a:extLst>
                <a:ext uri="{FF2B5EF4-FFF2-40B4-BE49-F238E27FC236}">
                  <a16:creationId xmlns:a16="http://schemas.microsoft.com/office/drawing/2014/main" id="{102CC999-3B52-7F8A-6E7D-6290D351CF96}"/>
                </a:ext>
              </a:extLst>
            </p:cNvPr>
            <p:cNvSpPr txBox="1"/>
            <p:nvPr/>
          </p:nvSpPr>
          <p:spPr>
            <a:xfrm rot="2311892">
              <a:off x="4604041" y="2555939"/>
              <a:ext cx="197916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50" b="1" dirty="0">
                  <a:effectLst>
                    <a:glow rad="2286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国道３号</a:t>
              </a:r>
              <a:endParaRPr kumimoji="1" lang="en-US" altLang="ja-JP" sz="750" b="1" dirty="0">
                <a:effectLst>
                  <a:glow rad="228600">
                    <a:schemeClr val="bg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21" name="テキスト ボックス 420">
              <a:extLst>
                <a:ext uri="{FF2B5EF4-FFF2-40B4-BE49-F238E27FC236}">
                  <a16:creationId xmlns:a16="http://schemas.microsoft.com/office/drawing/2014/main" id="{089BD0B3-D62A-6871-97D4-46CD390B91CC}"/>
                </a:ext>
              </a:extLst>
            </p:cNvPr>
            <p:cNvSpPr txBox="1"/>
            <p:nvPr/>
          </p:nvSpPr>
          <p:spPr>
            <a:xfrm rot="19936672">
              <a:off x="2695319" y="2002258"/>
              <a:ext cx="197916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50" b="1" spc="-150" dirty="0">
                  <a:effectLst>
                    <a:glow rad="2286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国道４９５号</a:t>
              </a:r>
              <a:endParaRPr kumimoji="1" lang="en-US" altLang="ja-JP" sz="750" b="1" spc="-150" dirty="0">
                <a:effectLst>
                  <a:glow rad="228600">
                    <a:schemeClr val="bg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" name="Rectangle 67"/>
          <p:cNvSpPr>
            <a:spLocks noChangeArrowheads="1"/>
          </p:cNvSpPr>
          <p:nvPr/>
        </p:nvSpPr>
        <p:spPr>
          <a:xfrm>
            <a:off x="-33" y="0"/>
            <a:ext cx="9906000" cy="515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+mn-ea"/>
              </a:rPr>
              <a:t>事業対象区域の地図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337DF9-044E-E1ED-4FD3-E3756186A602}"/>
              </a:ext>
            </a:extLst>
          </p:cNvPr>
          <p:cNvSpPr txBox="1"/>
          <p:nvPr/>
        </p:nvSpPr>
        <p:spPr>
          <a:xfrm>
            <a:off x="0" y="548164"/>
            <a:ext cx="179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エリア⑤東区</a:t>
            </a:r>
            <a:endParaRPr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751">
            <a:extLst>
              <a:ext uri="{FF2B5EF4-FFF2-40B4-BE49-F238E27FC236}">
                <a16:creationId xmlns:a16="http://schemas.microsoft.com/office/drawing/2014/main" id="{943349C8-8066-16C6-7E21-42F909E2651E}"/>
              </a:ext>
            </a:extLst>
          </p:cNvPr>
          <p:cNvSpPr txBox="1"/>
          <p:nvPr/>
        </p:nvSpPr>
        <p:spPr>
          <a:xfrm>
            <a:off x="8453690" y="73303"/>
            <a:ext cx="14036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 lang="ja-JP" altLang="en-US"/>
            </a:pPr>
            <a:r>
              <a:rPr lang="ja-JP" altLang="en-US" dirty="0">
                <a:latin typeface="+mj-ea"/>
                <a:ea typeface="+mj-ea"/>
              </a:rPr>
              <a:t>参考資料５</a:t>
            </a:r>
            <a:endParaRPr lang="en-US" altLang="ja-JP" dirty="0">
              <a:latin typeface="+mj-ea"/>
              <a:ea typeface="+mj-ea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7E315E0-A605-C3C0-0F56-2FFA3A26E462}"/>
              </a:ext>
            </a:extLst>
          </p:cNvPr>
          <p:cNvGrpSpPr/>
          <p:nvPr/>
        </p:nvGrpSpPr>
        <p:grpSpPr>
          <a:xfrm>
            <a:off x="7309350" y="627825"/>
            <a:ext cx="2740648" cy="1028712"/>
            <a:chOff x="6968919" y="516019"/>
            <a:chExt cx="3489855" cy="1309930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3D0387DD-4828-E207-0025-C29489783DC9}"/>
                </a:ext>
              </a:extLst>
            </p:cNvPr>
            <p:cNvSpPr/>
            <p:nvPr/>
          </p:nvSpPr>
          <p:spPr>
            <a:xfrm>
              <a:off x="7036884" y="611839"/>
              <a:ext cx="3132931" cy="1214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90FF3FB4-0505-A51F-E608-8D703609372F}"/>
                </a:ext>
              </a:extLst>
            </p:cNvPr>
            <p:cNvSpPr/>
            <p:nvPr/>
          </p:nvSpPr>
          <p:spPr>
            <a:xfrm>
              <a:off x="7235648" y="1125847"/>
              <a:ext cx="144015" cy="1440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F2997C5F-A91A-01DA-1535-6BD94A614C1F}"/>
                </a:ext>
              </a:extLst>
            </p:cNvPr>
            <p:cNvSpPr txBox="1"/>
            <p:nvPr/>
          </p:nvSpPr>
          <p:spPr>
            <a:xfrm>
              <a:off x="7467913" y="809263"/>
              <a:ext cx="2990861" cy="1004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：運行区域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1400"/>
                </a:lnSpc>
              </a:pPr>
              <a:r>
                <a:rPr kumimoji="1"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：住宅地等停留所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1400"/>
                </a:lnSpc>
              </a:pP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：駅・バス営業所付近停留所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1400"/>
                </a:lnSpc>
              </a:pP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：目的地停留所（買物先・病院等）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CB6CE25E-CB40-4BE3-3258-BE52C5B730D2}"/>
                </a:ext>
              </a:extLst>
            </p:cNvPr>
            <p:cNvSpPr/>
            <p:nvPr/>
          </p:nvSpPr>
          <p:spPr>
            <a:xfrm>
              <a:off x="7084210" y="830367"/>
              <a:ext cx="2993912" cy="97331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A9E151D3-39AC-A8A7-698E-2F140F8002FE}"/>
                </a:ext>
              </a:extLst>
            </p:cNvPr>
            <p:cNvSpPr/>
            <p:nvPr/>
          </p:nvSpPr>
          <p:spPr>
            <a:xfrm>
              <a:off x="6968919" y="516019"/>
              <a:ext cx="774028" cy="4409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凡例</a:t>
              </a:r>
              <a:r>
                <a:rPr lang="en-US" altLang="ja-JP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5FE9307D-E678-9C89-7FA9-23CCD4DC4D3E}"/>
                </a:ext>
              </a:extLst>
            </p:cNvPr>
            <p:cNvSpPr/>
            <p:nvPr/>
          </p:nvSpPr>
          <p:spPr>
            <a:xfrm>
              <a:off x="7245512" y="1603443"/>
              <a:ext cx="144546" cy="144546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43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964F83F5-0E8B-ED84-E65D-C3C084EEC55E}"/>
                </a:ext>
              </a:extLst>
            </p:cNvPr>
            <p:cNvSpPr/>
            <p:nvPr/>
          </p:nvSpPr>
          <p:spPr>
            <a:xfrm>
              <a:off x="7145003" y="923748"/>
              <a:ext cx="346096" cy="1233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97E33EF9-4DE6-116B-1FAA-5B86B829FDCD}"/>
                </a:ext>
              </a:extLst>
            </p:cNvPr>
            <p:cNvSpPr/>
            <p:nvPr/>
          </p:nvSpPr>
          <p:spPr>
            <a:xfrm>
              <a:off x="7246042" y="1356631"/>
              <a:ext cx="144546" cy="144546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43"/>
            </a:p>
          </p:txBody>
        </p:sp>
      </p:grp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3C558C39-B467-3CA7-C41C-DB98CAFE9685}"/>
              </a:ext>
            </a:extLst>
          </p:cNvPr>
          <p:cNvSpPr/>
          <p:nvPr/>
        </p:nvSpPr>
        <p:spPr>
          <a:xfrm>
            <a:off x="1381447" y="567309"/>
            <a:ext cx="2968784" cy="5064561"/>
          </a:xfrm>
          <a:custGeom>
            <a:avLst/>
            <a:gdLst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806450 w 1409700"/>
              <a:gd name="connsiteY22" fmla="*/ 1454150 h 2120900"/>
              <a:gd name="connsiteX23" fmla="*/ 908050 w 1409700"/>
              <a:gd name="connsiteY23" fmla="*/ 1206500 h 2120900"/>
              <a:gd name="connsiteX24" fmla="*/ 1035050 w 1409700"/>
              <a:gd name="connsiteY24" fmla="*/ 1162050 h 2120900"/>
              <a:gd name="connsiteX25" fmla="*/ 1069975 w 1409700"/>
              <a:gd name="connsiteY25" fmla="*/ 1368425 h 2120900"/>
              <a:gd name="connsiteX26" fmla="*/ 1066800 w 1409700"/>
              <a:gd name="connsiteY26" fmla="*/ 1470025 h 2120900"/>
              <a:gd name="connsiteX27" fmla="*/ 1177925 w 1409700"/>
              <a:gd name="connsiteY27" fmla="*/ 1416050 h 2120900"/>
              <a:gd name="connsiteX28" fmla="*/ 1238250 w 1409700"/>
              <a:gd name="connsiteY28" fmla="*/ 1501775 h 2120900"/>
              <a:gd name="connsiteX29" fmla="*/ 1298575 w 1409700"/>
              <a:gd name="connsiteY29" fmla="*/ 1473200 h 2120900"/>
              <a:gd name="connsiteX30" fmla="*/ 1323975 w 1409700"/>
              <a:gd name="connsiteY30" fmla="*/ 1616075 h 2120900"/>
              <a:gd name="connsiteX31" fmla="*/ 1295400 w 1409700"/>
              <a:gd name="connsiteY31" fmla="*/ 1673225 h 2120900"/>
              <a:gd name="connsiteX32" fmla="*/ 1323975 w 1409700"/>
              <a:gd name="connsiteY32" fmla="*/ 1698625 h 2120900"/>
              <a:gd name="connsiteX33" fmla="*/ 1381125 w 1409700"/>
              <a:gd name="connsiteY33" fmla="*/ 1635125 h 2120900"/>
              <a:gd name="connsiteX34" fmla="*/ 1400175 w 1409700"/>
              <a:gd name="connsiteY34" fmla="*/ 1657350 h 2120900"/>
              <a:gd name="connsiteX35" fmla="*/ 1387475 w 1409700"/>
              <a:gd name="connsiteY35" fmla="*/ 1704975 h 2120900"/>
              <a:gd name="connsiteX36" fmla="*/ 1406525 w 1409700"/>
              <a:gd name="connsiteY36" fmla="*/ 1720850 h 2120900"/>
              <a:gd name="connsiteX37" fmla="*/ 1136650 w 1409700"/>
              <a:gd name="connsiteY37" fmla="*/ 1860550 h 2120900"/>
              <a:gd name="connsiteX38" fmla="*/ 1114425 w 1409700"/>
              <a:gd name="connsiteY38" fmla="*/ 1825625 h 2120900"/>
              <a:gd name="connsiteX39" fmla="*/ 1050925 w 1409700"/>
              <a:gd name="connsiteY39" fmla="*/ 1860550 h 2120900"/>
              <a:gd name="connsiteX40" fmla="*/ 971550 w 1409700"/>
              <a:gd name="connsiteY40" fmla="*/ 2060575 h 2120900"/>
              <a:gd name="connsiteX41" fmla="*/ 1082675 w 1409700"/>
              <a:gd name="connsiteY41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806450 w 1409700"/>
              <a:gd name="connsiteY22" fmla="*/ 1454150 h 2120900"/>
              <a:gd name="connsiteX23" fmla="*/ 882650 w 1409700"/>
              <a:gd name="connsiteY23" fmla="*/ 1654175 h 2120900"/>
              <a:gd name="connsiteX24" fmla="*/ 1035050 w 1409700"/>
              <a:gd name="connsiteY24" fmla="*/ 1162050 h 2120900"/>
              <a:gd name="connsiteX25" fmla="*/ 1069975 w 1409700"/>
              <a:gd name="connsiteY25" fmla="*/ 1368425 h 2120900"/>
              <a:gd name="connsiteX26" fmla="*/ 1066800 w 1409700"/>
              <a:gd name="connsiteY26" fmla="*/ 1470025 h 2120900"/>
              <a:gd name="connsiteX27" fmla="*/ 1177925 w 1409700"/>
              <a:gd name="connsiteY27" fmla="*/ 1416050 h 2120900"/>
              <a:gd name="connsiteX28" fmla="*/ 1238250 w 1409700"/>
              <a:gd name="connsiteY28" fmla="*/ 1501775 h 2120900"/>
              <a:gd name="connsiteX29" fmla="*/ 1298575 w 1409700"/>
              <a:gd name="connsiteY29" fmla="*/ 1473200 h 2120900"/>
              <a:gd name="connsiteX30" fmla="*/ 1323975 w 1409700"/>
              <a:gd name="connsiteY30" fmla="*/ 1616075 h 2120900"/>
              <a:gd name="connsiteX31" fmla="*/ 1295400 w 1409700"/>
              <a:gd name="connsiteY31" fmla="*/ 1673225 h 2120900"/>
              <a:gd name="connsiteX32" fmla="*/ 1323975 w 1409700"/>
              <a:gd name="connsiteY32" fmla="*/ 1698625 h 2120900"/>
              <a:gd name="connsiteX33" fmla="*/ 1381125 w 1409700"/>
              <a:gd name="connsiteY33" fmla="*/ 1635125 h 2120900"/>
              <a:gd name="connsiteX34" fmla="*/ 1400175 w 1409700"/>
              <a:gd name="connsiteY34" fmla="*/ 1657350 h 2120900"/>
              <a:gd name="connsiteX35" fmla="*/ 1387475 w 1409700"/>
              <a:gd name="connsiteY35" fmla="*/ 1704975 h 2120900"/>
              <a:gd name="connsiteX36" fmla="*/ 1406525 w 1409700"/>
              <a:gd name="connsiteY36" fmla="*/ 1720850 h 2120900"/>
              <a:gd name="connsiteX37" fmla="*/ 1136650 w 1409700"/>
              <a:gd name="connsiteY37" fmla="*/ 1860550 h 2120900"/>
              <a:gd name="connsiteX38" fmla="*/ 1114425 w 1409700"/>
              <a:gd name="connsiteY38" fmla="*/ 1825625 h 2120900"/>
              <a:gd name="connsiteX39" fmla="*/ 1050925 w 1409700"/>
              <a:gd name="connsiteY39" fmla="*/ 1860550 h 2120900"/>
              <a:gd name="connsiteX40" fmla="*/ 971550 w 1409700"/>
              <a:gd name="connsiteY40" fmla="*/ 2060575 h 2120900"/>
              <a:gd name="connsiteX41" fmla="*/ 1082675 w 1409700"/>
              <a:gd name="connsiteY41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1035050 w 1409700"/>
              <a:gd name="connsiteY24" fmla="*/ 1162050 h 2120900"/>
              <a:gd name="connsiteX25" fmla="*/ 1069975 w 1409700"/>
              <a:gd name="connsiteY25" fmla="*/ 1368425 h 2120900"/>
              <a:gd name="connsiteX26" fmla="*/ 1066800 w 1409700"/>
              <a:gd name="connsiteY26" fmla="*/ 1470025 h 2120900"/>
              <a:gd name="connsiteX27" fmla="*/ 1177925 w 1409700"/>
              <a:gd name="connsiteY27" fmla="*/ 1416050 h 2120900"/>
              <a:gd name="connsiteX28" fmla="*/ 1238250 w 1409700"/>
              <a:gd name="connsiteY28" fmla="*/ 1501775 h 2120900"/>
              <a:gd name="connsiteX29" fmla="*/ 1298575 w 1409700"/>
              <a:gd name="connsiteY29" fmla="*/ 1473200 h 2120900"/>
              <a:gd name="connsiteX30" fmla="*/ 1323975 w 1409700"/>
              <a:gd name="connsiteY30" fmla="*/ 1616075 h 2120900"/>
              <a:gd name="connsiteX31" fmla="*/ 1295400 w 1409700"/>
              <a:gd name="connsiteY31" fmla="*/ 1673225 h 2120900"/>
              <a:gd name="connsiteX32" fmla="*/ 1323975 w 1409700"/>
              <a:gd name="connsiteY32" fmla="*/ 1698625 h 2120900"/>
              <a:gd name="connsiteX33" fmla="*/ 1381125 w 1409700"/>
              <a:gd name="connsiteY33" fmla="*/ 1635125 h 2120900"/>
              <a:gd name="connsiteX34" fmla="*/ 1400175 w 1409700"/>
              <a:gd name="connsiteY34" fmla="*/ 1657350 h 2120900"/>
              <a:gd name="connsiteX35" fmla="*/ 1387475 w 1409700"/>
              <a:gd name="connsiteY35" fmla="*/ 1704975 h 2120900"/>
              <a:gd name="connsiteX36" fmla="*/ 1406525 w 1409700"/>
              <a:gd name="connsiteY36" fmla="*/ 1720850 h 2120900"/>
              <a:gd name="connsiteX37" fmla="*/ 1136650 w 1409700"/>
              <a:gd name="connsiteY37" fmla="*/ 1860550 h 2120900"/>
              <a:gd name="connsiteX38" fmla="*/ 1114425 w 1409700"/>
              <a:gd name="connsiteY38" fmla="*/ 1825625 h 2120900"/>
              <a:gd name="connsiteX39" fmla="*/ 1050925 w 1409700"/>
              <a:gd name="connsiteY39" fmla="*/ 1860550 h 2120900"/>
              <a:gd name="connsiteX40" fmla="*/ 971550 w 1409700"/>
              <a:gd name="connsiteY40" fmla="*/ 2060575 h 2120900"/>
              <a:gd name="connsiteX41" fmla="*/ 1082675 w 1409700"/>
              <a:gd name="connsiteY41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1069975 w 1409700"/>
              <a:gd name="connsiteY25" fmla="*/ 1368425 h 2120900"/>
              <a:gd name="connsiteX26" fmla="*/ 1066800 w 1409700"/>
              <a:gd name="connsiteY26" fmla="*/ 1470025 h 2120900"/>
              <a:gd name="connsiteX27" fmla="*/ 1177925 w 1409700"/>
              <a:gd name="connsiteY27" fmla="*/ 1416050 h 2120900"/>
              <a:gd name="connsiteX28" fmla="*/ 1238250 w 1409700"/>
              <a:gd name="connsiteY28" fmla="*/ 1501775 h 2120900"/>
              <a:gd name="connsiteX29" fmla="*/ 1298575 w 1409700"/>
              <a:gd name="connsiteY29" fmla="*/ 1473200 h 2120900"/>
              <a:gd name="connsiteX30" fmla="*/ 1323975 w 1409700"/>
              <a:gd name="connsiteY30" fmla="*/ 1616075 h 2120900"/>
              <a:gd name="connsiteX31" fmla="*/ 1295400 w 1409700"/>
              <a:gd name="connsiteY31" fmla="*/ 1673225 h 2120900"/>
              <a:gd name="connsiteX32" fmla="*/ 1323975 w 1409700"/>
              <a:gd name="connsiteY32" fmla="*/ 1698625 h 2120900"/>
              <a:gd name="connsiteX33" fmla="*/ 1381125 w 1409700"/>
              <a:gd name="connsiteY33" fmla="*/ 1635125 h 2120900"/>
              <a:gd name="connsiteX34" fmla="*/ 1400175 w 1409700"/>
              <a:gd name="connsiteY34" fmla="*/ 1657350 h 2120900"/>
              <a:gd name="connsiteX35" fmla="*/ 1387475 w 1409700"/>
              <a:gd name="connsiteY35" fmla="*/ 1704975 h 2120900"/>
              <a:gd name="connsiteX36" fmla="*/ 1406525 w 1409700"/>
              <a:gd name="connsiteY36" fmla="*/ 1720850 h 2120900"/>
              <a:gd name="connsiteX37" fmla="*/ 1136650 w 1409700"/>
              <a:gd name="connsiteY37" fmla="*/ 1860550 h 2120900"/>
              <a:gd name="connsiteX38" fmla="*/ 1114425 w 1409700"/>
              <a:gd name="connsiteY38" fmla="*/ 1825625 h 2120900"/>
              <a:gd name="connsiteX39" fmla="*/ 1050925 w 1409700"/>
              <a:gd name="connsiteY39" fmla="*/ 1860550 h 2120900"/>
              <a:gd name="connsiteX40" fmla="*/ 971550 w 1409700"/>
              <a:gd name="connsiteY40" fmla="*/ 2060575 h 2120900"/>
              <a:gd name="connsiteX41" fmla="*/ 1082675 w 1409700"/>
              <a:gd name="connsiteY41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1066800 w 1409700"/>
              <a:gd name="connsiteY26" fmla="*/ 1470025 h 2120900"/>
              <a:gd name="connsiteX27" fmla="*/ 1177925 w 1409700"/>
              <a:gd name="connsiteY27" fmla="*/ 1416050 h 2120900"/>
              <a:gd name="connsiteX28" fmla="*/ 1238250 w 1409700"/>
              <a:gd name="connsiteY28" fmla="*/ 1501775 h 2120900"/>
              <a:gd name="connsiteX29" fmla="*/ 1298575 w 1409700"/>
              <a:gd name="connsiteY29" fmla="*/ 1473200 h 2120900"/>
              <a:gd name="connsiteX30" fmla="*/ 1323975 w 1409700"/>
              <a:gd name="connsiteY30" fmla="*/ 1616075 h 2120900"/>
              <a:gd name="connsiteX31" fmla="*/ 1295400 w 1409700"/>
              <a:gd name="connsiteY31" fmla="*/ 1673225 h 2120900"/>
              <a:gd name="connsiteX32" fmla="*/ 1323975 w 1409700"/>
              <a:gd name="connsiteY32" fmla="*/ 1698625 h 2120900"/>
              <a:gd name="connsiteX33" fmla="*/ 1381125 w 1409700"/>
              <a:gd name="connsiteY33" fmla="*/ 1635125 h 2120900"/>
              <a:gd name="connsiteX34" fmla="*/ 1400175 w 1409700"/>
              <a:gd name="connsiteY34" fmla="*/ 1657350 h 2120900"/>
              <a:gd name="connsiteX35" fmla="*/ 1387475 w 1409700"/>
              <a:gd name="connsiteY35" fmla="*/ 1704975 h 2120900"/>
              <a:gd name="connsiteX36" fmla="*/ 1406525 w 1409700"/>
              <a:gd name="connsiteY36" fmla="*/ 1720850 h 2120900"/>
              <a:gd name="connsiteX37" fmla="*/ 1136650 w 1409700"/>
              <a:gd name="connsiteY37" fmla="*/ 1860550 h 2120900"/>
              <a:gd name="connsiteX38" fmla="*/ 1114425 w 1409700"/>
              <a:gd name="connsiteY38" fmla="*/ 1825625 h 2120900"/>
              <a:gd name="connsiteX39" fmla="*/ 1050925 w 1409700"/>
              <a:gd name="connsiteY39" fmla="*/ 1860550 h 2120900"/>
              <a:gd name="connsiteX40" fmla="*/ 971550 w 1409700"/>
              <a:gd name="connsiteY40" fmla="*/ 2060575 h 2120900"/>
              <a:gd name="connsiteX41" fmla="*/ 1082675 w 1409700"/>
              <a:gd name="connsiteY41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177925 w 1409700"/>
              <a:gd name="connsiteY27" fmla="*/ 1416050 h 2120900"/>
              <a:gd name="connsiteX28" fmla="*/ 1238250 w 1409700"/>
              <a:gd name="connsiteY28" fmla="*/ 1501775 h 2120900"/>
              <a:gd name="connsiteX29" fmla="*/ 1298575 w 1409700"/>
              <a:gd name="connsiteY29" fmla="*/ 1473200 h 2120900"/>
              <a:gd name="connsiteX30" fmla="*/ 1323975 w 1409700"/>
              <a:gd name="connsiteY30" fmla="*/ 1616075 h 2120900"/>
              <a:gd name="connsiteX31" fmla="*/ 1295400 w 1409700"/>
              <a:gd name="connsiteY31" fmla="*/ 1673225 h 2120900"/>
              <a:gd name="connsiteX32" fmla="*/ 1323975 w 1409700"/>
              <a:gd name="connsiteY32" fmla="*/ 1698625 h 2120900"/>
              <a:gd name="connsiteX33" fmla="*/ 1381125 w 1409700"/>
              <a:gd name="connsiteY33" fmla="*/ 1635125 h 2120900"/>
              <a:gd name="connsiteX34" fmla="*/ 1400175 w 1409700"/>
              <a:gd name="connsiteY34" fmla="*/ 1657350 h 2120900"/>
              <a:gd name="connsiteX35" fmla="*/ 1387475 w 1409700"/>
              <a:gd name="connsiteY35" fmla="*/ 1704975 h 2120900"/>
              <a:gd name="connsiteX36" fmla="*/ 1406525 w 1409700"/>
              <a:gd name="connsiteY36" fmla="*/ 1720850 h 2120900"/>
              <a:gd name="connsiteX37" fmla="*/ 1136650 w 1409700"/>
              <a:gd name="connsiteY37" fmla="*/ 1860550 h 2120900"/>
              <a:gd name="connsiteX38" fmla="*/ 1114425 w 1409700"/>
              <a:gd name="connsiteY38" fmla="*/ 1825625 h 2120900"/>
              <a:gd name="connsiteX39" fmla="*/ 1050925 w 1409700"/>
              <a:gd name="connsiteY39" fmla="*/ 1860550 h 2120900"/>
              <a:gd name="connsiteX40" fmla="*/ 971550 w 1409700"/>
              <a:gd name="connsiteY40" fmla="*/ 2060575 h 2120900"/>
              <a:gd name="connsiteX41" fmla="*/ 1082675 w 1409700"/>
              <a:gd name="connsiteY41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238250 w 1409700"/>
              <a:gd name="connsiteY27" fmla="*/ 1501775 h 2120900"/>
              <a:gd name="connsiteX28" fmla="*/ 1298575 w 1409700"/>
              <a:gd name="connsiteY28" fmla="*/ 1473200 h 2120900"/>
              <a:gd name="connsiteX29" fmla="*/ 1323975 w 1409700"/>
              <a:gd name="connsiteY29" fmla="*/ 1616075 h 2120900"/>
              <a:gd name="connsiteX30" fmla="*/ 1295400 w 1409700"/>
              <a:gd name="connsiteY30" fmla="*/ 1673225 h 2120900"/>
              <a:gd name="connsiteX31" fmla="*/ 1323975 w 1409700"/>
              <a:gd name="connsiteY31" fmla="*/ 1698625 h 2120900"/>
              <a:gd name="connsiteX32" fmla="*/ 1381125 w 1409700"/>
              <a:gd name="connsiteY32" fmla="*/ 1635125 h 2120900"/>
              <a:gd name="connsiteX33" fmla="*/ 1400175 w 1409700"/>
              <a:gd name="connsiteY33" fmla="*/ 1657350 h 2120900"/>
              <a:gd name="connsiteX34" fmla="*/ 1387475 w 1409700"/>
              <a:gd name="connsiteY34" fmla="*/ 1704975 h 2120900"/>
              <a:gd name="connsiteX35" fmla="*/ 1406525 w 1409700"/>
              <a:gd name="connsiteY35" fmla="*/ 1720850 h 2120900"/>
              <a:gd name="connsiteX36" fmla="*/ 1136650 w 1409700"/>
              <a:gd name="connsiteY36" fmla="*/ 1860550 h 2120900"/>
              <a:gd name="connsiteX37" fmla="*/ 1114425 w 1409700"/>
              <a:gd name="connsiteY37" fmla="*/ 1825625 h 2120900"/>
              <a:gd name="connsiteX38" fmla="*/ 1050925 w 1409700"/>
              <a:gd name="connsiteY38" fmla="*/ 1860550 h 2120900"/>
              <a:gd name="connsiteX39" fmla="*/ 971550 w 1409700"/>
              <a:gd name="connsiteY39" fmla="*/ 2060575 h 2120900"/>
              <a:gd name="connsiteX40" fmla="*/ 1082675 w 1409700"/>
              <a:gd name="connsiteY40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298575 w 1409700"/>
              <a:gd name="connsiteY27" fmla="*/ 1473200 h 2120900"/>
              <a:gd name="connsiteX28" fmla="*/ 1323975 w 1409700"/>
              <a:gd name="connsiteY28" fmla="*/ 1616075 h 2120900"/>
              <a:gd name="connsiteX29" fmla="*/ 1295400 w 1409700"/>
              <a:gd name="connsiteY29" fmla="*/ 1673225 h 2120900"/>
              <a:gd name="connsiteX30" fmla="*/ 1323975 w 1409700"/>
              <a:gd name="connsiteY30" fmla="*/ 1698625 h 2120900"/>
              <a:gd name="connsiteX31" fmla="*/ 1381125 w 1409700"/>
              <a:gd name="connsiteY31" fmla="*/ 1635125 h 2120900"/>
              <a:gd name="connsiteX32" fmla="*/ 1400175 w 1409700"/>
              <a:gd name="connsiteY32" fmla="*/ 1657350 h 2120900"/>
              <a:gd name="connsiteX33" fmla="*/ 1387475 w 1409700"/>
              <a:gd name="connsiteY33" fmla="*/ 1704975 h 2120900"/>
              <a:gd name="connsiteX34" fmla="*/ 1406525 w 1409700"/>
              <a:gd name="connsiteY34" fmla="*/ 1720850 h 2120900"/>
              <a:gd name="connsiteX35" fmla="*/ 1136650 w 1409700"/>
              <a:gd name="connsiteY35" fmla="*/ 1860550 h 2120900"/>
              <a:gd name="connsiteX36" fmla="*/ 1114425 w 1409700"/>
              <a:gd name="connsiteY36" fmla="*/ 1825625 h 2120900"/>
              <a:gd name="connsiteX37" fmla="*/ 1050925 w 1409700"/>
              <a:gd name="connsiteY37" fmla="*/ 1860550 h 2120900"/>
              <a:gd name="connsiteX38" fmla="*/ 971550 w 1409700"/>
              <a:gd name="connsiteY38" fmla="*/ 2060575 h 2120900"/>
              <a:gd name="connsiteX39" fmla="*/ 1082675 w 1409700"/>
              <a:gd name="connsiteY39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323975 w 1409700"/>
              <a:gd name="connsiteY27" fmla="*/ 1616075 h 2120900"/>
              <a:gd name="connsiteX28" fmla="*/ 1295400 w 1409700"/>
              <a:gd name="connsiteY28" fmla="*/ 1673225 h 2120900"/>
              <a:gd name="connsiteX29" fmla="*/ 1323975 w 1409700"/>
              <a:gd name="connsiteY29" fmla="*/ 1698625 h 2120900"/>
              <a:gd name="connsiteX30" fmla="*/ 1381125 w 1409700"/>
              <a:gd name="connsiteY30" fmla="*/ 1635125 h 2120900"/>
              <a:gd name="connsiteX31" fmla="*/ 1400175 w 1409700"/>
              <a:gd name="connsiteY31" fmla="*/ 1657350 h 2120900"/>
              <a:gd name="connsiteX32" fmla="*/ 1387475 w 1409700"/>
              <a:gd name="connsiteY32" fmla="*/ 1704975 h 2120900"/>
              <a:gd name="connsiteX33" fmla="*/ 1406525 w 1409700"/>
              <a:gd name="connsiteY33" fmla="*/ 1720850 h 2120900"/>
              <a:gd name="connsiteX34" fmla="*/ 1136650 w 1409700"/>
              <a:gd name="connsiteY34" fmla="*/ 1860550 h 2120900"/>
              <a:gd name="connsiteX35" fmla="*/ 1114425 w 1409700"/>
              <a:gd name="connsiteY35" fmla="*/ 1825625 h 2120900"/>
              <a:gd name="connsiteX36" fmla="*/ 1050925 w 1409700"/>
              <a:gd name="connsiteY36" fmla="*/ 1860550 h 2120900"/>
              <a:gd name="connsiteX37" fmla="*/ 971550 w 1409700"/>
              <a:gd name="connsiteY37" fmla="*/ 2060575 h 2120900"/>
              <a:gd name="connsiteX38" fmla="*/ 1082675 w 1409700"/>
              <a:gd name="connsiteY38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295400 w 1409700"/>
              <a:gd name="connsiteY27" fmla="*/ 1673225 h 2120900"/>
              <a:gd name="connsiteX28" fmla="*/ 1323975 w 1409700"/>
              <a:gd name="connsiteY28" fmla="*/ 1698625 h 2120900"/>
              <a:gd name="connsiteX29" fmla="*/ 1381125 w 1409700"/>
              <a:gd name="connsiteY29" fmla="*/ 1635125 h 2120900"/>
              <a:gd name="connsiteX30" fmla="*/ 1400175 w 1409700"/>
              <a:gd name="connsiteY30" fmla="*/ 1657350 h 2120900"/>
              <a:gd name="connsiteX31" fmla="*/ 1387475 w 1409700"/>
              <a:gd name="connsiteY31" fmla="*/ 1704975 h 2120900"/>
              <a:gd name="connsiteX32" fmla="*/ 1406525 w 1409700"/>
              <a:gd name="connsiteY32" fmla="*/ 1720850 h 2120900"/>
              <a:gd name="connsiteX33" fmla="*/ 1136650 w 1409700"/>
              <a:gd name="connsiteY33" fmla="*/ 1860550 h 2120900"/>
              <a:gd name="connsiteX34" fmla="*/ 1114425 w 1409700"/>
              <a:gd name="connsiteY34" fmla="*/ 1825625 h 2120900"/>
              <a:gd name="connsiteX35" fmla="*/ 1050925 w 1409700"/>
              <a:gd name="connsiteY35" fmla="*/ 1860550 h 2120900"/>
              <a:gd name="connsiteX36" fmla="*/ 971550 w 1409700"/>
              <a:gd name="connsiteY36" fmla="*/ 2060575 h 2120900"/>
              <a:gd name="connsiteX37" fmla="*/ 1082675 w 1409700"/>
              <a:gd name="connsiteY37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323975 w 1409700"/>
              <a:gd name="connsiteY27" fmla="*/ 1698625 h 2120900"/>
              <a:gd name="connsiteX28" fmla="*/ 1381125 w 1409700"/>
              <a:gd name="connsiteY28" fmla="*/ 1635125 h 2120900"/>
              <a:gd name="connsiteX29" fmla="*/ 1400175 w 1409700"/>
              <a:gd name="connsiteY29" fmla="*/ 1657350 h 2120900"/>
              <a:gd name="connsiteX30" fmla="*/ 1387475 w 1409700"/>
              <a:gd name="connsiteY30" fmla="*/ 1704975 h 2120900"/>
              <a:gd name="connsiteX31" fmla="*/ 1406525 w 1409700"/>
              <a:gd name="connsiteY31" fmla="*/ 1720850 h 2120900"/>
              <a:gd name="connsiteX32" fmla="*/ 1136650 w 1409700"/>
              <a:gd name="connsiteY32" fmla="*/ 1860550 h 2120900"/>
              <a:gd name="connsiteX33" fmla="*/ 1114425 w 1409700"/>
              <a:gd name="connsiteY33" fmla="*/ 1825625 h 2120900"/>
              <a:gd name="connsiteX34" fmla="*/ 1050925 w 1409700"/>
              <a:gd name="connsiteY34" fmla="*/ 1860550 h 2120900"/>
              <a:gd name="connsiteX35" fmla="*/ 971550 w 1409700"/>
              <a:gd name="connsiteY35" fmla="*/ 2060575 h 2120900"/>
              <a:gd name="connsiteX36" fmla="*/ 1082675 w 1409700"/>
              <a:gd name="connsiteY36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381125 w 1409700"/>
              <a:gd name="connsiteY27" fmla="*/ 1635125 h 2120900"/>
              <a:gd name="connsiteX28" fmla="*/ 1400175 w 1409700"/>
              <a:gd name="connsiteY28" fmla="*/ 1657350 h 2120900"/>
              <a:gd name="connsiteX29" fmla="*/ 1387475 w 1409700"/>
              <a:gd name="connsiteY29" fmla="*/ 1704975 h 2120900"/>
              <a:gd name="connsiteX30" fmla="*/ 1406525 w 1409700"/>
              <a:gd name="connsiteY30" fmla="*/ 1720850 h 2120900"/>
              <a:gd name="connsiteX31" fmla="*/ 1136650 w 1409700"/>
              <a:gd name="connsiteY31" fmla="*/ 1860550 h 2120900"/>
              <a:gd name="connsiteX32" fmla="*/ 1114425 w 1409700"/>
              <a:gd name="connsiteY32" fmla="*/ 1825625 h 2120900"/>
              <a:gd name="connsiteX33" fmla="*/ 1050925 w 1409700"/>
              <a:gd name="connsiteY33" fmla="*/ 1860550 h 2120900"/>
              <a:gd name="connsiteX34" fmla="*/ 971550 w 1409700"/>
              <a:gd name="connsiteY34" fmla="*/ 2060575 h 2120900"/>
              <a:gd name="connsiteX35" fmla="*/ 1082675 w 1409700"/>
              <a:gd name="connsiteY35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400175 w 1409700"/>
              <a:gd name="connsiteY27" fmla="*/ 1657350 h 2120900"/>
              <a:gd name="connsiteX28" fmla="*/ 1387475 w 1409700"/>
              <a:gd name="connsiteY28" fmla="*/ 1704975 h 2120900"/>
              <a:gd name="connsiteX29" fmla="*/ 1406525 w 1409700"/>
              <a:gd name="connsiteY29" fmla="*/ 1720850 h 2120900"/>
              <a:gd name="connsiteX30" fmla="*/ 1136650 w 1409700"/>
              <a:gd name="connsiteY30" fmla="*/ 1860550 h 2120900"/>
              <a:gd name="connsiteX31" fmla="*/ 1114425 w 1409700"/>
              <a:gd name="connsiteY31" fmla="*/ 1825625 h 2120900"/>
              <a:gd name="connsiteX32" fmla="*/ 1050925 w 1409700"/>
              <a:gd name="connsiteY32" fmla="*/ 1860550 h 2120900"/>
              <a:gd name="connsiteX33" fmla="*/ 971550 w 1409700"/>
              <a:gd name="connsiteY33" fmla="*/ 2060575 h 2120900"/>
              <a:gd name="connsiteX34" fmla="*/ 1082675 w 1409700"/>
              <a:gd name="connsiteY34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387475 w 1409700"/>
              <a:gd name="connsiteY27" fmla="*/ 1704975 h 2120900"/>
              <a:gd name="connsiteX28" fmla="*/ 1406525 w 1409700"/>
              <a:gd name="connsiteY28" fmla="*/ 1720850 h 2120900"/>
              <a:gd name="connsiteX29" fmla="*/ 1136650 w 1409700"/>
              <a:gd name="connsiteY29" fmla="*/ 1860550 h 2120900"/>
              <a:gd name="connsiteX30" fmla="*/ 1114425 w 1409700"/>
              <a:gd name="connsiteY30" fmla="*/ 1825625 h 2120900"/>
              <a:gd name="connsiteX31" fmla="*/ 1050925 w 1409700"/>
              <a:gd name="connsiteY31" fmla="*/ 1860550 h 2120900"/>
              <a:gd name="connsiteX32" fmla="*/ 971550 w 1409700"/>
              <a:gd name="connsiteY32" fmla="*/ 2060575 h 2120900"/>
              <a:gd name="connsiteX33" fmla="*/ 1082675 w 1409700"/>
              <a:gd name="connsiteY33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387475 w 1409700"/>
              <a:gd name="connsiteY27" fmla="*/ 1704975 h 2120900"/>
              <a:gd name="connsiteX28" fmla="*/ 1136650 w 1409700"/>
              <a:gd name="connsiteY28" fmla="*/ 1860550 h 2120900"/>
              <a:gd name="connsiteX29" fmla="*/ 1114425 w 1409700"/>
              <a:gd name="connsiteY29" fmla="*/ 1825625 h 2120900"/>
              <a:gd name="connsiteX30" fmla="*/ 1050925 w 1409700"/>
              <a:gd name="connsiteY30" fmla="*/ 1860550 h 2120900"/>
              <a:gd name="connsiteX31" fmla="*/ 971550 w 1409700"/>
              <a:gd name="connsiteY31" fmla="*/ 2060575 h 2120900"/>
              <a:gd name="connsiteX32" fmla="*/ 1082675 w 1409700"/>
              <a:gd name="connsiteY32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136650 w 1409700"/>
              <a:gd name="connsiteY27" fmla="*/ 1860550 h 2120900"/>
              <a:gd name="connsiteX28" fmla="*/ 1114425 w 1409700"/>
              <a:gd name="connsiteY28" fmla="*/ 1825625 h 2120900"/>
              <a:gd name="connsiteX29" fmla="*/ 1050925 w 1409700"/>
              <a:gd name="connsiteY29" fmla="*/ 1860550 h 2120900"/>
              <a:gd name="connsiteX30" fmla="*/ 971550 w 1409700"/>
              <a:gd name="connsiteY30" fmla="*/ 2060575 h 2120900"/>
              <a:gd name="connsiteX31" fmla="*/ 1082675 w 1409700"/>
              <a:gd name="connsiteY31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136650 w 1409700"/>
              <a:gd name="connsiteY27" fmla="*/ 1860550 h 2120900"/>
              <a:gd name="connsiteX28" fmla="*/ 1050925 w 1409700"/>
              <a:gd name="connsiteY28" fmla="*/ 1860550 h 2120900"/>
              <a:gd name="connsiteX29" fmla="*/ 971550 w 1409700"/>
              <a:gd name="connsiteY29" fmla="*/ 2060575 h 2120900"/>
              <a:gd name="connsiteX30" fmla="*/ 1082675 w 1409700"/>
              <a:gd name="connsiteY30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136650 w 1409700"/>
              <a:gd name="connsiteY27" fmla="*/ 1860550 h 2120900"/>
              <a:gd name="connsiteX28" fmla="*/ 1129966 w 1409700"/>
              <a:gd name="connsiteY28" fmla="*/ 1858709 h 2120900"/>
              <a:gd name="connsiteX29" fmla="*/ 1050925 w 1409700"/>
              <a:gd name="connsiteY29" fmla="*/ 1860550 h 2120900"/>
              <a:gd name="connsiteX30" fmla="*/ 971550 w 1409700"/>
              <a:gd name="connsiteY30" fmla="*/ 2060575 h 2120900"/>
              <a:gd name="connsiteX31" fmla="*/ 1082675 w 1409700"/>
              <a:gd name="connsiteY31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136650 w 1409700"/>
              <a:gd name="connsiteY27" fmla="*/ 1860550 h 2120900"/>
              <a:gd name="connsiteX28" fmla="*/ 1050925 w 1409700"/>
              <a:gd name="connsiteY28" fmla="*/ 1860550 h 2120900"/>
              <a:gd name="connsiteX29" fmla="*/ 971550 w 1409700"/>
              <a:gd name="connsiteY29" fmla="*/ 2060575 h 2120900"/>
              <a:gd name="connsiteX30" fmla="*/ 1082675 w 1409700"/>
              <a:gd name="connsiteY30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050925 w 1409700"/>
              <a:gd name="connsiteY27" fmla="*/ 1860550 h 2120900"/>
              <a:gd name="connsiteX28" fmla="*/ 971550 w 1409700"/>
              <a:gd name="connsiteY28" fmla="*/ 2060575 h 2120900"/>
              <a:gd name="connsiteX29" fmla="*/ 1082675 w 1409700"/>
              <a:gd name="connsiteY29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90600 w 1409700"/>
              <a:gd name="connsiteY26" fmla="*/ 1866900 h 2120900"/>
              <a:gd name="connsiteX27" fmla="*/ 1038225 w 1409700"/>
              <a:gd name="connsiteY27" fmla="*/ 1882775 h 2120900"/>
              <a:gd name="connsiteX28" fmla="*/ 971550 w 1409700"/>
              <a:gd name="connsiteY28" fmla="*/ 2060575 h 2120900"/>
              <a:gd name="connsiteX29" fmla="*/ 1082675 w 1409700"/>
              <a:gd name="connsiteY29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1038225 w 1409700"/>
              <a:gd name="connsiteY26" fmla="*/ 1882775 h 2120900"/>
              <a:gd name="connsiteX27" fmla="*/ 971550 w 1409700"/>
              <a:gd name="connsiteY27" fmla="*/ 2060575 h 2120900"/>
              <a:gd name="connsiteX28" fmla="*/ 1082675 w 1409700"/>
              <a:gd name="connsiteY28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71550 w 1409700"/>
              <a:gd name="connsiteY26" fmla="*/ 2060575 h 2120900"/>
              <a:gd name="connsiteX27" fmla="*/ 1082675 w 1409700"/>
              <a:gd name="connsiteY27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29185 w 1409700"/>
              <a:gd name="connsiteY26" fmla="*/ 2038471 h 2120900"/>
              <a:gd name="connsiteX27" fmla="*/ 1082675 w 1409700"/>
              <a:gd name="connsiteY27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20188 w 1409700"/>
              <a:gd name="connsiteY26" fmla="*/ 1979841 h 2120900"/>
              <a:gd name="connsiteX27" fmla="*/ 929185 w 1409700"/>
              <a:gd name="connsiteY27" fmla="*/ 2038471 h 2120900"/>
              <a:gd name="connsiteX28" fmla="*/ 1082675 w 1409700"/>
              <a:gd name="connsiteY28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20188 w 1409700"/>
              <a:gd name="connsiteY26" fmla="*/ 1979841 h 2120900"/>
              <a:gd name="connsiteX27" fmla="*/ 929185 w 1409700"/>
              <a:gd name="connsiteY27" fmla="*/ 2038471 h 2120900"/>
              <a:gd name="connsiteX28" fmla="*/ 1082675 w 1409700"/>
              <a:gd name="connsiteY28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466725 w 1409700"/>
              <a:gd name="connsiteY6" fmla="*/ 0 h 2120900"/>
              <a:gd name="connsiteX7" fmla="*/ 381000 w 1409700"/>
              <a:gd name="connsiteY7" fmla="*/ 79375 h 2120900"/>
              <a:gd name="connsiteX8" fmla="*/ 396875 w 1409700"/>
              <a:gd name="connsiteY8" fmla="*/ 368300 h 2120900"/>
              <a:gd name="connsiteX9" fmla="*/ 133350 w 1409700"/>
              <a:gd name="connsiteY9" fmla="*/ 565150 h 2120900"/>
              <a:gd name="connsiteX10" fmla="*/ 63500 w 1409700"/>
              <a:gd name="connsiteY10" fmla="*/ 561975 h 2120900"/>
              <a:gd name="connsiteX11" fmla="*/ 0 w 1409700"/>
              <a:gd name="connsiteY11" fmla="*/ 615950 h 2120900"/>
              <a:gd name="connsiteX12" fmla="*/ 22225 w 1409700"/>
              <a:gd name="connsiteY12" fmla="*/ 688975 h 2120900"/>
              <a:gd name="connsiteX13" fmla="*/ 285750 w 1409700"/>
              <a:gd name="connsiteY13" fmla="*/ 1196975 h 2120900"/>
              <a:gd name="connsiteX14" fmla="*/ 368300 w 1409700"/>
              <a:gd name="connsiteY14" fmla="*/ 1231900 h 2120900"/>
              <a:gd name="connsiteX15" fmla="*/ 406400 w 1409700"/>
              <a:gd name="connsiteY15" fmla="*/ 1187450 h 2120900"/>
              <a:gd name="connsiteX16" fmla="*/ 492125 w 1409700"/>
              <a:gd name="connsiteY16" fmla="*/ 1238250 h 2120900"/>
              <a:gd name="connsiteX17" fmla="*/ 542925 w 1409700"/>
              <a:gd name="connsiteY17" fmla="*/ 1317625 h 2120900"/>
              <a:gd name="connsiteX18" fmla="*/ 508000 w 1409700"/>
              <a:gd name="connsiteY18" fmla="*/ 1343025 h 2120900"/>
              <a:gd name="connsiteX19" fmla="*/ 577850 w 1409700"/>
              <a:gd name="connsiteY19" fmla="*/ 1400175 h 2120900"/>
              <a:gd name="connsiteX20" fmla="*/ 628650 w 1409700"/>
              <a:gd name="connsiteY20" fmla="*/ 1368425 h 2120900"/>
              <a:gd name="connsiteX21" fmla="*/ 635000 w 1409700"/>
              <a:gd name="connsiteY21" fmla="*/ 1266825 h 2120900"/>
              <a:gd name="connsiteX22" fmla="*/ 796925 w 1409700"/>
              <a:gd name="connsiteY22" fmla="*/ 1466850 h 2120900"/>
              <a:gd name="connsiteX23" fmla="*/ 882650 w 1409700"/>
              <a:gd name="connsiteY23" fmla="*/ 1654175 h 2120900"/>
              <a:gd name="connsiteX24" fmla="*/ 923925 w 1409700"/>
              <a:gd name="connsiteY24" fmla="*/ 1774825 h 2120900"/>
              <a:gd name="connsiteX25" fmla="*/ 939800 w 1409700"/>
              <a:gd name="connsiteY25" fmla="*/ 1838325 h 2120900"/>
              <a:gd name="connsiteX26" fmla="*/ 916504 w 1409700"/>
              <a:gd name="connsiteY26" fmla="*/ 1966947 h 2120900"/>
              <a:gd name="connsiteX27" fmla="*/ 929185 w 1409700"/>
              <a:gd name="connsiteY27" fmla="*/ 2038471 h 2120900"/>
              <a:gd name="connsiteX28" fmla="*/ 1082675 w 1409700"/>
              <a:gd name="connsiteY28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551790 w 1409700"/>
              <a:gd name="connsiteY6" fmla="*/ 97329 h 2120900"/>
              <a:gd name="connsiteX7" fmla="*/ 466725 w 1409700"/>
              <a:gd name="connsiteY7" fmla="*/ 0 h 2120900"/>
              <a:gd name="connsiteX8" fmla="*/ 381000 w 1409700"/>
              <a:gd name="connsiteY8" fmla="*/ 79375 h 2120900"/>
              <a:gd name="connsiteX9" fmla="*/ 396875 w 1409700"/>
              <a:gd name="connsiteY9" fmla="*/ 368300 h 2120900"/>
              <a:gd name="connsiteX10" fmla="*/ 133350 w 1409700"/>
              <a:gd name="connsiteY10" fmla="*/ 565150 h 2120900"/>
              <a:gd name="connsiteX11" fmla="*/ 63500 w 1409700"/>
              <a:gd name="connsiteY11" fmla="*/ 561975 h 2120900"/>
              <a:gd name="connsiteX12" fmla="*/ 0 w 1409700"/>
              <a:gd name="connsiteY12" fmla="*/ 615950 h 2120900"/>
              <a:gd name="connsiteX13" fmla="*/ 22225 w 1409700"/>
              <a:gd name="connsiteY13" fmla="*/ 688975 h 2120900"/>
              <a:gd name="connsiteX14" fmla="*/ 285750 w 1409700"/>
              <a:gd name="connsiteY14" fmla="*/ 1196975 h 2120900"/>
              <a:gd name="connsiteX15" fmla="*/ 368300 w 1409700"/>
              <a:gd name="connsiteY15" fmla="*/ 1231900 h 2120900"/>
              <a:gd name="connsiteX16" fmla="*/ 406400 w 1409700"/>
              <a:gd name="connsiteY16" fmla="*/ 1187450 h 2120900"/>
              <a:gd name="connsiteX17" fmla="*/ 492125 w 1409700"/>
              <a:gd name="connsiteY17" fmla="*/ 1238250 h 2120900"/>
              <a:gd name="connsiteX18" fmla="*/ 542925 w 1409700"/>
              <a:gd name="connsiteY18" fmla="*/ 1317625 h 2120900"/>
              <a:gd name="connsiteX19" fmla="*/ 508000 w 1409700"/>
              <a:gd name="connsiteY19" fmla="*/ 1343025 h 2120900"/>
              <a:gd name="connsiteX20" fmla="*/ 577850 w 1409700"/>
              <a:gd name="connsiteY20" fmla="*/ 1400175 h 2120900"/>
              <a:gd name="connsiteX21" fmla="*/ 628650 w 1409700"/>
              <a:gd name="connsiteY21" fmla="*/ 1368425 h 2120900"/>
              <a:gd name="connsiteX22" fmla="*/ 635000 w 1409700"/>
              <a:gd name="connsiteY22" fmla="*/ 1266825 h 2120900"/>
              <a:gd name="connsiteX23" fmla="*/ 796925 w 1409700"/>
              <a:gd name="connsiteY23" fmla="*/ 1466850 h 2120900"/>
              <a:gd name="connsiteX24" fmla="*/ 882650 w 1409700"/>
              <a:gd name="connsiteY24" fmla="*/ 1654175 h 2120900"/>
              <a:gd name="connsiteX25" fmla="*/ 923925 w 1409700"/>
              <a:gd name="connsiteY25" fmla="*/ 1774825 h 2120900"/>
              <a:gd name="connsiteX26" fmla="*/ 939800 w 1409700"/>
              <a:gd name="connsiteY26" fmla="*/ 1838325 h 2120900"/>
              <a:gd name="connsiteX27" fmla="*/ 916504 w 1409700"/>
              <a:gd name="connsiteY27" fmla="*/ 1966947 h 2120900"/>
              <a:gd name="connsiteX28" fmla="*/ 929185 w 1409700"/>
              <a:gd name="connsiteY28" fmla="*/ 2038471 h 2120900"/>
              <a:gd name="connsiteX29" fmla="*/ 1082675 w 1409700"/>
              <a:gd name="connsiteY29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557316 w 1409700"/>
              <a:gd name="connsiteY6" fmla="*/ 102855 h 2120900"/>
              <a:gd name="connsiteX7" fmla="*/ 466725 w 1409700"/>
              <a:gd name="connsiteY7" fmla="*/ 0 h 2120900"/>
              <a:gd name="connsiteX8" fmla="*/ 381000 w 1409700"/>
              <a:gd name="connsiteY8" fmla="*/ 79375 h 2120900"/>
              <a:gd name="connsiteX9" fmla="*/ 396875 w 1409700"/>
              <a:gd name="connsiteY9" fmla="*/ 368300 h 2120900"/>
              <a:gd name="connsiteX10" fmla="*/ 133350 w 1409700"/>
              <a:gd name="connsiteY10" fmla="*/ 565150 h 2120900"/>
              <a:gd name="connsiteX11" fmla="*/ 63500 w 1409700"/>
              <a:gd name="connsiteY11" fmla="*/ 561975 h 2120900"/>
              <a:gd name="connsiteX12" fmla="*/ 0 w 1409700"/>
              <a:gd name="connsiteY12" fmla="*/ 615950 h 2120900"/>
              <a:gd name="connsiteX13" fmla="*/ 22225 w 1409700"/>
              <a:gd name="connsiteY13" fmla="*/ 688975 h 2120900"/>
              <a:gd name="connsiteX14" fmla="*/ 285750 w 1409700"/>
              <a:gd name="connsiteY14" fmla="*/ 1196975 h 2120900"/>
              <a:gd name="connsiteX15" fmla="*/ 368300 w 1409700"/>
              <a:gd name="connsiteY15" fmla="*/ 1231900 h 2120900"/>
              <a:gd name="connsiteX16" fmla="*/ 406400 w 1409700"/>
              <a:gd name="connsiteY16" fmla="*/ 1187450 h 2120900"/>
              <a:gd name="connsiteX17" fmla="*/ 492125 w 1409700"/>
              <a:gd name="connsiteY17" fmla="*/ 1238250 h 2120900"/>
              <a:gd name="connsiteX18" fmla="*/ 542925 w 1409700"/>
              <a:gd name="connsiteY18" fmla="*/ 1317625 h 2120900"/>
              <a:gd name="connsiteX19" fmla="*/ 508000 w 1409700"/>
              <a:gd name="connsiteY19" fmla="*/ 1343025 h 2120900"/>
              <a:gd name="connsiteX20" fmla="*/ 577850 w 1409700"/>
              <a:gd name="connsiteY20" fmla="*/ 1400175 h 2120900"/>
              <a:gd name="connsiteX21" fmla="*/ 628650 w 1409700"/>
              <a:gd name="connsiteY21" fmla="*/ 1368425 h 2120900"/>
              <a:gd name="connsiteX22" fmla="*/ 635000 w 1409700"/>
              <a:gd name="connsiteY22" fmla="*/ 1266825 h 2120900"/>
              <a:gd name="connsiteX23" fmla="*/ 796925 w 1409700"/>
              <a:gd name="connsiteY23" fmla="*/ 1466850 h 2120900"/>
              <a:gd name="connsiteX24" fmla="*/ 882650 w 1409700"/>
              <a:gd name="connsiteY24" fmla="*/ 1654175 h 2120900"/>
              <a:gd name="connsiteX25" fmla="*/ 923925 w 1409700"/>
              <a:gd name="connsiteY25" fmla="*/ 1774825 h 2120900"/>
              <a:gd name="connsiteX26" fmla="*/ 939800 w 1409700"/>
              <a:gd name="connsiteY26" fmla="*/ 1838325 h 2120900"/>
              <a:gd name="connsiteX27" fmla="*/ 916504 w 1409700"/>
              <a:gd name="connsiteY27" fmla="*/ 1966947 h 2120900"/>
              <a:gd name="connsiteX28" fmla="*/ 929185 w 1409700"/>
              <a:gd name="connsiteY28" fmla="*/ 2038471 h 2120900"/>
              <a:gd name="connsiteX29" fmla="*/ 1082675 w 1409700"/>
              <a:gd name="connsiteY29" fmla="*/ 2120900 h 2120900"/>
              <a:gd name="connsiteX0" fmla="*/ 1409700 w 1409700"/>
              <a:gd name="connsiteY0" fmla="*/ 384175 h 2120900"/>
              <a:gd name="connsiteX1" fmla="*/ 1279525 w 1409700"/>
              <a:gd name="connsiteY1" fmla="*/ 371475 h 2120900"/>
              <a:gd name="connsiteX2" fmla="*/ 1206500 w 1409700"/>
              <a:gd name="connsiteY2" fmla="*/ 377825 h 2120900"/>
              <a:gd name="connsiteX3" fmla="*/ 1076325 w 1409700"/>
              <a:gd name="connsiteY3" fmla="*/ 288925 h 2120900"/>
              <a:gd name="connsiteX4" fmla="*/ 990600 w 1409700"/>
              <a:gd name="connsiteY4" fmla="*/ 193675 h 2120900"/>
              <a:gd name="connsiteX5" fmla="*/ 733425 w 1409700"/>
              <a:gd name="connsiteY5" fmla="*/ 311150 h 2120900"/>
              <a:gd name="connsiteX6" fmla="*/ 557316 w 1409700"/>
              <a:gd name="connsiteY6" fmla="*/ 102855 h 2120900"/>
              <a:gd name="connsiteX7" fmla="*/ 511266 w 1409700"/>
              <a:gd name="connsiteY7" fmla="*/ 43911 h 2120900"/>
              <a:gd name="connsiteX8" fmla="*/ 466725 w 1409700"/>
              <a:gd name="connsiteY8" fmla="*/ 0 h 2120900"/>
              <a:gd name="connsiteX9" fmla="*/ 381000 w 1409700"/>
              <a:gd name="connsiteY9" fmla="*/ 79375 h 2120900"/>
              <a:gd name="connsiteX10" fmla="*/ 396875 w 1409700"/>
              <a:gd name="connsiteY10" fmla="*/ 368300 h 2120900"/>
              <a:gd name="connsiteX11" fmla="*/ 133350 w 1409700"/>
              <a:gd name="connsiteY11" fmla="*/ 565150 h 2120900"/>
              <a:gd name="connsiteX12" fmla="*/ 63500 w 1409700"/>
              <a:gd name="connsiteY12" fmla="*/ 561975 h 2120900"/>
              <a:gd name="connsiteX13" fmla="*/ 0 w 1409700"/>
              <a:gd name="connsiteY13" fmla="*/ 615950 h 2120900"/>
              <a:gd name="connsiteX14" fmla="*/ 22225 w 1409700"/>
              <a:gd name="connsiteY14" fmla="*/ 688975 h 2120900"/>
              <a:gd name="connsiteX15" fmla="*/ 285750 w 1409700"/>
              <a:gd name="connsiteY15" fmla="*/ 1196975 h 2120900"/>
              <a:gd name="connsiteX16" fmla="*/ 368300 w 1409700"/>
              <a:gd name="connsiteY16" fmla="*/ 1231900 h 2120900"/>
              <a:gd name="connsiteX17" fmla="*/ 406400 w 1409700"/>
              <a:gd name="connsiteY17" fmla="*/ 1187450 h 2120900"/>
              <a:gd name="connsiteX18" fmla="*/ 492125 w 1409700"/>
              <a:gd name="connsiteY18" fmla="*/ 1238250 h 2120900"/>
              <a:gd name="connsiteX19" fmla="*/ 542925 w 1409700"/>
              <a:gd name="connsiteY19" fmla="*/ 1317625 h 2120900"/>
              <a:gd name="connsiteX20" fmla="*/ 508000 w 1409700"/>
              <a:gd name="connsiteY20" fmla="*/ 1343025 h 2120900"/>
              <a:gd name="connsiteX21" fmla="*/ 577850 w 1409700"/>
              <a:gd name="connsiteY21" fmla="*/ 1400175 h 2120900"/>
              <a:gd name="connsiteX22" fmla="*/ 628650 w 1409700"/>
              <a:gd name="connsiteY22" fmla="*/ 1368425 h 2120900"/>
              <a:gd name="connsiteX23" fmla="*/ 635000 w 1409700"/>
              <a:gd name="connsiteY23" fmla="*/ 1266825 h 2120900"/>
              <a:gd name="connsiteX24" fmla="*/ 796925 w 1409700"/>
              <a:gd name="connsiteY24" fmla="*/ 1466850 h 2120900"/>
              <a:gd name="connsiteX25" fmla="*/ 882650 w 1409700"/>
              <a:gd name="connsiteY25" fmla="*/ 1654175 h 2120900"/>
              <a:gd name="connsiteX26" fmla="*/ 923925 w 1409700"/>
              <a:gd name="connsiteY26" fmla="*/ 1774825 h 2120900"/>
              <a:gd name="connsiteX27" fmla="*/ 939800 w 1409700"/>
              <a:gd name="connsiteY27" fmla="*/ 1838325 h 2120900"/>
              <a:gd name="connsiteX28" fmla="*/ 916504 w 1409700"/>
              <a:gd name="connsiteY28" fmla="*/ 1966947 h 2120900"/>
              <a:gd name="connsiteX29" fmla="*/ 929185 w 1409700"/>
              <a:gd name="connsiteY29" fmla="*/ 2038471 h 2120900"/>
              <a:gd name="connsiteX30" fmla="*/ 1082675 w 1409700"/>
              <a:gd name="connsiteY30" fmla="*/ 2120900 h 2120900"/>
              <a:gd name="connsiteX0" fmla="*/ 1409700 w 1409700"/>
              <a:gd name="connsiteY0" fmla="*/ 660770 h 2397495"/>
              <a:gd name="connsiteX1" fmla="*/ 1279525 w 1409700"/>
              <a:gd name="connsiteY1" fmla="*/ 648070 h 2397495"/>
              <a:gd name="connsiteX2" fmla="*/ 1206500 w 1409700"/>
              <a:gd name="connsiteY2" fmla="*/ 654420 h 2397495"/>
              <a:gd name="connsiteX3" fmla="*/ 1076325 w 1409700"/>
              <a:gd name="connsiteY3" fmla="*/ 565520 h 2397495"/>
              <a:gd name="connsiteX4" fmla="*/ 990600 w 1409700"/>
              <a:gd name="connsiteY4" fmla="*/ 470270 h 2397495"/>
              <a:gd name="connsiteX5" fmla="*/ 733425 w 1409700"/>
              <a:gd name="connsiteY5" fmla="*/ 587745 h 2397495"/>
              <a:gd name="connsiteX6" fmla="*/ 557316 w 1409700"/>
              <a:gd name="connsiteY6" fmla="*/ 379450 h 2397495"/>
              <a:gd name="connsiteX7" fmla="*/ 481794 w 1409700"/>
              <a:gd name="connsiteY7" fmla="*/ 0 h 2397495"/>
              <a:gd name="connsiteX8" fmla="*/ 466725 w 1409700"/>
              <a:gd name="connsiteY8" fmla="*/ 276595 h 2397495"/>
              <a:gd name="connsiteX9" fmla="*/ 381000 w 1409700"/>
              <a:gd name="connsiteY9" fmla="*/ 355970 h 2397495"/>
              <a:gd name="connsiteX10" fmla="*/ 396875 w 1409700"/>
              <a:gd name="connsiteY10" fmla="*/ 644895 h 2397495"/>
              <a:gd name="connsiteX11" fmla="*/ 133350 w 1409700"/>
              <a:gd name="connsiteY11" fmla="*/ 841745 h 2397495"/>
              <a:gd name="connsiteX12" fmla="*/ 63500 w 1409700"/>
              <a:gd name="connsiteY12" fmla="*/ 838570 h 2397495"/>
              <a:gd name="connsiteX13" fmla="*/ 0 w 1409700"/>
              <a:gd name="connsiteY13" fmla="*/ 892545 h 2397495"/>
              <a:gd name="connsiteX14" fmla="*/ 22225 w 1409700"/>
              <a:gd name="connsiteY14" fmla="*/ 965570 h 2397495"/>
              <a:gd name="connsiteX15" fmla="*/ 285750 w 1409700"/>
              <a:gd name="connsiteY15" fmla="*/ 1473570 h 2397495"/>
              <a:gd name="connsiteX16" fmla="*/ 368300 w 1409700"/>
              <a:gd name="connsiteY16" fmla="*/ 1508495 h 2397495"/>
              <a:gd name="connsiteX17" fmla="*/ 406400 w 1409700"/>
              <a:gd name="connsiteY17" fmla="*/ 1464045 h 2397495"/>
              <a:gd name="connsiteX18" fmla="*/ 492125 w 1409700"/>
              <a:gd name="connsiteY18" fmla="*/ 1514845 h 2397495"/>
              <a:gd name="connsiteX19" fmla="*/ 542925 w 1409700"/>
              <a:gd name="connsiteY19" fmla="*/ 1594220 h 2397495"/>
              <a:gd name="connsiteX20" fmla="*/ 508000 w 1409700"/>
              <a:gd name="connsiteY20" fmla="*/ 1619620 h 2397495"/>
              <a:gd name="connsiteX21" fmla="*/ 577850 w 1409700"/>
              <a:gd name="connsiteY21" fmla="*/ 1676770 h 2397495"/>
              <a:gd name="connsiteX22" fmla="*/ 628650 w 1409700"/>
              <a:gd name="connsiteY22" fmla="*/ 1645020 h 2397495"/>
              <a:gd name="connsiteX23" fmla="*/ 635000 w 1409700"/>
              <a:gd name="connsiteY23" fmla="*/ 1543420 h 2397495"/>
              <a:gd name="connsiteX24" fmla="*/ 796925 w 1409700"/>
              <a:gd name="connsiteY24" fmla="*/ 1743445 h 2397495"/>
              <a:gd name="connsiteX25" fmla="*/ 882650 w 1409700"/>
              <a:gd name="connsiteY25" fmla="*/ 1930770 h 2397495"/>
              <a:gd name="connsiteX26" fmla="*/ 923925 w 1409700"/>
              <a:gd name="connsiteY26" fmla="*/ 2051420 h 2397495"/>
              <a:gd name="connsiteX27" fmla="*/ 939800 w 1409700"/>
              <a:gd name="connsiteY27" fmla="*/ 2114920 h 2397495"/>
              <a:gd name="connsiteX28" fmla="*/ 916504 w 1409700"/>
              <a:gd name="connsiteY28" fmla="*/ 2243542 h 2397495"/>
              <a:gd name="connsiteX29" fmla="*/ 929185 w 1409700"/>
              <a:gd name="connsiteY29" fmla="*/ 2315066 h 2397495"/>
              <a:gd name="connsiteX30" fmla="*/ 1082675 w 1409700"/>
              <a:gd name="connsiteY30" fmla="*/ 2397495 h 2397495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733425 w 1409700"/>
              <a:gd name="connsiteY5" fmla="*/ 595112 h 2404862"/>
              <a:gd name="connsiteX6" fmla="*/ 557316 w 1409700"/>
              <a:gd name="connsiteY6" fmla="*/ 386817 h 2404862"/>
              <a:gd name="connsiteX7" fmla="*/ 526002 w 1409700"/>
              <a:gd name="connsiteY7" fmla="*/ 0 h 2404862"/>
              <a:gd name="connsiteX8" fmla="*/ 481794 w 1409700"/>
              <a:gd name="connsiteY8" fmla="*/ 7367 h 2404862"/>
              <a:gd name="connsiteX9" fmla="*/ 466725 w 1409700"/>
              <a:gd name="connsiteY9" fmla="*/ 283962 h 2404862"/>
              <a:gd name="connsiteX10" fmla="*/ 381000 w 1409700"/>
              <a:gd name="connsiteY10" fmla="*/ 363337 h 2404862"/>
              <a:gd name="connsiteX11" fmla="*/ 396875 w 1409700"/>
              <a:gd name="connsiteY11" fmla="*/ 652262 h 2404862"/>
              <a:gd name="connsiteX12" fmla="*/ 133350 w 1409700"/>
              <a:gd name="connsiteY12" fmla="*/ 849112 h 2404862"/>
              <a:gd name="connsiteX13" fmla="*/ 63500 w 1409700"/>
              <a:gd name="connsiteY13" fmla="*/ 845937 h 2404862"/>
              <a:gd name="connsiteX14" fmla="*/ 0 w 1409700"/>
              <a:gd name="connsiteY14" fmla="*/ 899912 h 2404862"/>
              <a:gd name="connsiteX15" fmla="*/ 22225 w 1409700"/>
              <a:gd name="connsiteY15" fmla="*/ 972937 h 2404862"/>
              <a:gd name="connsiteX16" fmla="*/ 285750 w 1409700"/>
              <a:gd name="connsiteY16" fmla="*/ 1480937 h 2404862"/>
              <a:gd name="connsiteX17" fmla="*/ 368300 w 1409700"/>
              <a:gd name="connsiteY17" fmla="*/ 1515862 h 2404862"/>
              <a:gd name="connsiteX18" fmla="*/ 406400 w 1409700"/>
              <a:gd name="connsiteY18" fmla="*/ 1471412 h 2404862"/>
              <a:gd name="connsiteX19" fmla="*/ 492125 w 1409700"/>
              <a:gd name="connsiteY19" fmla="*/ 1522212 h 2404862"/>
              <a:gd name="connsiteX20" fmla="*/ 542925 w 1409700"/>
              <a:gd name="connsiteY20" fmla="*/ 1601587 h 2404862"/>
              <a:gd name="connsiteX21" fmla="*/ 508000 w 1409700"/>
              <a:gd name="connsiteY21" fmla="*/ 1626987 h 2404862"/>
              <a:gd name="connsiteX22" fmla="*/ 577850 w 1409700"/>
              <a:gd name="connsiteY22" fmla="*/ 1684137 h 2404862"/>
              <a:gd name="connsiteX23" fmla="*/ 628650 w 1409700"/>
              <a:gd name="connsiteY23" fmla="*/ 1652387 h 2404862"/>
              <a:gd name="connsiteX24" fmla="*/ 635000 w 1409700"/>
              <a:gd name="connsiteY24" fmla="*/ 1550787 h 2404862"/>
              <a:gd name="connsiteX25" fmla="*/ 796925 w 1409700"/>
              <a:gd name="connsiteY25" fmla="*/ 1750812 h 2404862"/>
              <a:gd name="connsiteX26" fmla="*/ 882650 w 1409700"/>
              <a:gd name="connsiteY26" fmla="*/ 1938137 h 2404862"/>
              <a:gd name="connsiteX27" fmla="*/ 923925 w 1409700"/>
              <a:gd name="connsiteY27" fmla="*/ 2058787 h 2404862"/>
              <a:gd name="connsiteX28" fmla="*/ 939800 w 1409700"/>
              <a:gd name="connsiteY28" fmla="*/ 2122287 h 2404862"/>
              <a:gd name="connsiteX29" fmla="*/ 916504 w 1409700"/>
              <a:gd name="connsiteY29" fmla="*/ 2250909 h 2404862"/>
              <a:gd name="connsiteX30" fmla="*/ 929185 w 1409700"/>
              <a:gd name="connsiteY30" fmla="*/ 2322433 h 2404862"/>
              <a:gd name="connsiteX31" fmla="*/ 1082675 w 1409700"/>
              <a:gd name="connsiteY31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733425 w 1409700"/>
              <a:gd name="connsiteY5" fmla="*/ 595112 h 2404862"/>
              <a:gd name="connsiteX6" fmla="*/ 557316 w 1409700"/>
              <a:gd name="connsiteY6" fmla="*/ 386817 h 2404862"/>
              <a:gd name="connsiteX7" fmla="*/ 526002 w 1409700"/>
              <a:gd name="connsiteY7" fmla="*/ 0 h 2404862"/>
              <a:gd name="connsiteX8" fmla="*/ 481794 w 1409700"/>
              <a:gd name="connsiteY8" fmla="*/ 7367 h 2404862"/>
              <a:gd name="connsiteX9" fmla="*/ 466725 w 1409700"/>
              <a:gd name="connsiteY9" fmla="*/ 283962 h 2404862"/>
              <a:gd name="connsiteX10" fmla="*/ 381000 w 1409700"/>
              <a:gd name="connsiteY10" fmla="*/ 363337 h 2404862"/>
              <a:gd name="connsiteX11" fmla="*/ 396875 w 1409700"/>
              <a:gd name="connsiteY11" fmla="*/ 652262 h 2404862"/>
              <a:gd name="connsiteX12" fmla="*/ 133350 w 1409700"/>
              <a:gd name="connsiteY12" fmla="*/ 849112 h 2404862"/>
              <a:gd name="connsiteX13" fmla="*/ 63500 w 1409700"/>
              <a:gd name="connsiteY13" fmla="*/ 845937 h 2404862"/>
              <a:gd name="connsiteX14" fmla="*/ 0 w 1409700"/>
              <a:gd name="connsiteY14" fmla="*/ 899912 h 2404862"/>
              <a:gd name="connsiteX15" fmla="*/ 22225 w 1409700"/>
              <a:gd name="connsiteY15" fmla="*/ 972937 h 2404862"/>
              <a:gd name="connsiteX16" fmla="*/ 285750 w 1409700"/>
              <a:gd name="connsiteY16" fmla="*/ 1480937 h 2404862"/>
              <a:gd name="connsiteX17" fmla="*/ 368300 w 1409700"/>
              <a:gd name="connsiteY17" fmla="*/ 1515862 h 2404862"/>
              <a:gd name="connsiteX18" fmla="*/ 406400 w 1409700"/>
              <a:gd name="connsiteY18" fmla="*/ 1471412 h 2404862"/>
              <a:gd name="connsiteX19" fmla="*/ 492125 w 1409700"/>
              <a:gd name="connsiteY19" fmla="*/ 1522212 h 2404862"/>
              <a:gd name="connsiteX20" fmla="*/ 542925 w 1409700"/>
              <a:gd name="connsiteY20" fmla="*/ 1601587 h 2404862"/>
              <a:gd name="connsiteX21" fmla="*/ 508000 w 1409700"/>
              <a:gd name="connsiteY21" fmla="*/ 1626987 h 2404862"/>
              <a:gd name="connsiteX22" fmla="*/ 577850 w 1409700"/>
              <a:gd name="connsiteY22" fmla="*/ 1684137 h 2404862"/>
              <a:gd name="connsiteX23" fmla="*/ 628650 w 1409700"/>
              <a:gd name="connsiteY23" fmla="*/ 1652387 h 2404862"/>
              <a:gd name="connsiteX24" fmla="*/ 635000 w 1409700"/>
              <a:gd name="connsiteY24" fmla="*/ 1550787 h 2404862"/>
              <a:gd name="connsiteX25" fmla="*/ 796925 w 1409700"/>
              <a:gd name="connsiteY25" fmla="*/ 1750812 h 2404862"/>
              <a:gd name="connsiteX26" fmla="*/ 882650 w 1409700"/>
              <a:gd name="connsiteY26" fmla="*/ 1938137 h 2404862"/>
              <a:gd name="connsiteX27" fmla="*/ 923925 w 1409700"/>
              <a:gd name="connsiteY27" fmla="*/ 2058787 h 2404862"/>
              <a:gd name="connsiteX28" fmla="*/ 939800 w 1409700"/>
              <a:gd name="connsiteY28" fmla="*/ 2122287 h 2404862"/>
              <a:gd name="connsiteX29" fmla="*/ 916504 w 1409700"/>
              <a:gd name="connsiteY29" fmla="*/ 2250909 h 2404862"/>
              <a:gd name="connsiteX30" fmla="*/ 929185 w 1409700"/>
              <a:gd name="connsiteY30" fmla="*/ 2322433 h 2404862"/>
              <a:gd name="connsiteX31" fmla="*/ 1082675 w 1409700"/>
              <a:gd name="connsiteY31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747362 w 1409700"/>
              <a:gd name="connsiteY5" fmla="*/ 615022 h 2404862"/>
              <a:gd name="connsiteX6" fmla="*/ 557316 w 1409700"/>
              <a:gd name="connsiteY6" fmla="*/ 386817 h 2404862"/>
              <a:gd name="connsiteX7" fmla="*/ 526002 w 1409700"/>
              <a:gd name="connsiteY7" fmla="*/ 0 h 2404862"/>
              <a:gd name="connsiteX8" fmla="*/ 481794 w 1409700"/>
              <a:gd name="connsiteY8" fmla="*/ 7367 h 2404862"/>
              <a:gd name="connsiteX9" fmla="*/ 466725 w 1409700"/>
              <a:gd name="connsiteY9" fmla="*/ 283962 h 2404862"/>
              <a:gd name="connsiteX10" fmla="*/ 381000 w 1409700"/>
              <a:gd name="connsiteY10" fmla="*/ 363337 h 2404862"/>
              <a:gd name="connsiteX11" fmla="*/ 396875 w 1409700"/>
              <a:gd name="connsiteY11" fmla="*/ 652262 h 2404862"/>
              <a:gd name="connsiteX12" fmla="*/ 133350 w 1409700"/>
              <a:gd name="connsiteY12" fmla="*/ 849112 h 2404862"/>
              <a:gd name="connsiteX13" fmla="*/ 63500 w 1409700"/>
              <a:gd name="connsiteY13" fmla="*/ 845937 h 2404862"/>
              <a:gd name="connsiteX14" fmla="*/ 0 w 1409700"/>
              <a:gd name="connsiteY14" fmla="*/ 899912 h 2404862"/>
              <a:gd name="connsiteX15" fmla="*/ 22225 w 1409700"/>
              <a:gd name="connsiteY15" fmla="*/ 972937 h 2404862"/>
              <a:gd name="connsiteX16" fmla="*/ 285750 w 1409700"/>
              <a:gd name="connsiteY16" fmla="*/ 1480937 h 2404862"/>
              <a:gd name="connsiteX17" fmla="*/ 368300 w 1409700"/>
              <a:gd name="connsiteY17" fmla="*/ 1515862 h 2404862"/>
              <a:gd name="connsiteX18" fmla="*/ 406400 w 1409700"/>
              <a:gd name="connsiteY18" fmla="*/ 1471412 h 2404862"/>
              <a:gd name="connsiteX19" fmla="*/ 492125 w 1409700"/>
              <a:gd name="connsiteY19" fmla="*/ 1522212 h 2404862"/>
              <a:gd name="connsiteX20" fmla="*/ 542925 w 1409700"/>
              <a:gd name="connsiteY20" fmla="*/ 1601587 h 2404862"/>
              <a:gd name="connsiteX21" fmla="*/ 508000 w 1409700"/>
              <a:gd name="connsiteY21" fmla="*/ 1626987 h 2404862"/>
              <a:gd name="connsiteX22" fmla="*/ 577850 w 1409700"/>
              <a:gd name="connsiteY22" fmla="*/ 1684137 h 2404862"/>
              <a:gd name="connsiteX23" fmla="*/ 628650 w 1409700"/>
              <a:gd name="connsiteY23" fmla="*/ 1652387 h 2404862"/>
              <a:gd name="connsiteX24" fmla="*/ 635000 w 1409700"/>
              <a:gd name="connsiteY24" fmla="*/ 1550787 h 2404862"/>
              <a:gd name="connsiteX25" fmla="*/ 796925 w 1409700"/>
              <a:gd name="connsiteY25" fmla="*/ 1750812 h 2404862"/>
              <a:gd name="connsiteX26" fmla="*/ 882650 w 1409700"/>
              <a:gd name="connsiteY26" fmla="*/ 1938137 h 2404862"/>
              <a:gd name="connsiteX27" fmla="*/ 923925 w 1409700"/>
              <a:gd name="connsiteY27" fmla="*/ 2058787 h 2404862"/>
              <a:gd name="connsiteX28" fmla="*/ 939800 w 1409700"/>
              <a:gd name="connsiteY28" fmla="*/ 2122287 h 2404862"/>
              <a:gd name="connsiteX29" fmla="*/ 916504 w 1409700"/>
              <a:gd name="connsiteY29" fmla="*/ 2250909 h 2404862"/>
              <a:gd name="connsiteX30" fmla="*/ 929185 w 1409700"/>
              <a:gd name="connsiteY30" fmla="*/ 2322433 h 2404862"/>
              <a:gd name="connsiteX31" fmla="*/ 1082675 w 1409700"/>
              <a:gd name="connsiteY31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88177 w 1409700"/>
              <a:gd name="connsiteY5" fmla="*/ 476130 h 2404862"/>
              <a:gd name="connsiteX6" fmla="*/ 747362 w 1409700"/>
              <a:gd name="connsiteY6" fmla="*/ 615022 h 2404862"/>
              <a:gd name="connsiteX7" fmla="*/ 557316 w 1409700"/>
              <a:gd name="connsiteY7" fmla="*/ 386817 h 2404862"/>
              <a:gd name="connsiteX8" fmla="*/ 526002 w 1409700"/>
              <a:gd name="connsiteY8" fmla="*/ 0 h 2404862"/>
              <a:gd name="connsiteX9" fmla="*/ 481794 w 1409700"/>
              <a:gd name="connsiteY9" fmla="*/ 7367 h 2404862"/>
              <a:gd name="connsiteX10" fmla="*/ 466725 w 1409700"/>
              <a:gd name="connsiteY10" fmla="*/ 283962 h 2404862"/>
              <a:gd name="connsiteX11" fmla="*/ 381000 w 1409700"/>
              <a:gd name="connsiteY11" fmla="*/ 363337 h 2404862"/>
              <a:gd name="connsiteX12" fmla="*/ 396875 w 1409700"/>
              <a:gd name="connsiteY12" fmla="*/ 652262 h 2404862"/>
              <a:gd name="connsiteX13" fmla="*/ 133350 w 1409700"/>
              <a:gd name="connsiteY13" fmla="*/ 849112 h 2404862"/>
              <a:gd name="connsiteX14" fmla="*/ 63500 w 1409700"/>
              <a:gd name="connsiteY14" fmla="*/ 845937 h 2404862"/>
              <a:gd name="connsiteX15" fmla="*/ 0 w 1409700"/>
              <a:gd name="connsiteY15" fmla="*/ 899912 h 2404862"/>
              <a:gd name="connsiteX16" fmla="*/ 22225 w 1409700"/>
              <a:gd name="connsiteY16" fmla="*/ 972937 h 2404862"/>
              <a:gd name="connsiteX17" fmla="*/ 285750 w 1409700"/>
              <a:gd name="connsiteY17" fmla="*/ 1480937 h 2404862"/>
              <a:gd name="connsiteX18" fmla="*/ 368300 w 1409700"/>
              <a:gd name="connsiteY18" fmla="*/ 1515862 h 2404862"/>
              <a:gd name="connsiteX19" fmla="*/ 406400 w 1409700"/>
              <a:gd name="connsiteY19" fmla="*/ 1471412 h 2404862"/>
              <a:gd name="connsiteX20" fmla="*/ 492125 w 1409700"/>
              <a:gd name="connsiteY20" fmla="*/ 1522212 h 2404862"/>
              <a:gd name="connsiteX21" fmla="*/ 542925 w 1409700"/>
              <a:gd name="connsiteY21" fmla="*/ 1601587 h 2404862"/>
              <a:gd name="connsiteX22" fmla="*/ 508000 w 1409700"/>
              <a:gd name="connsiteY22" fmla="*/ 1626987 h 2404862"/>
              <a:gd name="connsiteX23" fmla="*/ 577850 w 1409700"/>
              <a:gd name="connsiteY23" fmla="*/ 1684137 h 2404862"/>
              <a:gd name="connsiteX24" fmla="*/ 628650 w 1409700"/>
              <a:gd name="connsiteY24" fmla="*/ 1652387 h 2404862"/>
              <a:gd name="connsiteX25" fmla="*/ 635000 w 1409700"/>
              <a:gd name="connsiteY25" fmla="*/ 1550787 h 2404862"/>
              <a:gd name="connsiteX26" fmla="*/ 796925 w 1409700"/>
              <a:gd name="connsiteY26" fmla="*/ 1750812 h 2404862"/>
              <a:gd name="connsiteX27" fmla="*/ 882650 w 1409700"/>
              <a:gd name="connsiteY27" fmla="*/ 1938137 h 2404862"/>
              <a:gd name="connsiteX28" fmla="*/ 923925 w 1409700"/>
              <a:gd name="connsiteY28" fmla="*/ 2058787 h 2404862"/>
              <a:gd name="connsiteX29" fmla="*/ 939800 w 1409700"/>
              <a:gd name="connsiteY29" fmla="*/ 2122287 h 2404862"/>
              <a:gd name="connsiteX30" fmla="*/ 916504 w 1409700"/>
              <a:gd name="connsiteY30" fmla="*/ 2250909 h 2404862"/>
              <a:gd name="connsiteX31" fmla="*/ 929185 w 1409700"/>
              <a:gd name="connsiteY31" fmla="*/ 2322433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747362 w 1409700"/>
              <a:gd name="connsiteY6" fmla="*/ 615022 h 2404862"/>
              <a:gd name="connsiteX7" fmla="*/ 557316 w 1409700"/>
              <a:gd name="connsiteY7" fmla="*/ 386817 h 2404862"/>
              <a:gd name="connsiteX8" fmla="*/ 526002 w 1409700"/>
              <a:gd name="connsiteY8" fmla="*/ 0 h 2404862"/>
              <a:gd name="connsiteX9" fmla="*/ 481794 w 1409700"/>
              <a:gd name="connsiteY9" fmla="*/ 7367 h 2404862"/>
              <a:gd name="connsiteX10" fmla="*/ 466725 w 1409700"/>
              <a:gd name="connsiteY10" fmla="*/ 283962 h 2404862"/>
              <a:gd name="connsiteX11" fmla="*/ 381000 w 1409700"/>
              <a:gd name="connsiteY11" fmla="*/ 363337 h 2404862"/>
              <a:gd name="connsiteX12" fmla="*/ 396875 w 1409700"/>
              <a:gd name="connsiteY12" fmla="*/ 652262 h 2404862"/>
              <a:gd name="connsiteX13" fmla="*/ 133350 w 1409700"/>
              <a:gd name="connsiteY13" fmla="*/ 849112 h 2404862"/>
              <a:gd name="connsiteX14" fmla="*/ 63500 w 1409700"/>
              <a:gd name="connsiteY14" fmla="*/ 845937 h 2404862"/>
              <a:gd name="connsiteX15" fmla="*/ 0 w 1409700"/>
              <a:gd name="connsiteY15" fmla="*/ 899912 h 2404862"/>
              <a:gd name="connsiteX16" fmla="*/ 22225 w 1409700"/>
              <a:gd name="connsiteY16" fmla="*/ 972937 h 2404862"/>
              <a:gd name="connsiteX17" fmla="*/ 285750 w 1409700"/>
              <a:gd name="connsiteY17" fmla="*/ 1480937 h 2404862"/>
              <a:gd name="connsiteX18" fmla="*/ 368300 w 1409700"/>
              <a:gd name="connsiteY18" fmla="*/ 1515862 h 2404862"/>
              <a:gd name="connsiteX19" fmla="*/ 406400 w 1409700"/>
              <a:gd name="connsiteY19" fmla="*/ 1471412 h 2404862"/>
              <a:gd name="connsiteX20" fmla="*/ 492125 w 1409700"/>
              <a:gd name="connsiteY20" fmla="*/ 1522212 h 2404862"/>
              <a:gd name="connsiteX21" fmla="*/ 542925 w 1409700"/>
              <a:gd name="connsiteY21" fmla="*/ 1601587 h 2404862"/>
              <a:gd name="connsiteX22" fmla="*/ 508000 w 1409700"/>
              <a:gd name="connsiteY22" fmla="*/ 1626987 h 2404862"/>
              <a:gd name="connsiteX23" fmla="*/ 577850 w 1409700"/>
              <a:gd name="connsiteY23" fmla="*/ 1684137 h 2404862"/>
              <a:gd name="connsiteX24" fmla="*/ 628650 w 1409700"/>
              <a:gd name="connsiteY24" fmla="*/ 1652387 h 2404862"/>
              <a:gd name="connsiteX25" fmla="*/ 635000 w 1409700"/>
              <a:gd name="connsiteY25" fmla="*/ 1550787 h 2404862"/>
              <a:gd name="connsiteX26" fmla="*/ 796925 w 1409700"/>
              <a:gd name="connsiteY26" fmla="*/ 1750812 h 2404862"/>
              <a:gd name="connsiteX27" fmla="*/ 882650 w 1409700"/>
              <a:gd name="connsiteY27" fmla="*/ 1938137 h 2404862"/>
              <a:gd name="connsiteX28" fmla="*/ 923925 w 1409700"/>
              <a:gd name="connsiteY28" fmla="*/ 2058787 h 2404862"/>
              <a:gd name="connsiteX29" fmla="*/ 939800 w 1409700"/>
              <a:gd name="connsiteY29" fmla="*/ 2122287 h 2404862"/>
              <a:gd name="connsiteX30" fmla="*/ 916504 w 1409700"/>
              <a:gd name="connsiteY30" fmla="*/ 2250909 h 2404862"/>
              <a:gd name="connsiteX31" fmla="*/ 929185 w 1409700"/>
              <a:gd name="connsiteY31" fmla="*/ 2322433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930439 w 1409700"/>
              <a:gd name="connsiteY6" fmla="*/ 551787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16504 w 1409700"/>
              <a:gd name="connsiteY31" fmla="*/ 2250909 h 2404862"/>
              <a:gd name="connsiteX32" fmla="*/ 929185 w 1409700"/>
              <a:gd name="connsiteY32" fmla="*/ 2322433 h 2404862"/>
              <a:gd name="connsiteX33" fmla="*/ 1082675 w 1409700"/>
              <a:gd name="connsiteY33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16504 w 1409700"/>
              <a:gd name="connsiteY31" fmla="*/ 2250909 h 2404862"/>
              <a:gd name="connsiteX32" fmla="*/ 929185 w 1409700"/>
              <a:gd name="connsiteY32" fmla="*/ 2322433 h 2404862"/>
              <a:gd name="connsiteX33" fmla="*/ 1082675 w 1409700"/>
              <a:gd name="connsiteY33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16504 w 1409700"/>
              <a:gd name="connsiteY31" fmla="*/ 2250909 h 2404862"/>
              <a:gd name="connsiteX32" fmla="*/ 941623 w 1409700"/>
              <a:gd name="connsiteY32" fmla="*/ 2332609 h 2404862"/>
              <a:gd name="connsiteX33" fmla="*/ 1082675 w 1409700"/>
              <a:gd name="connsiteY33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34596 w 1409700"/>
              <a:gd name="connsiteY31" fmla="*/ 2255432 h 2404862"/>
              <a:gd name="connsiteX32" fmla="*/ 941623 w 1409700"/>
              <a:gd name="connsiteY32" fmla="*/ 2332609 h 2404862"/>
              <a:gd name="connsiteX33" fmla="*/ 1082675 w 1409700"/>
              <a:gd name="connsiteY33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38197 w 1409700"/>
              <a:gd name="connsiteY31" fmla="*/ 2120939 h 2404862"/>
              <a:gd name="connsiteX32" fmla="*/ 934596 w 1409700"/>
              <a:gd name="connsiteY32" fmla="*/ 2255432 h 2404862"/>
              <a:gd name="connsiteX33" fmla="*/ 941623 w 1409700"/>
              <a:gd name="connsiteY33" fmla="*/ 2332609 h 2404862"/>
              <a:gd name="connsiteX34" fmla="*/ 1082675 w 1409700"/>
              <a:gd name="connsiteY34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748237 w 1409700"/>
              <a:gd name="connsiteY31" fmla="*/ 2083626 h 2404862"/>
              <a:gd name="connsiteX32" fmla="*/ 934596 w 1409700"/>
              <a:gd name="connsiteY32" fmla="*/ 2255432 h 2404862"/>
              <a:gd name="connsiteX33" fmla="*/ 941623 w 1409700"/>
              <a:gd name="connsiteY33" fmla="*/ 2332609 h 2404862"/>
              <a:gd name="connsiteX34" fmla="*/ 1082675 w 1409700"/>
              <a:gd name="connsiteY34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748237 w 1409700"/>
              <a:gd name="connsiteY31" fmla="*/ 2295070 h 2404862"/>
              <a:gd name="connsiteX32" fmla="*/ 934596 w 1409700"/>
              <a:gd name="connsiteY32" fmla="*/ 2255432 h 2404862"/>
              <a:gd name="connsiteX33" fmla="*/ 941623 w 1409700"/>
              <a:gd name="connsiteY33" fmla="*/ 2332609 h 2404862"/>
              <a:gd name="connsiteX34" fmla="*/ 1082675 w 1409700"/>
              <a:gd name="connsiteY34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748237 w 1409700"/>
              <a:gd name="connsiteY31" fmla="*/ 2295070 h 2404862"/>
              <a:gd name="connsiteX32" fmla="*/ 941623 w 1409700"/>
              <a:gd name="connsiteY32" fmla="*/ 2332609 h 2404862"/>
              <a:gd name="connsiteX33" fmla="*/ 1082675 w 1409700"/>
              <a:gd name="connsiteY33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748237 w 1409700"/>
              <a:gd name="connsiteY31" fmla="*/ 2295070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14452 w 1409700"/>
              <a:gd name="connsiteY31" fmla="*/ 2295070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44981 w 1409700"/>
              <a:gd name="connsiteY31" fmla="*/ 2335776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44981 w 1409700"/>
              <a:gd name="connsiteY31" fmla="*/ 2335776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29151 w 1409700"/>
              <a:gd name="connsiteY31" fmla="*/ 2336907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29151 w 1409700"/>
              <a:gd name="connsiteY31" fmla="*/ 2336907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29151 w 1409700"/>
              <a:gd name="connsiteY31" fmla="*/ 2336907 h 2404862"/>
              <a:gd name="connsiteX32" fmla="*/ 1082675 w 1409700"/>
              <a:gd name="connsiteY32" fmla="*/ 2404862 h 2404862"/>
              <a:gd name="connsiteX0" fmla="*/ 1409700 w 1409700"/>
              <a:gd name="connsiteY0" fmla="*/ 668137 h 2404862"/>
              <a:gd name="connsiteX1" fmla="*/ 1279525 w 1409700"/>
              <a:gd name="connsiteY1" fmla="*/ 655437 h 2404862"/>
              <a:gd name="connsiteX2" fmla="*/ 1206500 w 1409700"/>
              <a:gd name="connsiteY2" fmla="*/ 661787 h 2404862"/>
              <a:gd name="connsiteX3" fmla="*/ 1076325 w 1409700"/>
              <a:gd name="connsiteY3" fmla="*/ 572887 h 2404862"/>
              <a:gd name="connsiteX4" fmla="*/ 990600 w 1409700"/>
              <a:gd name="connsiteY4" fmla="*/ 477637 h 2404862"/>
              <a:gd name="connsiteX5" fmla="*/ 932430 w 1409700"/>
              <a:gd name="connsiteY5" fmla="*/ 549796 h 2404862"/>
              <a:gd name="connsiteX6" fmla="*/ 840845 w 1409700"/>
              <a:gd name="connsiteY6" fmla="*/ 557760 h 2404862"/>
              <a:gd name="connsiteX7" fmla="*/ 747362 w 1409700"/>
              <a:gd name="connsiteY7" fmla="*/ 615022 h 2404862"/>
              <a:gd name="connsiteX8" fmla="*/ 557316 w 1409700"/>
              <a:gd name="connsiteY8" fmla="*/ 386817 h 2404862"/>
              <a:gd name="connsiteX9" fmla="*/ 526002 w 1409700"/>
              <a:gd name="connsiteY9" fmla="*/ 0 h 2404862"/>
              <a:gd name="connsiteX10" fmla="*/ 481794 w 1409700"/>
              <a:gd name="connsiteY10" fmla="*/ 7367 h 2404862"/>
              <a:gd name="connsiteX11" fmla="*/ 466725 w 1409700"/>
              <a:gd name="connsiteY11" fmla="*/ 283962 h 2404862"/>
              <a:gd name="connsiteX12" fmla="*/ 381000 w 1409700"/>
              <a:gd name="connsiteY12" fmla="*/ 363337 h 2404862"/>
              <a:gd name="connsiteX13" fmla="*/ 396875 w 1409700"/>
              <a:gd name="connsiteY13" fmla="*/ 652262 h 2404862"/>
              <a:gd name="connsiteX14" fmla="*/ 133350 w 1409700"/>
              <a:gd name="connsiteY14" fmla="*/ 849112 h 2404862"/>
              <a:gd name="connsiteX15" fmla="*/ 63500 w 1409700"/>
              <a:gd name="connsiteY15" fmla="*/ 845937 h 2404862"/>
              <a:gd name="connsiteX16" fmla="*/ 0 w 1409700"/>
              <a:gd name="connsiteY16" fmla="*/ 899912 h 2404862"/>
              <a:gd name="connsiteX17" fmla="*/ 22225 w 1409700"/>
              <a:gd name="connsiteY17" fmla="*/ 972937 h 2404862"/>
              <a:gd name="connsiteX18" fmla="*/ 285750 w 1409700"/>
              <a:gd name="connsiteY18" fmla="*/ 1480937 h 2404862"/>
              <a:gd name="connsiteX19" fmla="*/ 368300 w 1409700"/>
              <a:gd name="connsiteY19" fmla="*/ 1515862 h 2404862"/>
              <a:gd name="connsiteX20" fmla="*/ 406400 w 1409700"/>
              <a:gd name="connsiteY20" fmla="*/ 1471412 h 2404862"/>
              <a:gd name="connsiteX21" fmla="*/ 492125 w 1409700"/>
              <a:gd name="connsiteY21" fmla="*/ 1522212 h 2404862"/>
              <a:gd name="connsiteX22" fmla="*/ 542925 w 1409700"/>
              <a:gd name="connsiteY22" fmla="*/ 1601587 h 2404862"/>
              <a:gd name="connsiteX23" fmla="*/ 508000 w 1409700"/>
              <a:gd name="connsiteY23" fmla="*/ 1626987 h 2404862"/>
              <a:gd name="connsiteX24" fmla="*/ 577850 w 1409700"/>
              <a:gd name="connsiteY24" fmla="*/ 1684137 h 2404862"/>
              <a:gd name="connsiteX25" fmla="*/ 628650 w 1409700"/>
              <a:gd name="connsiteY25" fmla="*/ 1652387 h 2404862"/>
              <a:gd name="connsiteX26" fmla="*/ 635000 w 1409700"/>
              <a:gd name="connsiteY26" fmla="*/ 1550787 h 2404862"/>
              <a:gd name="connsiteX27" fmla="*/ 796925 w 1409700"/>
              <a:gd name="connsiteY27" fmla="*/ 1750812 h 2404862"/>
              <a:gd name="connsiteX28" fmla="*/ 882650 w 1409700"/>
              <a:gd name="connsiteY28" fmla="*/ 1938137 h 2404862"/>
              <a:gd name="connsiteX29" fmla="*/ 923925 w 1409700"/>
              <a:gd name="connsiteY29" fmla="*/ 2058787 h 2404862"/>
              <a:gd name="connsiteX30" fmla="*/ 939800 w 1409700"/>
              <a:gd name="connsiteY30" fmla="*/ 2122287 h 2404862"/>
              <a:gd name="connsiteX31" fmla="*/ 929151 w 1409700"/>
              <a:gd name="connsiteY31" fmla="*/ 2336907 h 2404862"/>
              <a:gd name="connsiteX32" fmla="*/ 1082675 w 1409700"/>
              <a:gd name="connsiteY32" fmla="*/ 2404862 h 24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09700" h="2404862">
                <a:moveTo>
                  <a:pt x="1409700" y="668137"/>
                </a:moveTo>
                <a:lnTo>
                  <a:pt x="1279525" y="655437"/>
                </a:lnTo>
                <a:lnTo>
                  <a:pt x="1206500" y="661787"/>
                </a:lnTo>
                <a:lnTo>
                  <a:pt x="1076325" y="572887"/>
                </a:lnTo>
                <a:lnTo>
                  <a:pt x="990600" y="477637"/>
                </a:lnTo>
                <a:lnTo>
                  <a:pt x="932430" y="549796"/>
                </a:lnTo>
                <a:lnTo>
                  <a:pt x="840845" y="557760"/>
                </a:lnTo>
                <a:lnTo>
                  <a:pt x="747362" y="615022"/>
                </a:lnTo>
                <a:cubicBezTo>
                  <a:pt x="688659" y="545590"/>
                  <a:pt x="616019" y="456249"/>
                  <a:pt x="557316" y="386817"/>
                </a:cubicBezTo>
                <a:cubicBezTo>
                  <a:pt x="538896" y="297174"/>
                  <a:pt x="537054" y="91485"/>
                  <a:pt x="526002" y="0"/>
                </a:cubicBezTo>
                <a:lnTo>
                  <a:pt x="481794" y="7367"/>
                </a:lnTo>
                <a:lnTo>
                  <a:pt x="466725" y="283962"/>
                </a:lnTo>
                <a:lnTo>
                  <a:pt x="381000" y="363337"/>
                </a:lnTo>
                <a:lnTo>
                  <a:pt x="396875" y="652262"/>
                </a:lnTo>
                <a:lnTo>
                  <a:pt x="133350" y="849112"/>
                </a:lnTo>
                <a:lnTo>
                  <a:pt x="63500" y="845937"/>
                </a:lnTo>
                <a:lnTo>
                  <a:pt x="0" y="899912"/>
                </a:lnTo>
                <a:lnTo>
                  <a:pt x="22225" y="972937"/>
                </a:lnTo>
                <a:lnTo>
                  <a:pt x="285750" y="1480937"/>
                </a:lnTo>
                <a:lnTo>
                  <a:pt x="368300" y="1515862"/>
                </a:lnTo>
                <a:lnTo>
                  <a:pt x="406400" y="1471412"/>
                </a:lnTo>
                <a:lnTo>
                  <a:pt x="492125" y="1522212"/>
                </a:lnTo>
                <a:lnTo>
                  <a:pt x="542925" y="1601587"/>
                </a:lnTo>
                <a:lnTo>
                  <a:pt x="508000" y="1626987"/>
                </a:lnTo>
                <a:lnTo>
                  <a:pt x="577850" y="1684137"/>
                </a:lnTo>
                <a:lnTo>
                  <a:pt x="628650" y="1652387"/>
                </a:lnTo>
                <a:lnTo>
                  <a:pt x="635000" y="1550787"/>
                </a:lnTo>
                <a:lnTo>
                  <a:pt x="796925" y="1750812"/>
                </a:lnTo>
                <a:lnTo>
                  <a:pt x="882650" y="1938137"/>
                </a:lnTo>
                <a:lnTo>
                  <a:pt x="923925" y="2058787"/>
                </a:lnTo>
                <a:lnTo>
                  <a:pt x="939800" y="2122287"/>
                </a:lnTo>
                <a:cubicBezTo>
                  <a:pt x="942179" y="2132646"/>
                  <a:pt x="956220" y="2289811"/>
                  <a:pt x="929151" y="2336907"/>
                </a:cubicBezTo>
                <a:cubicBezTo>
                  <a:pt x="962009" y="2410010"/>
                  <a:pt x="1013001" y="2381989"/>
                  <a:pt x="1082675" y="2404862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2B8F2B7D-8C42-F4AD-E471-CD3DC595FD76}"/>
              </a:ext>
            </a:extLst>
          </p:cNvPr>
          <p:cNvSpPr/>
          <p:nvPr/>
        </p:nvSpPr>
        <p:spPr>
          <a:xfrm>
            <a:off x="3634790" y="1419406"/>
            <a:ext cx="4161865" cy="5375903"/>
          </a:xfrm>
          <a:custGeom>
            <a:avLst/>
            <a:gdLst>
              <a:gd name="connsiteX0" fmla="*/ 0 w 1200150"/>
              <a:gd name="connsiteY0" fmla="*/ 1771650 h 2333625"/>
              <a:gd name="connsiteX1" fmla="*/ 31750 w 1200150"/>
              <a:gd name="connsiteY1" fmla="*/ 1828800 h 2333625"/>
              <a:gd name="connsiteX2" fmla="*/ 127000 w 1200150"/>
              <a:gd name="connsiteY2" fmla="*/ 1822450 h 2333625"/>
              <a:gd name="connsiteX3" fmla="*/ 136525 w 1200150"/>
              <a:gd name="connsiteY3" fmla="*/ 1863725 h 2333625"/>
              <a:gd name="connsiteX4" fmla="*/ 171450 w 1200150"/>
              <a:gd name="connsiteY4" fmla="*/ 1863725 h 2333625"/>
              <a:gd name="connsiteX5" fmla="*/ 215900 w 1200150"/>
              <a:gd name="connsiteY5" fmla="*/ 1898650 h 2333625"/>
              <a:gd name="connsiteX6" fmla="*/ 190500 w 1200150"/>
              <a:gd name="connsiteY6" fmla="*/ 1930400 h 2333625"/>
              <a:gd name="connsiteX7" fmla="*/ 250825 w 1200150"/>
              <a:gd name="connsiteY7" fmla="*/ 1968500 h 2333625"/>
              <a:gd name="connsiteX8" fmla="*/ 250825 w 1200150"/>
              <a:gd name="connsiteY8" fmla="*/ 2032000 h 2333625"/>
              <a:gd name="connsiteX9" fmla="*/ 295275 w 1200150"/>
              <a:gd name="connsiteY9" fmla="*/ 2057400 h 2333625"/>
              <a:gd name="connsiteX10" fmla="*/ 327025 w 1200150"/>
              <a:gd name="connsiteY10" fmla="*/ 2120900 h 2333625"/>
              <a:gd name="connsiteX11" fmla="*/ 355600 w 1200150"/>
              <a:gd name="connsiteY11" fmla="*/ 2114550 h 2333625"/>
              <a:gd name="connsiteX12" fmla="*/ 393700 w 1200150"/>
              <a:gd name="connsiteY12" fmla="*/ 2155825 h 2333625"/>
              <a:gd name="connsiteX13" fmla="*/ 485775 w 1200150"/>
              <a:gd name="connsiteY13" fmla="*/ 2127250 h 2333625"/>
              <a:gd name="connsiteX14" fmla="*/ 577850 w 1200150"/>
              <a:gd name="connsiteY14" fmla="*/ 2289175 h 2333625"/>
              <a:gd name="connsiteX15" fmla="*/ 600075 w 1200150"/>
              <a:gd name="connsiteY15" fmla="*/ 2266950 h 2333625"/>
              <a:gd name="connsiteX16" fmla="*/ 625475 w 1200150"/>
              <a:gd name="connsiteY16" fmla="*/ 2301875 h 2333625"/>
              <a:gd name="connsiteX17" fmla="*/ 654050 w 1200150"/>
              <a:gd name="connsiteY17" fmla="*/ 2279650 h 2333625"/>
              <a:gd name="connsiteX18" fmla="*/ 673100 w 1200150"/>
              <a:gd name="connsiteY18" fmla="*/ 2324100 h 2333625"/>
              <a:gd name="connsiteX19" fmla="*/ 720725 w 1200150"/>
              <a:gd name="connsiteY19" fmla="*/ 2333625 h 2333625"/>
              <a:gd name="connsiteX20" fmla="*/ 854075 w 1200150"/>
              <a:gd name="connsiteY20" fmla="*/ 2105025 h 2333625"/>
              <a:gd name="connsiteX21" fmla="*/ 1003300 w 1200150"/>
              <a:gd name="connsiteY21" fmla="*/ 2054225 h 2333625"/>
              <a:gd name="connsiteX22" fmla="*/ 1003300 w 1200150"/>
              <a:gd name="connsiteY22" fmla="*/ 1990725 h 2333625"/>
              <a:gd name="connsiteX23" fmla="*/ 1041400 w 1200150"/>
              <a:gd name="connsiteY23" fmla="*/ 1997075 h 2333625"/>
              <a:gd name="connsiteX24" fmla="*/ 1066800 w 1200150"/>
              <a:gd name="connsiteY24" fmla="*/ 1939925 h 2333625"/>
              <a:gd name="connsiteX25" fmla="*/ 1044575 w 1200150"/>
              <a:gd name="connsiteY25" fmla="*/ 1885950 h 2333625"/>
              <a:gd name="connsiteX26" fmla="*/ 987425 w 1200150"/>
              <a:gd name="connsiteY26" fmla="*/ 1793875 h 2333625"/>
              <a:gd name="connsiteX27" fmla="*/ 1035050 w 1200150"/>
              <a:gd name="connsiteY27" fmla="*/ 1628775 h 2333625"/>
              <a:gd name="connsiteX28" fmla="*/ 863600 w 1200150"/>
              <a:gd name="connsiteY28" fmla="*/ 1511300 h 2333625"/>
              <a:gd name="connsiteX29" fmla="*/ 860425 w 1200150"/>
              <a:gd name="connsiteY29" fmla="*/ 1447800 h 2333625"/>
              <a:gd name="connsiteX30" fmla="*/ 796925 w 1200150"/>
              <a:gd name="connsiteY30" fmla="*/ 1457325 h 2333625"/>
              <a:gd name="connsiteX31" fmla="*/ 752475 w 1200150"/>
              <a:gd name="connsiteY31" fmla="*/ 1339850 h 2333625"/>
              <a:gd name="connsiteX32" fmla="*/ 720725 w 1200150"/>
              <a:gd name="connsiteY32" fmla="*/ 1444625 h 2333625"/>
              <a:gd name="connsiteX33" fmla="*/ 622300 w 1200150"/>
              <a:gd name="connsiteY33" fmla="*/ 1409700 h 2333625"/>
              <a:gd name="connsiteX34" fmla="*/ 612775 w 1200150"/>
              <a:gd name="connsiteY34" fmla="*/ 1374775 h 2333625"/>
              <a:gd name="connsiteX35" fmla="*/ 568325 w 1200150"/>
              <a:gd name="connsiteY35" fmla="*/ 1374775 h 2333625"/>
              <a:gd name="connsiteX36" fmla="*/ 600075 w 1200150"/>
              <a:gd name="connsiteY36" fmla="*/ 1158875 h 2333625"/>
              <a:gd name="connsiteX37" fmla="*/ 841375 w 1200150"/>
              <a:gd name="connsiteY37" fmla="*/ 981075 h 2333625"/>
              <a:gd name="connsiteX38" fmla="*/ 1092200 w 1200150"/>
              <a:gd name="connsiteY38" fmla="*/ 1038225 h 2333625"/>
              <a:gd name="connsiteX39" fmla="*/ 1152525 w 1200150"/>
              <a:gd name="connsiteY39" fmla="*/ 911225 h 2333625"/>
              <a:gd name="connsiteX40" fmla="*/ 1130300 w 1200150"/>
              <a:gd name="connsiteY40" fmla="*/ 768350 h 2333625"/>
              <a:gd name="connsiteX41" fmla="*/ 1200150 w 1200150"/>
              <a:gd name="connsiteY41" fmla="*/ 714375 h 2333625"/>
              <a:gd name="connsiteX42" fmla="*/ 1136650 w 1200150"/>
              <a:gd name="connsiteY42" fmla="*/ 631825 h 2333625"/>
              <a:gd name="connsiteX43" fmla="*/ 1082675 w 1200150"/>
              <a:gd name="connsiteY43" fmla="*/ 631825 h 2333625"/>
              <a:gd name="connsiteX44" fmla="*/ 1079500 w 1200150"/>
              <a:gd name="connsiteY44" fmla="*/ 708025 h 2333625"/>
              <a:gd name="connsiteX45" fmla="*/ 876300 w 1200150"/>
              <a:gd name="connsiteY45" fmla="*/ 644525 h 2333625"/>
              <a:gd name="connsiteX46" fmla="*/ 863600 w 1200150"/>
              <a:gd name="connsiteY46" fmla="*/ 581025 h 2333625"/>
              <a:gd name="connsiteX47" fmla="*/ 739775 w 1200150"/>
              <a:gd name="connsiteY47" fmla="*/ 536575 h 2333625"/>
              <a:gd name="connsiteX48" fmla="*/ 828675 w 1200150"/>
              <a:gd name="connsiteY48" fmla="*/ 514350 h 2333625"/>
              <a:gd name="connsiteX49" fmla="*/ 939800 w 1200150"/>
              <a:gd name="connsiteY49" fmla="*/ 225425 h 2333625"/>
              <a:gd name="connsiteX50" fmla="*/ 619125 w 1200150"/>
              <a:gd name="connsiteY50" fmla="*/ 133350 h 2333625"/>
              <a:gd name="connsiteX51" fmla="*/ 374650 w 1200150"/>
              <a:gd name="connsiteY51" fmla="*/ 0 h 2333625"/>
              <a:gd name="connsiteX52" fmla="*/ 323850 w 1200150"/>
              <a:gd name="connsiteY52" fmla="*/ 38100 h 2333625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1082675 w 1200150"/>
              <a:gd name="connsiteY43" fmla="*/ 596033 h 2297833"/>
              <a:gd name="connsiteX44" fmla="*/ 1079500 w 1200150"/>
              <a:gd name="connsiteY44" fmla="*/ 672233 h 2297833"/>
              <a:gd name="connsiteX45" fmla="*/ 876300 w 1200150"/>
              <a:gd name="connsiteY45" fmla="*/ 608733 h 2297833"/>
              <a:gd name="connsiteX46" fmla="*/ 863600 w 1200150"/>
              <a:gd name="connsiteY46" fmla="*/ 545233 h 2297833"/>
              <a:gd name="connsiteX47" fmla="*/ 739775 w 1200150"/>
              <a:gd name="connsiteY47" fmla="*/ 500783 h 2297833"/>
              <a:gd name="connsiteX48" fmla="*/ 828675 w 1200150"/>
              <a:gd name="connsiteY48" fmla="*/ 478558 h 2297833"/>
              <a:gd name="connsiteX49" fmla="*/ 939800 w 1200150"/>
              <a:gd name="connsiteY49" fmla="*/ 189633 h 2297833"/>
              <a:gd name="connsiteX50" fmla="*/ 619125 w 1200150"/>
              <a:gd name="connsiteY50" fmla="*/ 975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1082675 w 1200150"/>
              <a:gd name="connsiteY43" fmla="*/ 596033 h 2297833"/>
              <a:gd name="connsiteX44" fmla="*/ 1079500 w 1200150"/>
              <a:gd name="connsiteY44" fmla="*/ 672233 h 2297833"/>
              <a:gd name="connsiteX45" fmla="*/ 876300 w 1200150"/>
              <a:gd name="connsiteY45" fmla="*/ 608733 h 2297833"/>
              <a:gd name="connsiteX46" fmla="*/ 863600 w 1200150"/>
              <a:gd name="connsiteY46" fmla="*/ 545233 h 2297833"/>
              <a:gd name="connsiteX47" fmla="*/ 739775 w 1200150"/>
              <a:gd name="connsiteY47" fmla="*/ 500783 h 2297833"/>
              <a:gd name="connsiteX48" fmla="*/ 828675 w 1200150"/>
              <a:gd name="connsiteY48" fmla="*/ 478558 h 2297833"/>
              <a:gd name="connsiteX49" fmla="*/ 939800 w 1200150"/>
              <a:gd name="connsiteY49" fmla="*/ 18963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1082675 w 1200150"/>
              <a:gd name="connsiteY43" fmla="*/ 596033 h 2297833"/>
              <a:gd name="connsiteX44" fmla="*/ 1079500 w 1200150"/>
              <a:gd name="connsiteY44" fmla="*/ 672233 h 2297833"/>
              <a:gd name="connsiteX45" fmla="*/ 876300 w 1200150"/>
              <a:gd name="connsiteY45" fmla="*/ 608733 h 2297833"/>
              <a:gd name="connsiteX46" fmla="*/ 863600 w 1200150"/>
              <a:gd name="connsiteY46" fmla="*/ 545233 h 2297833"/>
              <a:gd name="connsiteX47" fmla="*/ 739775 w 1200150"/>
              <a:gd name="connsiteY47" fmla="*/ 500783 h 2297833"/>
              <a:gd name="connsiteX48" fmla="*/ 828675 w 1200150"/>
              <a:gd name="connsiteY48" fmla="*/ 478558 h 2297833"/>
              <a:gd name="connsiteX49" fmla="*/ 400050 w 1200150"/>
              <a:gd name="connsiteY49" fmla="*/ 17058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1082675 w 1200150"/>
              <a:gd name="connsiteY43" fmla="*/ 596033 h 2297833"/>
              <a:gd name="connsiteX44" fmla="*/ 1079500 w 1200150"/>
              <a:gd name="connsiteY44" fmla="*/ 672233 h 2297833"/>
              <a:gd name="connsiteX45" fmla="*/ 876300 w 1200150"/>
              <a:gd name="connsiteY45" fmla="*/ 608733 h 2297833"/>
              <a:gd name="connsiteX46" fmla="*/ 863600 w 1200150"/>
              <a:gd name="connsiteY46" fmla="*/ 545233 h 2297833"/>
              <a:gd name="connsiteX47" fmla="*/ 739775 w 1200150"/>
              <a:gd name="connsiteY47" fmla="*/ 500783 h 2297833"/>
              <a:gd name="connsiteX48" fmla="*/ 374650 w 1200150"/>
              <a:gd name="connsiteY48" fmla="*/ 265833 h 2297833"/>
              <a:gd name="connsiteX49" fmla="*/ 400050 w 1200150"/>
              <a:gd name="connsiteY49" fmla="*/ 17058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1082675 w 1200150"/>
              <a:gd name="connsiteY43" fmla="*/ 596033 h 2297833"/>
              <a:gd name="connsiteX44" fmla="*/ 1079500 w 1200150"/>
              <a:gd name="connsiteY44" fmla="*/ 672233 h 2297833"/>
              <a:gd name="connsiteX45" fmla="*/ 876300 w 1200150"/>
              <a:gd name="connsiteY45" fmla="*/ 608733 h 2297833"/>
              <a:gd name="connsiteX46" fmla="*/ 863600 w 1200150"/>
              <a:gd name="connsiteY46" fmla="*/ 545233 h 2297833"/>
              <a:gd name="connsiteX47" fmla="*/ 533400 w 1200150"/>
              <a:gd name="connsiteY47" fmla="*/ 189633 h 2297833"/>
              <a:gd name="connsiteX48" fmla="*/ 374650 w 1200150"/>
              <a:gd name="connsiteY48" fmla="*/ 265833 h 2297833"/>
              <a:gd name="connsiteX49" fmla="*/ 400050 w 1200150"/>
              <a:gd name="connsiteY49" fmla="*/ 17058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1082675 w 1200150"/>
              <a:gd name="connsiteY43" fmla="*/ 596033 h 2297833"/>
              <a:gd name="connsiteX44" fmla="*/ 1079500 w 1200150"/>
              <a:gd name="connsiteY44" fmla="*/ 672233 h 2297833"/>
              <a:gd name="connsiteX45" fmla="*/ 876300 w 1200150"/>
              <a:gd name="connsiteY45" fmla="*/ 608733 h 2297833"/>
              <a:gd name="connsiteX46" fmla="*/ 758825 w 1200150"/>
              <a:gd name="connsiteY46" fmla="*/ 183283 h 2297833"/>
              <a:gd name="connsiteX47" fmla="*/ 533400 w 1200150"/>
              <a:gd name="connsiteY47" fmla="*/ 189633 h 2297833"/>
              <a:gd name="connsiteX48" fmla="*/ 374650 w 1200150"/>
              <a:gd name="connsiteY48" fmla="*/ 265833 h 2297833"/>
              <a:gd name="connsiteX49" fmla="*/ 400050 w 1200150"/>
              <a:gd name="connsiteY49" fmla="*/ 17058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1082675 w 1200150"/>
              <a:gd name="connsiteY43" fmla="*/ 596033 h 2297833"/>
              <a:gd name="connsiteX44" fmla="*/ 1079500 w 1200150"/>
              <a:gd name="connsiteY44" fmla="*/ 672233 h 2297833"/>
              <a:gd name="connsiteX45" fmla="*/ 939800 w 1200150"/>
              <a:gd name="connsiteY45" fmla="*/ 218208 h 2297833"/>
              <a:gd name="connsiteX46" fmla="*/ 758825 w 1200150"/>
              <a:gd name="connsiteY46" fmla="*/ 183283 h 2297833"/>
              <a:gd name="connsiteX47" fmla="*/ 533400 w 1200150"/>
              <a:gd name="connsiteY47" fmla="*/ 189633 h 2297833"/>
              <a:gd name="connsiteX48" fmla="*/ 374650 w 1200150"/>
              <a:gd name="connsiteY48" fmla="*/ 265833 h 2297833"/>
              <a:gd name="connsiteX49" fmla="*/ 400050 w 1200150"/>
              <a:gd name="connsiteY49" fmla="*/ 17058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1082675 w 1200150"/>
              <a:gd name="connsiteY43" fmla="*/ 596033 h 2297833"/>
              <a:gd name="connsiteX44" fmla="*/ 942975 w 1200150"/>
              <a:gd name="connsiteY44" fmla="*/ 392833 h 2297833"/>
              <a:gd name="connsiteX45" fmla="*/ 939800 w 1200150"/>
              <a:gd name="connsiteY45" fmla="*/ 218208 h 2297833"/>
              <a:gd name="connsiteX46" fmla="*/ 758825 w 1200150"/>
              <a:gd name="connsiteY46" fmla="*/ 183283 h 2297833"/>
              <a:gd name="connsiteX47" fmla="*/ 533400 w 1200150"/>
              <a:gd name="connsiteY47" fmla="*/ 189633 h 2297833"/>
              <a:gd name="connsiteX48" fmla="*/ 374650 w 1200150"/>
              <a:gd name="connsiteY48" fmla="*/ 265833 h 2297833"/>
              <a:gd name="connsiteX49" fmla="*/ 400050 w 1200150"/>
              <a:gd name="connsiteY49" fmla="*/ 17058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1136650 w 1200150"/>
              <a:gd name="connsiteY42" fmla="*/ 596033 h 2297833"/>
              <a:gd name="connsiteX43" fmla="*/ 879475 w 1200150"/>
              <a:gd name="connsiteY43" fmla="*/ 488083 h 2297833"/>
              <a:gd name="connsiteX44" fmla="*/ 942975 w 1200150"/>
              <a:gd name="connsiteY44" fmla="*/ 392833 h 2297833"/>
              <a:gd name="connsiteX45" fmla="*/ 939800 w 1200150"/>
              <a:gd name="connsiteY45" fmla="*/ 218208 h 2297833"/>
              <a:gd name="connsiteX46" fmla="*/ 758825 w 1200150"/>
              <a:gd name="connsiteY46" fmla="*/ 183283 h 2297833"/>
              <a:gd name="connsiteX47" fmla="*/ 533400 w 1200150"/>
              <a:gd name="connsiteY47" fmla="*/ 189633 h 2297833"/>
              <a:gd name="connsiteX48" fmla="*/ 374650 w 1200150"/>
              <a:gd name="connsiteY48" fmla="*/ 265833 h 2297833"/>
              <a:gd name="connsiteX49" fmla="*/ 400050 w 1200150"/>
              <a:gd name="connsiteY49" fmla="*/ 17058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200150"/>
              <a:gd name="connsiteY0" fmla="*/ 1735858 h 2297833"/>
              <a:gd name="connsiteX1" fmla="*/ 31750 w 1200150"/>
              <a:gd name="connsiteY1" fmla="*/ 1793008 h 2297833"/>
              <a:gd name="connsiteX2" fmla="*/ 127000 w 1200150"/>
              <a:gd name="connsiteY2" fmla="*/ 1786658 h 2297833"/>
              <a:gd name="connsiteX3" fmla="*/ 136525 w 1200150"/>
              <a:gd name="connsiteY3" fmla="*/ 1827933 h 2297833"/>
              <a:gd name="connsiteX4" fmla="*/ 171450 w 1200150"/>
              <a:gd name="connsiteY4" fmla="*/ 1827933 h 2297833"/>
              <a:gd name="connsiteX5" fmla="*/ 215900 w 1200150"/>
              <a:gd name="connsiteY5" fmla="*/ 1862858 h 2297833"/>
              <a:gd name="connsiteX6" fmla="*/ 190500 w 1200150"/>
              <a:gd name="connsiteY6" fmla="*/ 1894608 h 2297833"/>
              <a:gd name="connsiteX7" fmla="*/ 250825 w 1200150"/>
              <a:gd name="connsiteY7" fmla="*/ 1932708 h 2297833"/>
              <a:gd name="connsiteX8" fmla="*/ 250825 w 1200150"/>
              <a:gd name="connsiteY8" fmla="*/ 1996208 h 2297833"/>
              <a:gd name="connsiteX9" fmla="*/ 295275 w 1200150"/>
              <a:gd name="connsiteY9" fmla="*/ 2021608 h 2297833"/>
              <a:gd name="connsiteX10" fmla="*/ 327025 w 1200150"/>
              <a:gd name="connsiteY10" fmla="*/ 2085108 h 2297833"/>
              <a:gd name="connsiteX11" fmla="*/ 355600 w 1200150"/>
              <a:gd name="connsiteY11" fmla="*/ 2078758 h 2297833"/>
              <a:gd name="connsiteX12" fmla="*/ 393700 w 1200150"/>
              <a:gd name="connsiteY12" fmla="*/ 2120033 h 2297833"/>
              <a:gd name="connsiteX13" fmla="*/ 485775 w 1200150"/>
              <a:gd name="connsiteY13" fmla="*/ 2091458 h 2297833"/>
              <a:gd name="connsiteX14" fmla="*/ 577850 w 1200150"/>
              <a:gd name="connsiteY14" fmla="*/ 2253383 h 2297833"/>
              <a:gd name="connsiteX15" fmla="*/ 600075 w 1200150"/>
              <a:gd name="connsiteY15" fmla="*/ 2231158 h 2297833"/>
              <a:gd name="connsiteX16" fmla="*/ 625475 w 1200150"/>
              <a:gd name="connsiteY16" fmla="*/ 2266083 h 2297833"/>
              <a:gd name="connsiteX17" fmla="*/ 654050 w 1200150"/>
              <a:gd name="connsiteY17" fmla="*/ 2243858 h 2297833"/>
              <a:gd name="connsiteX18" fmla="*/ 673100 w 1200150"/>
              <a:gd name="connsiteY18" fmla="*/ 2288308 h 2297833"/>
              <a:gd name="connsiteX19" fmla="*/ 720725 w 1200150"/>
              <a:gd name="connsiteY19" fmla="*/ 2297833 h 2297833"/>
              <a:gd name="connsiteX20" fmla="*/ 854075 w 1200150"/>
              <a:gd name="connsiteY20" fmla="*/ 2069233 h 2297833"/>
              <a:gd name="connsiteX21" fmla="*/ 1003300 w 1200150"/>
              <a:gd name="connsiteY21" fmla="*/ 2018433 h 2297833"/>
              <a:gd name="connsiteX22" fmla="*/ 1003300 w 1200150"/>
              <a:gd name="connsiteY22" fmla="*/ 1954933 h 2297833"/>
              <a:gd name="connsiteX23" fmla="*/ 1041400 w 1200150"/>
              <a:gd name="connsiteY23" fmla="*/ 1961283 h 2297833"/>
              <a:gd name="connsiteX24" fmla="*/ 1066800 w 1200150"/>
              <a:gd name="connsiteY24" fmla="*/ 1904133 h 2297833"/>
              <a:gd name="connsiteX25" fmla="*/ 1044575 w 1200150"/>
              <a:gd name="connsiteY25" fmla="*/ 1850158 h 2297833"/>
              <a:gd name="connsiteX26" fmla="*/ 987425 w 1200150"/>
              <a:gd name="connsiteY26" fmla="*/ 1758083 h 2297833"/>
              <a:gd name="connsiteX27" fmla="*/ 1035050 w 1200150"/>
              <a:gd name="connsiteY27" fmla="*/ 1592983 h 2297833"/>
              <a:gd name="connsiteX28" fmla="*/ 863600 w 1200150"/>
              <a:gd name="connsiteY28" fmla="*/ 1475508 h 2297833"/>
              <a:gd name="connsiteX29" fmla="*/ 860425 w 1200150"/>
              <a:gd name="connsiteY29" fmla="*/ 1412008 h 2297833"/>
              <a:gd name="connsiteX30" fmla="*/ 796925 w 1200150"/>
              <a:gd name="connsiteY30" fmla="*/ 1421533 h 2297833"/>
              <a:gd name="connsiteX31" fmla="*/ 752475 w 1200150"/>
              <a:gd name="connsiteY31" fmla="*/ 1304058 h 2297833"/>
              <a:gd name="connsiteX32" fmla="*/ 720725 w 1200150"/>
              <a:gd name="connsiteY32" fmla="*/ 1408833 h 2297833"/>
              <a:gd name="connsiteX33" fmla="*/ 622300 w 1200150"/>
              <a:gd name="connsiteY33" fmla="*/ 1373908 h 2297833"/>
              <a:gd name="connsiteX34" fmla="*/ 612775 w 1200150"/>
              <a:gd name="connsiteY34" fmla="*/ 1338983 h 2297833"/>
              <a:gd name="connsiteX35" fmla="*/ 568325 w 1200150"/>
              <a:gd name="connsiteY35" fmla="*/ 1338983 h 2297833"/>
              <a:gd name="connsiteX36" fmla="*/ 600075 w 1200150"/>
              <a:gd name="connsiteY36" fmla="*/ 1123083 h 2297833"/>
              <a:gd name="connsiteX37" fmla="*/ 841375 w 1200150"/>
              <a:gd name="connsiteY37" fmla="*/ 945283 h 2297833"/>
              <a:gd name="connsiteX38" fmla="*/ 1092200 w 1200150"/>
              <a:gd name="connsiteY38" fmla="*/ 1002433 h 2297833"/>
              <a:gd name="connsiteX39" fmla="*/ 1152525 w 1200150"/>
              <a:gd name="connsiteY39" fmla="*/ 875433 h 2297833"/>
              <a:gd name="connsiteX40" fmla="*/ 1130300 w 1200150"/>
              <a:gd name="connsiteY40" fmla="*/ 732558 h 2297833"/>
              <a:gd name="connsiteX41" fmla="*/ 1200150 w 1200150"/>
              <a:gd name="connsiteY41" fmla="*/ 678583 h 2297833"/>
              <a:gd name="connsiteX42" fmla="*/ 854075 w 1200150"/>
              <a:gd name="connsiteY42" fmla="*/ 780183 h 2297833"/>
              <a:gd name="connsiteX43" fmla="*/ 879475 w 1200150"/>
              <a:gd name="connsiteY43" fmla="*/ 488083 h 2297833"/>
              <a:gd name="connsiteX44" fmla="*/ 942975 w 1200150"/>
              <a:gd name="connsiteY44" fmla="*/ 392833 h 2297833"/>
              <a:gd name="connsiteX45" fmla="*/ 939800 w 1200150"/>
              <a:gd name="connsiteY45" fmla="*/ 218208 h 2297833"/>
              <a:gd name="connsiteX46" fmla="*/ 758825 w 1200150"/>
              <a:gd name="connsiteY46" fmla="*/ 183283 h 2297833"/>
              <a:gd name="connsiteX47" fmla="*/ 533400 w 1200150"/>
              <a:gd name="connsiteY47" fmla="*/ 189633 h 2297833"/>
              <a:gd name="connsiteX48" fmla="*/ 374650 w 1200150"/>
              <a:gd name="connsiteY48" fmla="*/ 265833 h 2297833"/>
              <a:gd name="connsiteX49" fmla="*/ 400050 w 1200150"/>
              <a:gd name="connsiteY49" fmla="*/ 170583 h 2297833"/>
              <a:gd name="connsiteX50" fmla="*/ 307975 w 1200150"/>
              <a:gd name="connsiteY50" fmla="*/ 148358 h 2297833"/>
              <a:gd name="connsiteX51" fmla="*/ 400050 w 1200150"/>
              <a:gd name="connsiteY51" fmla="*/ 21358 h 2297833"/>
              <a:gd name="connsiteX52" fmla="*/ 323850 w 1200150"/>
              <a:gd name="connsiteY52" fmla="*/ 2308 h 2297833"/>
              <a:gd name="connsiteX0" fmla="*/ 0 w 1152525"/>
              <a:gd name="connsiteY0" fmla="*/ 1735858 h 2297833"/>
              <a:gd name="connsiteX1" fmla="*/ 31750 w 1152525"/>
              <a:gd name="connsiteY1" fmla="*/ 1793008 h 2297833"/>
              <a:gd name="connsiteX2" fmla="*/ 127000 w 1152525"/>
              <a:gd name="connsiteY2" fmla="*/ 1786658 h 2297833"/>
              <a:gd name="connsiteX3" fmla="*/ 136525 w 1152525"/>
              <a:gd name="connsiteY3" fmla="*/ 1827933 h 2297833"/>
              <a:gd name="connsiteX4" fmla="*/ 171450 w 1152525"/>
              <a:gd name="connsiteY4" fmla="*/ 1827933 h 2297833"/>
              <a:gd name="connsiteX5" fmla="*/ 215900 w 1152525"/>
              <a:gd name="connsiteY5" fmla="*/ 1862858 h 2297833"/>
              <a:gd name="connsiteX6" fmla="*/ 190500 w 1152525"/>
              <a:gd name="connsiteY6" fmla="*/ 1894608 h 2297833"/>
              <a:gd name="connsiteX7" fmla="*/ 250825 w 1152525"/>
              <a:gd name="connsiteY7" fmla="*/ 1932708 h 2297833"/>
              <a:gd name="connsiteX8" fmla="*/ 250825 w 1152525"/>
              <a:gd name="connsiteY8" fmla="*/ 1996208 h 2297833"/>
              <a:gd name="connsiteX9" fmla="*/ 295275 w 1152525"/>
              <a:gd name="connsiteY9" fmla="*/ 2021608 h 2297833"/>
              <a:gd name="connsiteX10" fmla="*/ 327025 w 1152525"/>
              <a:gd name="connsiteY10" fmla="*/ 2085108 h 2297833"/>
              <a:gd name="connsiteX11" fmla="*/ 355600 w 1152525"/>
              <a:gd name="connsiteY11" fmla="*/ 2078758 h 2297833"/>
              <a:gd name="connsiteX12" fmla="*/ 393700 w 1152525"/>
              <a:gd name="connsiteY12" fmla="*/ 2120033 h 2297833"/>
              <a:gd name="connsiteX13" fmla="*/ 485775 w 1152525"/>
              <a:gd name="connsiteY13" fmla="*/ 2091458 h 2297833"/>
              <a:gd name="connsiteX14" fmla="*/ 577850 w 1152525"/>
              <a:gd name="connsiteY14" fmla="*/ 2253383 h 2297833"/>
              <a:gd name="connsiteX15" fmla="*/ 600075 w 1152525"/>
              <a:gd name="connsiteY15" fmla="*/ 2231158 h 2297833"/>
              <a:gd name="connsiteX16" fmla="*/ 625475 w 1152525"/>
              <a:gd name="connsiteY16" fmla="*/ 2266083 h 2297833"/>
              <a:gd name="connsiteX17" fmla="*/ 654050 w 1152525"/>
              <a:gd name="connsiteY17" fmla="*/ 2243858 h 2297833"/>
              <a:gd name="connsiteX18" fmla="*/ 673100 w 1152525"/>
              <a:gd name="connsiteY18" fmla="*/ 2288308 h 2297833"/>
              <a:gd name="connsiteX19" fmla="*/ 720725 w 1152525"/>
              <a:gd name="connsiteY19" fmla="*/ 2297833 h 2297833"/>
              <a:gd name="connsiteX20" fmla="*/ 854075 w 1152525"/>
              <a:gd name="connsiteY20" fmla="*/ 2069233 h 2297833"/>
              <a:gd name="connsiteX21" fmla="*/ 1003300 w 1152525"/>
              <a:gd name="connsiteY21" fmla="*/ 2018433 h 2297833"/>
              <a:gd name="connsiteX22" fmla="*/ 1003300 w 1152525"/>
              <a:gd name="connsiteY22" fmla="*/ 1954933 h 2297833"/>
              <a:gd name="connsiteX23" fmla="*/ 1041400 w 1152525"/>
              <a:gd name="connsiteY23" fmla="*/ 1961283 h 2297833"/>
              <a:gd name="connsiteX24" fmla="*/ 1066800 w 1152525"/>
              <a:gd name="connsiteY24" fmla="*/ 1904133 h 2297833"/>
              <a:gd name="connsiteX25" fmla="*/ 1044575 w 1152525"/>
              <a:gd name="connsiteY25" fmla="*/ 1850158 h 2297833"/>
              <a:gd name="connsiteX26" fmla="*/ 987425 w 1152525"/>
              <a:gd name="connsiteY26" fmla="*/ 1758083 h 2297833"/>
              <a:gd name="connsiteX27" fmla="*/ 1035050 w 1152525"/>
              <a:gd name="connsiteY27" fmla="*/ 1592983 h 2297833"/>
              <a:gd name="connsiteX28" fmla="*/ 863600 w 1152525"/>
              <a:gd name="connsiteY28" fmla="*/ 1475508 h 2297833"/>
              <a:gd name="connsiteX29" fmla="*/ 860425 w 1152525"/>
              <a:gd name="connsiteY29" fmla="*/ 1412008 h 2297833"/>
              <a:gd name="connsiteX30" fmla="*/ 796925 w 1152525"/>
              <a:gd name="connsiteY30" fmla="*/ 1421533 h 2297833"/>
              <a:gd name="connsiteX31" fmla="*/ 752475 w 1152525"/>
              <a:gd name="connsiteY31" fmla="*/ 1304058 h 2297833"/>
              <a:gd name="connsiteX32" fmla="*/ 720725 w 1152525"/>
              <a:gd name="connsiteY32" fmla="*/ 1408833 h 2297833"/>
              <a:gd name="connsiteX33" fmla="*/ 622300 w 1152525"/>
              <a:gd name="connsiteY33" fmla="*/ 1373908 h 2297833"/>
              <a:gd name="connsiteX34" fmla="*/ 612775 w 1152525"/>
              <a:gd name="connsiteY34" fmla="*/ 1338983 h 2297833"/>
              <a:gd name="connsiteX35" fmla="*/ 568325 w 1152525"/>
              <a:gd name="connsiteY35" fmla="*/ 1338983 h 2297833"/>
              <a:gd name="connsiteX36" fmla="*/ 600075 w 1152525"/>
              <a:gd name="connsiteY36" fmla="*/ 1123083 h 2297833"/>
              <a:gd name="connsiteX37" fmla="*/ 841375 w 1152525"/>
              <a:gd name="connsiteY37" fmla="*/ 945283 h 2297833"/>
              <a:gd name="connsiteX38" fmla="*/ 1092200 w 1152525"/>
              <a:gd name="connsiteY38" fmla="*/ 1002433 h 2297833"/>
              <a:gd name="connsiteX39" fmla="*/ 1152525 w 1152525"/>
              <a:gd name="connsiteY39" fmla="*/ 875433 h 2297833"/>
              <a:gd name="connsiteX40" fmla="*/ 1130300 w 1152525"/>
              <a:gd name="connsiteY40" fmla="*/ 732558 h 2297833"/>
              <a:gd name="connsiteX41" fmla="*/ 844550 w 1152525"/>
              <a:gd name="connsiteY41" fmla="*/ 881783 h 2297833"/>
              <a:gd name="connsiteX42" fmla="*/ 854075 w 1152525"/>
              <a:gd name="connsiteY42" fmla="*/ 780183 h 2297833"/>
              <a:gd name="connsiteX43" fmla="*/ 879475 w 1152525"/>
              <a:gd name="connsiteY43" fmla="*/ 488083 h 2297833"/>
              <a:gd name="connsiteX44" fmla="*/ 942975 w 1152525"/>
              <a:gd name="connsiteY44" fmla="*/ 392833 h 2297833"/>
              <a:gd name="connsiteX45" fmla="*/ 939800 w 1152525"/>
              <a:gd name="connsiteY45" fmla="*/ 218208 h 2297833"/>
              <a:gd name="connsiteX46" fmla="*/ 758825 w 1152525"/>
              <a:gd name="connsiteY46" fmla="*/ 183283 h 2297833"/>
              <a:gd name="connsiteX47" fmla="*/ 533400 w 1152525"/>
              <a:gd name="connsiteY47" fmla="*/ 189633 h 2297833"/>
              <a:gd name="connsiteX48" fmla="*/ 374650 w 1152525"/>
              <a:gd name="connsiteY48" fmla="*/ 265833 h 2297833"/>
              <a:gd name="connsiteX49" fmla="*/ 400050 w 1152525"/>
              <a:gd name="connsiteY49" fmla="*/ 170583 h 2297833"/>
              <a:gd name="connsiteX50" fmla="*/ 307975 w 1152525"/>
              <a:gd name="connsiteY50" fmla="*/ 148358 h 2297833"/>
              <a:gd name="connsiteX51" fmla="*/ 400050 w 1152525"/>
              <a:gd name="connsiteY51" fmla="*/ 21358 h 2297833"/>
              <a:gd name="connsiteX52" fmla="*/ 323850 w 1152525"/>
              <a:gd name="connsiteY52" fmla="*/ 2308 h 2297833"/>
              <a:gd name="connsiteX0" fmla="*/ 0 w 1152525"/>
              <a:gd name="connsiteY0" fmla="*/ 1735858 h 2297833"/>
              <a:gd name="connsiteX1" fmla="*/ 31750 w 1152525"/>
              <a:gd name="connsiteY1" fmla="*/ 1793008 h 2297833"/>
              <a:gd name="connsiteX2" fmla="*/ 127000 w 1152525"/>
              <a:gd name="connsiteY2" fmla="*/ 1786658 h 2297833"/>
              <a:gd name="connsiteX3" fmla="*/ 136525 w 1152525"/>
              <a:gd name="connsiteY3" fmla="*/ 1827933 h 2297833"/>
              <a:gd name="connsiteX4" fmla="*/ 171450 w 1152525"/>
              <a:gd name="connsiteY4" fmla="*/ 1827933 h 2297833"/>
              <a:gd name="connsiteX5" fmla="*/ 215900 w 1152525"/>
              <a:gd name="connsiteY5" fmla="*/ 1862858 h 2297833"/>
              <a:gd name="connsiteX6" fmla="*/ 190500 w 1152525"/>
              <a:gd name="connsiteY6" fmla="*/ 1894608 h 2297833"/>
              <a:gd name="connsiteX7" fmla="*/ 250825 w 1152525"/>
              <a:gd name="connsiteY7" fmla="*/ 1932708 h 2297833"/>
              <a:gd name="connsiteX8" fmla="*/ 250825 w 1152525"/>
              <a:gd name="connsiteY8" fmla="*/ 1996208 h 2297833"/>
              <a:gd name="connsiteX9" fmla="*/ 295275 w 1152525"/>
              <a:gd name="connsiteY9" fmla="*/ 2021608 h 2297833"/>
              <a:gd name="connsiteX10" fmla="*/ 327025 w 1152525"/>
              <a:gd name="connsiteY10" fmla="*/ 2085108 h 2297833"/>
              <a:gd name="connsiteX11" fmla="*/ 355600 w 1152525"/>
              <a:gd name="connsiteY11" fmla="*/ 2078758 h 2297833"/>
              <a:gd name="connsiteX12" fmla="*/ 393700 w 1152525"/>
              <a:gd name="connsiteY12" fmla="*/ 2120033 h 2297833"/>
              <a:gd name="connsiteX13" fmla="*/ 485775 w 1152525"/>
              <a:gd name="connsiteY13" fmla="*/ 2091458 h 2297833"/>
              <a:gd name="connsiteX14" fmla="*/ 577850 w 1152525"/>
              <a:gd name="connsiteY14" fmla="*/ 2253383 h 2297833"/>
              <a:gd name="connsiteX15" fmla="*/ 600075 w 1152525"/>
              <a:gd name="connsiteY15" fmla="*/ 2231158 h 2297833"/>
              <a:gd name="connsiteX16" fmla="*/ 625475 w 1152525"/>
              <a:gd name="connsiteY16" fmla="*/ 2266083 h 2297833"/>
              <a:gd name="connsiteX17" fmla="*/ 654050 w 1152525"/>
              <a:gd name="connsiteY17" fmla="*/ 2243858 h 2297833"/>
              <a:gd name="connsiteX18" fmla="*/ 673100 w 1152525"/>
              <a:gd name="connsiteY18" fmla="*/ 2288308 h 2297833"/>
              <a:gd name="connsiteX19" fmla="*/ 720725 w 1152525"/>
              <a:gd name="connsiteY19" fmla="*/ 2297833 h 2297833"/>
              <a:gd name="connsiteX20" fmla="*/ 854075 w 1152525"/>
              <a:gd name="connsiteY20" fmla="*/ 2069233 h 2297833"/>
              <a:gd name="connsiteX21" fmla="*/ 1003300 w 1152525"/>
              <a:gd name="connsiteY21" fmla="*/ 2018433 h 2297833"/>
              <a:gd name="connsiteX22" fmla="*/ 1003300 w 1152525"/>
              <a:gd name="connsiteY22" fmla="*/ 1954933 h 2297833"/>
              <a:gd name="connsiteX23" fmla="*/ 1041400 w 1152525"/>
              <a:gd name="connsiteY23" fmla="*/ 1961283 h 2297833"/>
              <a:gd name="connsiteX24" fmla="*/ 1066800 w 1152525"/>
              <a:gd name="connsiteY24" fmla="*/ 1904133 h 2297833"/>
              <a:gd name="connsiteX25" fmla="*/ 1044575 w 1152525"/>
              <a:gd name="connsiteY25" fmla="*/ 1850158 h 2297833"/>
              <a:gd name="connsiteX26" fmla="*/ 987425 w 1152525"/>
              <a:gd name="connsiteY26" fmla="*/ 1758083 h 2297833"/>
              <a:gd name="connsiteX27" fmla="*/ 1035050 w 1152525"/>
              <a:gd name="connsiteY27" fmla="*/ 1592983 h 2297833"/>
              <a:gd name="connsiteX28" fmla="*/ 863600 w 1152525"/>
              <a:gd name="connsiteY28" fmla="*/ 1475508 h 2297833"/>
              <a:gd name="connsiteX29" fmla="*/ 860425 w 1152525"/>
              <a:gd name="connsiteY29" fmla="*/ 1412008 h 2297833"/>
              <a:gd name="connsiteX30" fmla="*/ 796925 w 1152525"/>
              <a:gd name="connsiteY30" fmla="*/ 1421533 h 2297833"/>
              <a:gd name="connsiteX31" fmla="*/ 752475 w 1152525"/>
              <a:gd name="connsiteY31" fmla="*/ 1304058 h 2297833"/>
              <a:gd name="connsiteX32" fmla="*/ 720725 w 1152525"/>
              <a:gd name="connsiteY32" fmla="*/ 1408833 h 2297833"/>
              <a:gd name="connsiteX33" fmla="*/ 622300 w 1152525"/>
              <a:gd name="connsiteY33" fmla="*/ 1373908 h 2297833"/>
              <a:gd name="connsiteX34" fmla="*/ 612775 w 1152525"/>
              <a:gd name="connsiteY34" fmla="*/ 1338983 h 2297833"/>
              <a:gd name="connsiteX35" fmla="*/ 568325 w 1152525"/>
              <a:gd name="connsiteY35" fmla="*/ 1338983 h 2297833"/>
              <a:gd name="connsiteX36" fmla="*/ 600075 w 1152525"/>
              <a:gd name="connsiteY36" fmla="*/ 1123083 h 2297833"/>
              <a:gd name="connsiteX37" fmla="*/ 841375 w 1152525"/>
              <a:gd name="connsiteY37" fmla="*/ 945283 h 2297833"/>
              <a:gd name="connsiteX38" fmla="*/ 1092200 w 1152525"/>
              <a:gd name="connsiteY38" fmla="*/ 1002433 h 2297833"/>
              <a:gd name="connsiteX39" fmla="*/ 1152525 w 1152525"/>
              <a:gd name="connsiteY39" fmla="*/ 875433 h 2297833"/>
              <a:gd name="connsiteX40" fmla="*/ 1003300 w 1152525"/>
              <a:gd name="connsiteY40" fmla="*/ 894483 h 2297833"/>
              <a:gd name="connsiteX41" fmla="*/ 844550 w 1152525"/>
              <a:gd name="connsiteY41" fmla="*/ 881783 h 2297833"/>
              <a:gd name="connsiteX42" fmla="*/ 854075 w 1152525"/>
              <a:gd name="connsiteY42" fmla="*/ 780183 h 2297833"/>
              <a:gd name="connsiteX43" fmla="*/ 879475 w 1152525"/>
              <a:gd name="connsiteY43" fmla="*/ 488083 h 2297833"/>
              <a:gd name="connsiteX44" fmla="*/ 942975 w 1152525"/>
              <a:gd name="connsiteY44" fmla="*/ 392833 h 2297833"/>
              <a:gd name="connsiteX45" fmla="*/ 939800 w 1152525"/>
              <a:gd name="connsiteY45" fmla="*/ 218208 h 2297833"/>
              <a:gd name="connsiteX46" fmla="*/ 758825 w 1152525"/>
              <a:gd name="connsiteY46" fmla="*/ 183283 h 2297833"/>
              <a:gd name="connsiteX47" fmla="*/ 533400 w 1152525"/>
              <a:gd name="connsiteY47" fmla="*/ 189633 h 2297833"/>
              <a:gd name="connsiteX48" fmla="*/ 374650 w 1152525"/>
              <a:gd name="connsiteY48" fmla="*/ 265833 h 2297833"/>
              <a:gd name="connsiteX49" fmla="*/ 400050 w 1152525"/>
              <a:gd name="connsiteY49" fmla="*/ 170583 h 2297833"/>
              <a:gd name="connsiteX50" fmla="*/ 307975 w 1152525"/>
              <a:gd name="connsiteY50" fmla="*/ 148358 h 2297833"/>
              <a:gd name="connsiteX51" fmla="*/ 400050 w 1152525"/>
              <a:gd name="connsiteY51" fmla="*/ 21358 h 2297833"/>
              <a:gd name="connsiteX52" fmla="*/ 323850 w 1152525"/>
              <a:gd name="connsiteY52" fmla="*/ 2308 h 2297833"/>
              <a:gd name="connsiteX0" fmla="*/ 0 w 1152525"/>
              <a:gd name="connsiteY0" fmla="*/ 1733550 h 2295525"/>
              <a:gd name="connsiteX1" fmla="*/ 31750 w 1152525"/>
              <a:gd name="connsiteY1" fmla="*/ 1790700 h 2295525"/>
              <a:gd name="connsiteX2" fmla="*/ 127000 w 1152525"/>
              <a:gd name="connsiteY2" fmla="*/ 1784350 h 2295525"/>
              <a:gd name="connsiteX3" fmla="*/ 136525 w 1152525"/>
              <a:gd name="connsiteY3" fmla="*/ 1825625 h 2295525"/>
              <a:gd name="connsiteX4" fmla="*/ 171450 w 1152525"/>
              <a:gd name="connsiteY4" fmla="*/ 1825625 h 2295525"/>
              <a:gd name="connsiteX5" fmla="*/ 215900 w 1152525"/>
              <a:gd name="connsiteY5" fmla="*/ 1860550 h 2295525"/>
              <a:gd name="connsiteX6" fmla="*/ 190500 w 1152525"/>
              <a:gd name="connsiteY6" fmla="*/ 1892300 h 2295525"/>
              <a:gd name="connsiteX7" fmla="*/ 250825 w 1152525"/>
              <a:gd name="connsiteY7" fmla="*/ 1930400 h 2295525"/>
              <a:gd name="connsiteX8" fmla="*/ 250825 w 1152525"/>
              <a:gd name="connsiteY8" fmla="*/ 1993900 h 2295525"/>
              <a:gd name="connsiteX9" fmla="*/ 295275 w 1152525"/>
              <a:gd name="connsiteY9" fmla="*/ 2019300 h 2295525"/>
              <a:gd name="connsiteX10" fmla="*/ 327025 w 1152525"/>
              <a:gd name="connsiteY10" fmla="*/ 2082800 h 2295525"/>
              <a:gd name="connsiteX11" fmla="*/ 355600 w 1152525"/>
              <a:gd name="connsiteY11" fmla="*/ 2076450 h 2295525"/>
              <a:gd name="connsiteX12" fmla="*/ 393700 w 1152525"/>
              <a:gd name="connsiteY12" fmla="*/ 2117725 h 2295525"/>
              <a:gd name="connsiteX13" fmla="*/ 485775 w 1152525"/>
              <a:gd name="connsiteY13" fmla="*/ 2089150 h 2295525"/>
              <a:gd name="connsiteX14" fmla="*/ 577850 w 1152525"/>
              <a:gd name="connsiteY14" fmla="*/ 2251075 h 2295525"/>
              <a:gd name="connsiteX15" fmla="*/ 600075 w 1152525"/>
              <a:gd name="connsiteY15" fmla="*/ 2228850 h 2295525"/>
              <a:gd name="connsiteX16" fmla="*/ 625475 w 1152525"/>
              <a:gd name="connsiteY16" fmla="*/ 2263775 h 2295525"/>
              <a:gd name="connsiteX17" fmla="*/ 654050 w 1152525"/>
              <a:gd name="connsiteY17" fmla="*/ 2241550 h 2295525"/>
              <a:gd name="connsiteX18" fmla="*/ 673100 w 1152525"/>
              <a:gd name="connsiteY18" fmla="*/ 2286000 h 2295525"/>
              <a:gd name="connsiteX19" fmla="*/ 720725 w 1152525"/>
              <a:gd name="connsiteY19" fmla="*/ 2295525 h 2295525"/>
              <a:gd name="connsiteX20" fmla="*/ 854075 w 1152525"/>
              <a:gd name="connsiteY20" fmla="*/ 2066925 h 2295525"/>
              <a:gd name="connsiteX21" fmla="*/ 1003300 w 1152525"/>
              <a:gd name="connsiteY21" fmla="*/ 2016125 h 2295525"/>
              <a:gd name="connsiteX22" fmla="*/ 1003300 w 1152525"/>
              <a:gd name="connsiteY22" fmla="*/ 1952625 h 2295525"/>
              <a:gd name="connsiteX23" fmla="*/ 1041400 w 1152525"/>
              <a:gd name="connsiteY23" fmla="*/ 1958975 h 2295525"/>
              <a:gd name="connsiteX24" fmla="*/ 1066800 w 1152525"/>
              <a:gd name="connsiteY24" fmla="*/ 1901825 h 2295525"/>
              <a:gd name="connsiteX25" fmla="*/ 1044575 w 1152525"/>
              <a:gd name="connsiteY25" fmla="*/ 1847850 h 2295525"/>
              <a:gd name="connsiteX26" fmla="*/ 987425 w 1152525"/>
              <a:gd name="connsiteY26" fmla="*/ 1755775 h 2295525"/>
              <a:gd name="connsiteX27" fmla="*/ 1035050 w 1152525"/>
              <a:gd name="connsiteY27" fmla="*/ 1590675 h 2295525"/>
              <a:gd name="connsiteX28" fmla="*/ 863600 w 1152525"/>
              <a:gd name="connsiteY28" fmla="*/ 1473200 h 2295525"/>
              <a:gd name="connsiteX29" fmla="*/ 860425 w 1152525"/>
              <a:gd name="connsiteY29" fmla="*/ 1409700 h 2295525"/>
              <a:gd name="connsiteX30" fmla="*/ 796925 w 1152525"/>
              <a:gd name="connsiteY30" fmla="*/ 1419225 h 2295525"/>
              <a:gd name="connsiteX31" fmla="*/ 752475 w 1152525"/>
              <a:gd name="connsiteY31" fmla="*/ 1301750 h 2295525"/>
              <a:gd name="connsiteX32" fmla="*/ 720725 w 1152525"/>
              <a:gd name="connsiteY32" fmla="*/ 1406525 h 2295525"/>
              <a:gd name="connsiteX33" fmla="*/ 622300 w 1152525"/>
              <a:gd name="connsiteY33" fmla="*/ 1371600 h 2295525"/>
              <a:gd name="connsiteX34" fmla="*/ 612775 w 1152525"/>
              <a:gd name="connsiteY34" fmla="*/ 1336675 h 2295525"/>
              <a:gd name="connsiteX35" fmla="*/ 568325 w 1152525"/>
              <a:gd name="connsiteY35" fmla="*/ 1336675 h 2295525"/>
              <a:gd name="connsiteX36" fmla="*/ 600075 w 1152525"/>
              <a:gd name="connsiteY36" fmla="*/ 1120775 h 2295525"/>
              <a:gd name="connsiteX37" fmla="*/ 841375 w 1152525"/>
              <a:gd name="connsiteY37" fmla="*/ 942975 h 2295525"/>
              <a:gd name="connsiteX38" fmla="*/ 1092200 w 1152525"/>
              <a:gd name="connsiteY38" fmla="*/ 1000125 h 2295525"/>
              <a:gd name="connsiteX39" fmla="*/ 1152525 w 1152525"/>
              <a:gd name="connsiteY39" fmla="*/ 873125 h 2295525"/>
              <a:gd name="connsiteX40" fmla="*/ 1003300 w 1152525"/>
              <a:gd name="connsiteY40" fmla="*/ 892175 h 2295525"/>
              <a:gd name="connsiteX41" fmla="*/ 844550 w 1152525"/>
              <a:gd name="connsiteY41" fmla="*/ 879475 h 2295525"/>
              <a:gd name="connsiteX42" fmla="*/ 854075 w 1152525"/>
              <a:gd name="connsiteY42" fmla="*/ 777875 h 2295525"/>
              <a:gd name="connsiteX43" fmla="*/ 879475 w 1152525"/>
              <a:gd name="connsiteY43" fmla="*/ 485775 h 2295525"/>
              <a:gd name="connsiteX44" fmla="*/ 942975 w 1152525"/>
              <a:gd name="connsiteY44" fmla="*/ 390525 h 2295525"/>
              <a:gd name="connsiteX45" fmla="*/ 939800 w 1152525"/>
              <a:gd name="connsiteY45" fmla="*/ 215900 h 2295525"/>
              <a:gd name="connsiteX46" fmla="*/ 758825 w 1152525"/>
              <a:gd name="connsiteY46" fmla="*/ 180975 h 2295525"/>
              <a:gd name="connsiteX47" fmla="*/ 533400 w 1152525"/>
              <a:gd name="connsiteY47" fmla="*/ 187325 h 2295525"/>
              <a:gd name="connsiteX48" fmla="*/ 374650 w 1152525"/>
              <a:gd name="connsiteY48" fmla="*/ 263525 h 2295525"/>
              <a:gd name="connsiteX49" fmla="*/ 400050 w 1152525"/>
              <a:gd name="connsiteY49" fmla="*/ 168275 h 2295525"/>
              <a:gd name="connsiteX50" fmla="*/ 307975 w 1152525"/>
              <a:gd name="connsiteY50" fmla="*/ 146050 h 2295525"/>
              <a:gd name="connsiteX51" fmla="*/ 323850 w 1152525"/>
              <a:gd name="connsiteY51" fmla="*/ 0 h 2295525"/>
              <a:gd name="connsiteX0" fmla="*/ 0 w 1152525"/>
              <a:gd name="connsiteY0" fmla="*/ 1784350 h 2346325"/>
              <a:gd name="connsiteX1" fmla="*/ 31750 w 1152525"/>
              <a:gd name="connsiteY1" fmla="*/ 1841500 h 2346325"/>
              <a:gd name="connsiteX2" fmla="*/ 127000 w 1152525"/>
              <a:gd name="connsiteY2" fmla="*/ 1835150 h 2346325"/>
              <a:gd name="connsiteX3" fmla="*/ 136525 w 1152525"/>
              <a:gd name="connsiteY3" fmla="*/ 1876425 h 2346325"/>
              <a:gd name="connsiteX4" fmla="*/ 171450 w 1152525"/>
              <a:gd name="connsiteY4" fmla="*/ 1876425 h 2346325"/>
              <a:gd name="connsiteX5" fmla="*/ 215900 w 1152525"/>
              <a:gd name="connsiteY5" fmla="*/ 1911350 h 2346325"/>
              <a:gd name="connsiteX6" fmla="*/ 190500 w 1152525"/>
              <a:gd name="connsiteY6" fmla="*/ 1943100 h 2346325"/>
              <a:gd name="connsiteX7" fmla="*/ 250825 w 1152525"/>
              <a:gd name="connsiteY7" fmla="*/ 1981200 h 2346325"/>
              <a:gd name="connsiteX8" fmla="*/ 250825 w 1152525"/>
              <a:gd name="connsiteY8" fmla="*/ 2044700 h 2346325"/>
              <a:gd name="connsiteX9" fmla="*/ 295275 w 1152525"/>
              <a:gd name="connsiteY9" fmla="*/ 2070100 h 2346325"/>
              <a:gd name="connsiteX10" fmla="*/ 327025 w 1152525"/>
              <a:gd name="connsiteY10" fmla="*/ 2133600 h 2346325"/>
              <a:gd name="connsiteX11" fmla="*/ 355600 w 1152525"/>
              <a:gd name="connsiteY11" fmla="*/ 2127250 h 2346325"/>
              <a:gd name="connsiteX12" fmla="*/ 393700 w 1152525"/>
              <a:gd name="connsiteY12" fmla="*/ 2168525 h 2346325"/>
              <a:gd name="connsiteX13" fmla="*/ 485775 w 1152525"/>
              <a:gd name="connsiteY13" fmla="*/ 2139950 h 2346325"/>
              <a:gd name="connsiteX14" fmla="*/ 577850 w 1152525"/>
              <a:gd name="connsiteY14" fmla="*/ 2301875 h 2346325"/>
              <a:gd name="connsiteX15" fmla="*/ 600075 w 1152525"/>
              <a:gd name="connsiteY15" fmla="*/ 2279650 h 2346325"/>
              <a:gd name="connsiteX16" fmla="*/ 625475 w 1152525"/>
              <a:gd name="connsiteY16" fmla="*/ 2314575 h 2346325"/>
              <a:gd name="connsiteX17" fmla="*/ 654050 w 1152525"/>
              <a:gd name="connsiteY17" fmla="*/ 2292350 h 2346325"/>
              <a:gd name="connsiteX18" fmla="*/ 673100 w 1152525"/>
              <a:gd name="connsiteY18" fmla="*/ 2336800 h 2346325"/>
              <a:gd name="connsiteX19" fmla="*/ 720725 w 1152525"/>
              <a:gd name="connsiteY19" fmla="*/ 2346325 h 2346325"/>
              <a:gd name="connsiteX20" fmla="*/ 854075 w 1152525"/>
              <a:gd name="connsiteY20" fmla="*/ 2117725 h 2346325"/>
              <a:gd name="connsiteX21" fmla="*/ 1003300 w 1152525"/>
              <a:gd name="connsiteY21" fmla="*/ 2066925 h 2346325"/>
              <a:gd name="connsiteX22" fmla="*/ 1003300 w 1152525"/>
              <a:gd name="connsiteY22" fmla="*/ 2003425 h 2346325"/>
              <a:gd name="connsiteX23" fmla="*/ 1041400 w 1152525"/>
              <a:gd name="connsiteY23" fmla="*/ 2009775 h 2346325"/>
              <a:gd name="connsiteX24" fmla="*/ 1066800 w 1152525"/>
              <a:gd name="connsiteY24" fmla="*/ 1952625 h 2346325"/>
              <a:gd name="connsiteX25" fmla="*/ 1044575 w 1152525"/>
              <a:gd name="connsiteY25" fmla="*/ 1898650 h 2346325"/>
              <a:gd name="connsiteX26" fmla="*/ 987425 w 1152525"/>
              <a:gd name="connsiteY26" fmla="*/ 1806575 h 2346325"/>
              <a:gd name="connsiteX27" fmla="*/ 1035050 w 1152525"/>
              <a:gd name="connsiteY27" fmla="*/ 1641475 h 2346325"/>
              <a:gd name="connsiteX28" fmla="*/ 863600 w 1152525"/>
              <a:gd name="connsiteY28" fmla="*/ 1524000 h 2346325"/>
              <a:gd name="connsiteX29" fmla="*/ 860425 w 1152525"/>
              <a:gd name="connsiteY29" fmla="*/ 1460500 h 2346325"/>
              <a:gd name="connsiteX30" fmla="*/ 796925 w 1152525"/>
              <a:gd name="connsiteY30" fmla="*/ 1470025 h 2346325"/>
              <a:gd name="connsiteX31" fmla="*/ 752475 w 1152525"/>
              <a:gd name="connsiteY31" fmla="*/ 1352550 h 2346325"/>
              <a:gd name="connsiteX32" fmla="*/ 720725 w 1152525"/>
              <a:gd name="connsiteY32" fmla="*/ 1457325 h 2346325"/>
              <a:gd name="connsiteX33" fmla="*/ 622300 w 1152525"/>
              <a:gd name="connsiteY33" fmla="*/ 1422400 h 2346325"/>
              <a:gd name="connsiteX34" fmla="*/ 612775 w 1152525"/>
              <a:gd name="connsiteY34" fmla="*/ 1387475 h 2346325"/>
              <a:gd name="connsiteX35" fmla="*/ 568325 w 1152525"/>
              <a:gd name="connsiteY35" fmla="*/ 1387475 h 2346325"/>
              <a:gd name="connsiteX36" fmla="*/ 600075 w 1152525"/>
              <a:gd name="connsiteY36" fmla="*/ 1171575 h 2346325"/>
              <a:gd name="connsiteX37" fmla="*/ 841375 w 1152525"/>
              <a:gd name="connsiteY37" fmla="*/ 993775 h 2346325"/>
              <a:gd name="connsiteX38" fmla="*/ 1092200 w 1152525"/>
              <a:gd name="connsiteY38" fmla="*/ 1050925 h 2346325"/>
              <a:gd name="connsiteX39" fmla="*/ 1152525 w 1152525"/>
              <a:gd name="connsiteY39" fmla="*/ 923925 h 2346325"/>
              <a:gd name="connsiteX40" fmla="*/ 1003300 w 1152525"/>
              <a:gd name="connsiteY40" fmla="*/ 942975 h 2346325"/>
              <a:gd name="connsiteX41" fmla="*/ 844550 w 1152525"/>
              <a:gd name="connsiteY41" fmla="*/ 930275 h 2346325"/>
              <a:gd name="connsiteX42" fmla="*/ 854075 w 1152525"/>
              <a:gd name="connsiteY42" fmla="*/ 828675 h 2346325"/>
              <a:gd name="connsiteX43" fmla="*/ 879475 w 1152525"/>
              <a:gd name="connsiteY43" fmla="*/ 536575 h 2346325"/>
              <a:gd name="connsiteX44" fmla="*/ 942975 w 1152525"/>
              <a:gd name="connsiteY44" fmla="*/ 441325 h 2346325"/>
              <a:gd name="connsiteX45" fmla="*/ 939800 w 1152525"/>
              <a:gd name="connsiteY45" fmla="*/ 266700 h 2346325"/>
              <a:gd name="connsiteX46" fmla="*/ 758825 w 1152525"/>
              <a:gd name="connsiteY46" fmla="*/ 231775 h 2346325"/>
              <a:gd name="connsiteX47" fmla="*/ 533400 w 1152525"/>
              <a:gd name="connsiteY47" fmla="*/ 238125 h 2346325"/>
              <a:gd name="connsiteX48" fmla="*/ 374650 w 1152525"/>
              <a:gd name="connsiteY48" fmla="*/ 314325 h 2346325"/>
              <a:gd name="connsiteX49" fmla="*/ 400050 w 1152525"/>
              <a:gd name="connsiteY49" fmla="*/ 219075 h 2346325"/>
              <a:gd name="connsiteX50" fmla="*/ 384175 w 1152525"/>
              <a:gd name="connsiteY50" fmla="*/ 0 h 2346325"/>
              <a:gd name="connsiteX51" fmla="*/ 323850 w 1152525"/>
              <a:gd name="connsiteY51" fmla="*/ 50800 h 2346325"/>
              <a:gd name="connsiteX0" fmla="*/ 0 w 1152525"/>
              <a:gd name="connsiteY0" fmla="*/ 1784350 h 2346325"/>
              <a:gd name="connsiteX1" fmla="*/ 31750 w 1152525"/>
              <a:gd name="connsiteY1" fmla="*/ 1841500 h 2346325"/>
              <a:gd name="connsiteX2" fmla="*/ 127000 w 1152525"/>
              <a:gd name="connsiteY2" fmla="*/ 1835150 h 2346325"/>
              <a:gd name="connsiteX3" fmla="*/ 136525 w 1152525"/>
              <a:gd name="connsiteY3" fmla="*/ 1876425 h 2346325"/>
              <a:gd name="connsiteX4" fmla="*/ 171450 w 1152525"/>
              <a:gd name="connsiteY4" fmla="*/ 1876425 h 2346325"/>
              <a:gd name="connsiteX5" fmla="*/ 215900 w 1152525"/>
              <a:gd name="connsiteY5" fmla="*/ 1911350 h 2346325"/>
              <a:gd name="connsiteX6" fmla="*/ 190500 w 1152525"/>
              <a:gd name="connsiteY6" fmla="*/ 1943100 h 2346325"/>
              <a:gd name="connsiteX7" fmla="*/ 250825 w 1152525"/>
              <a:gd name="connsiteY7" fmla="*/ 1981200 h 2346325"/>
              <a:gd name="connsiteX8" fmla="*/ 250825 w 1152525"/>
              <a:gd name="connsiteY8" fmla="*/ 2044700 h 2346325"/>
              <a:gd name="connsiteX9" fmla="*/ 295275 w 1152525"/>
              <a:gd name="connsiteY9" fmla="*/ 2070100 h 2346325"/>
              <a:gd name="connsiteX10" fmla="*/ 327025 w 1152525"/>
              <a:gd name="connsiteY10" fmla="*/ 2133600 h 2346325"/>
              <a:gd name="connsiteX11" fmla="*/ 355600 w 1152525"/>
              <a:gd name="connsiteY11" fmla="*/ 2127250 h 2346325"/>
              <a:gd name="connsiteX12" fmla="*/ 393700 w 1152525"/>
              <a:gd name="connsiteY12" fmla="*/ 2168525 h 2346325"/>
              <a:gd name="connsiteX13" fmla="*/ 485775 w 1152525"/>
              <a:gd name="connsiteY13" fmla="*/ 2139950 h 2346325"/>
              <a:gd name="connsiteX14" fmla="*/ 577850 w 1152525"/>
              <a:gd name="connsiteY14" fmla="*/ 2301875 h 2346325"/>
              <a:gd name="connsiteX15" fmla="*/ 600075 w 1152525"/>
              <a:gd name="connsiteY15" fmla="*/ 2279650 h 2346325"/>
              <a:gd name="connsiteX16" fmla="*/ 625475 w 1152525"/>
              <a:gd name="connsiteY16" fmla="*/ 2314575 h 2346325"/>
              <a:gd name="connsiteX17" fmla="*/ 654050 w 1152525"/>
              <a:gd name="connsiteY17" fmla="*/ 2292350 h 2346325"/>
              <a:gd name="connsiteX18" fmla="*/ 673100 w 1152525"/>
              <a:gd name="connsiteY18" fmla="*/ 2336800 h 2346325"/>
              <a:gd name="connsiteX19" fmla="*/ 720725 w 1152525"/>
              <a:gd name="connsiteY19" fmla="*/ 2346325 h 2346325"/>
              <a:gd name="connsiteX20" fmla="*/ 854075 w 1152525"/>
              <a:gd name="connsiteY20" fmla="*/ 2117725 h 2346325"/>
              <a:gd name="connsiteX21" fmla="*/ 1003300 w 1152525"/>
              <a:gd name="connsiteY21" fmla="*/ 2066925 h 2346325"/>
              <a:gd name="connsiteX22" fmla="*/ 1003300 w 1152525"/>
              <a:gd name="connsiteY22" fmla="*/ 2003425 h 2346325"/>
              <a:gd name="connsiteX23" fmla="*/ 1041400 w 1152525"/>
              <a:gd name="connsiteY23" fmla="*/ 2009775 h 2346325"/>
              <a:gd name="connsiteX24" fmla="*/ 1066800 w 1152525"/>
              <a:gd name="connsiteY24" fmla="*/ 1952625 h 2346325"/>
              <a:gd name="connsiteX25" fmla="*/ 1044575 w 1152525"/>
              <a:gd name="connsiteY25" fmla="*/ 1898650 h 2346325"/>
              <a:gd name="connsiteX26" fmla="*/ 987425 w 1152525"/>
              <a:gd name="connsiteY26" fmla="*/ 1806575 h 2346325"/>
              <a:gd name="connsiteX27" fmla="*/ 1035050 w 1152525"/>
              <a:gd name="connsiteY27" fmla="*/ 1641475 h 2346325"/>
              <a:gd name="connsiteX28" fmla="*/ 863600 w 1152525"/>
              <a:gd name="connsiteY28" fmla="*/ 1524000 h 2346325"/>
              <a:gd name="connsiteX29" fmla="*/ 860425 w 1152525"/>
              <a:gd name="connsiteY29" fmla="*/ 1460500 h 2346325"/>
              <a:gd name="connsiteX30" fmla="*/ 796925 w 1152525"/>
              <a:gd name="connsiteY30" fmla="*/ 1470025 h 2346325"/>
              <a:gd name="connsiteX31" fmla="*/ 752475 w 1152525"/>
              <a:gd name="connsiteY31" fmla="*/ 1352550 h 2346325"/>
              <a:gd name="connsiteX32" fmla="*/ 720725 w 1152525"/>
              <a:gd name="connsiteY32" fmla="*/ 1457325 h 2346325"/>
              <a:gd name="connsiteX33" fmla="*/ 622300 w 1152525"/>
              <a:gd name="connsiteY33" fmla="*/ 1422400 h 2346325"/>
              <a:gd name="connsiteX34" fmla="*/ 612775 w 1152525"/>
              <a:gd name="connsiteY34" fmla="*/ 1387475 h 2346325"/>
              <a:gd name="connsiteX35" fmla="*/ 568325 w 1152525"/>
              <a:gd name="connsiteY35" fmla="*/ 1387475 h 2346325"/>
              <a:gd name="connsiteX36" fmla="*/ 600075 w 1152525"/>
              <a:gd name="connsiteY36" fmla="*/ 1171575 h 2346325"/>
              <a:gd name="connsiteX37" fmla="*/ 841375 w 1152525"/>
              <a:gd name="connsiteY37" fmla="*/ 993775 h 2346325"/>
              <a:gd name="connsiteX38" fmla="*/ 1092200 w 1152525"/>
              <a:gd name="connsiteY38" fmla="*/ 1050925 h 2346325"/>
              <a:gd name="connsiteX39" fmla="*/ 1152525 w 1152525"/>
              <a:gd name="connsiteY39" fmla="*/ 923925 h 2346325"/>
              <a:gd name="connsiteX40" fmla="*/ 1003300 w 1152525"/>
              <a:gd name="connsiteY40" fmla="*/ 942975 h 2346325"/>
              <a:gd name="connsiteX41" fmla="*/ 844550 w 1152525"/>
              <a:gd name="connsiteY41" fmla="*/ 930275 h 2346325"/>
              <a:gd name="connsiteX42" fmla="*/ 854075 w 1152525"/>
              <a:gd name="connsiteY42" fmla="*/ 828675 h 2346325"/>
              <a:gd name="connsiteX43" fmla="*/ 879475 w 1152525"/>
              <a:gd name="connsiteY43" fmla="*/ 536575 h 2346325"/>
              <a:gd name="connsiteX44" fmla="*/ 942975 w 1152525"/>
              <a:gd name="connsiteY44" fmla="*/ 441325 h 2346325"/>
              <a:gd name="connsiteX45" fmla="*/ 939800 w 1152525"/>
              <a:gd name="connsiteY45" fmla="*/ 266700 h 2346325"/>
              <a:gd name="connsiteX46" fmla="*/ 758825 w 1152525"/>
              <a:gd name="connsiteY46" fmla="*/ 231775 h 2346325"/>
              <a:gd name="connsiteX47" fmla="*/ 533400 w 1152525"/>
              <a:gd name="connsiteY47" fmla="*/ 238125 h 2346325"/>
              <a:gd name="connsiteX48" fmla="*/ 374650 w 1152525"/>
              <a:gd name="connsiteY48" fmla="*/ 314325 h 2346325"/>
              <a:gd name="connsiteX49" fmla="*/ 422275 w 1152525"/>
              <a:gd name="connsiteY49" fmla="*/ 50800 h 2346325"/>
              <a:gd name="connsiteX50" fmla="*/ 384175 w 1152525"/>
              <a:gd name="connsiteY50" fmla="*/ 0 h 2346325"/>
              <a:gd name="connsiteX51" fmla="*/ 323850 w 1152525"/>
              <a:gd name="connsiteY51" fmla="*/ 50800 h 2346325"/>
              <a:gd name="connsiteX0" fmla="*/ 0 w 1152525"/>
              <a:gd name="connsiteY0" fmla="*/ 1784350 h 2346325"/>
              <a:gd name="connsiteX1" fmla="*/ 31750 w 1152525"/>
              <a:gd name="connsiteY1" fmla="*/ 1841500 h 2346325"/>
              <a:gd name="connsiteX2" fmla="*/ 127000 w 1152525"/>
              <a:gd name="connsiteY2" fmla="*/ 1835150 h 2346325"/>
              <a:gd name="connsiteX3" fmla="*/ 136525 w 1152525"/>
              <a:gd name="connsiteY3" fmla="*/ 1876425 h 2346325"/>
              <a:gd name="connsiteX4" fmla="*/ 171450 w 1152525"/>
              <a:gd name="connsiteY4" fmla="*/ 1876425 h 2346325"/>
              <a:gd name="connsiteX5" fmla="*/ 215900 w 1152525"/>
              <a:gd name="connsiteY5" fmla="*/ 1911350 h 2346325"/>
              <a:gd name="connsiteX6" fmla="*/ 190500 w 1152525"/>
              <a:gd name="connsiteY6" fmla="*/ 1943100 h 2346325"/>
              <a:gd name="connsiteX7" fmla="*/ 250825 w 1152525"/>
              <a:gd name="connsiteY7" fmla="*/ 1981200 h 2346325"/>
              <a:gd name="connsiteX8" fmla="*/ 250825 w 1152525"/>
              <a:gd name="connsiteY8" fmla="*/ 2044700 h 2346325"/>
              <a:gd name="connsiteX9" fmla="*/ 295275 w 1152525"/>
              <a:gd name="connsiteY9" fmla="*/ 2070100 h 2346325"/>
              <a:gd name="connsiteX10" fmla="*/ 327025 w 1152525"/>
              <a:gd name="connsiteY10" fmla="*/ 2133600 h 2346325"/>
              <a:gd name="connsiteX11" fmla="*/ 355600 w 1152525"/>
              <a:gd name="connsiteY11" fmla="*/ 2127250 h 2346325"/>
              <a:gd name="connsiteX12" fmla="*/ 393700 w 1152525"/>
              <a:gd name="connsiteY12" fmla="*/ 2168525 h 2346325"/>
              <a:gd name="connsiteX13" fmla="*/ 485775 w 1152525"/>
              <a:gd name="connsiteY13" fmla="*/ 2139950 h 2346325"/>
              <a:gd name="connsiteX14" fmla="*/ 577850 w 1152525"/>
              <a:gd name="connsiteY14" fmla="*/ 2301875 h 2346325"/>
              <a:gd name="connsiteX15" fmla="*/ 600075 w 1152525"/>
              <a:gd name="connsiteY15" fmla="*/ 2279650 h 2346325"/>
              <a:gd name="connsiteX16" fmla="*/ 625475 w 1152525"/>
              <a:gd name="connsiteY16" fmla="*/ 2314575 h 2346325"/>
              <a:gd name="connsiteX17" fmla="*/ 654050 w 1152525"/>
              <a:gd name="connsiteY17" fmla="*/ 2292350 h 2346325"/>
              <a:gd name="connsiteX18" fmla="*/ 673100 w 1152525"/>
              <a:gd name="connsiteY18" fmla="*/ 2336800 h 2346325"/>
              <a:gd name="connsiteX19" fmla="*/ 720725 w 1152525"/>
              <a:gd name="connsiteY19" fmla="*/ 2346325 h 2346325"/>
              <a:gd name="connsiteX20" fmla="*/ 854075 w 1152525"/>
              <a:gd name="connsiteY20" fmla="*/ 2117725 h 2346325"/>
              <a:gd name="connsiteX21" fmla="*/ 1003300 w 1152525"/>
              <a:gd name="connsiteY21" fmla="*/ 2066925 h 2346325"/>
              <a:gd name="connsiteX22" fmla="*/ 1003300 w 1152525"/>
              <a:gd name="connsiteY22" fmla="*/ 2003425 h 2346325"/>
              <a:gd name="connsiteX23" fmla="*/ 1041400 w 1152525"/>
              <a:gd name="connsiteY23" fmla="*/ 2009775 h 2346325"/>
              <a:gd name="connsiteX24" fmla="*/ 1066800 w 1152525"/>
              <a:gd name="connsiteY24" fmla="*/ 1952625 h 2346325"/>
              <a:gd name="connsiteX25" fmla="*/ 1044575 w 1152525"/>
              <a:gd name="connsiteY25" fmla="*/ 1898650 h 2346325"/>
              <a:gd name="connsiteX26" fmla="*/ 987425 w 1152525"/>
              <a:gd name="connsiteY26" fmla="*/ 1806575 h 2346325"/>
              <a:gd name="connsiteX27" fmla="*/ 1035050 w 1152525"/>
              <a:gd name="connsiteY27" fmla="*/ 1641475 h 2346325"/>
              <a:gd name="connsiteX28" fmla="*/ 863600 w 1152525"/>
              <a:gd name="connsiteY28" fmla="*/ 1524000 h 2346325"/>
              <a:gd name="connsiteX29" fmla="*/ 860425 w 1152525"/>
              <a:gd name="connsiteY29" fmla="*/ 1460500 h 2346325"/>
              <a:gd name="connsiteX30" fmla="*/ 796925 w 1152525"/>
              <a:gd name="connsiteY30" fmla="*/ 1470025 h 2346325"/>
              <a:gd name="connsiteX31" fmla="*/ 752475 w 1152525"/>
              <a:gd name="connsiteY31" fmla="*/ 1352550 h 2346325"/>
              <a:gd name="connsiteX32" fmla="*/ 720725 w 1152525"/>
              <a:gd name="connsiteY32" fmla="*/ 1457325 h 2346325"/>
              <a:gd name="connsiteX33" fmla="*/ 622300 w 1152525"/>
              <a:gd name="connsiteY33" fmla="*/ 1422400 h 2346325"/>
              <a:gd name="connsiteX34" fmla="*/ 612775 w 1152525"/>
              <a:gd name="connsiteY34" fmla="*/ 1387475 h 2346325"/>
              <a:gd name="connsiteX35" fmla="*/ 568325 w 1152525"/>
              <a:gd name="connsiteY35" fmla="*/ 1387475 h 2346325"/>
              <a:gd name="connsiteX36" fmla="*/ 600075 w 1152525"/>
              <a:gd name="connsiteY36" fmla="*/ 1171575 h 2346325"/>
              <a:gd name="connsiteX37" fmla="*/ 841375 w 1152525"/>
              <a:gd name="connsiteY37" fmla="*/ 993775 h 2346325"/>
              <a:gd name="connsiteX38" fmla="*/ 1092200 w 1152525"/>
              <a:gd name="connsiteY38" fmla="*/ 1050925 h 2346325"/>
              <a:gd name="connsiteX39" fmla="*/ 1152525 w 1152525"/>
              <a:gd name="connsiteY39" fmla="*/ 923925 h 2346325"/>
              <a:gd name="connsiteX40" fmla="*/ 1003300 w 1152525"/>
              <a:gd name="connsiteY40" fmla="*/ 942975 h 2346325"/>
              <a:gd name="connsiteX41" fmla="*/ 844550 w 1152525"/>
              <a:gd name="connsiteY41" fmla="*/ 930275 h 2346325"/>
              <a:gd name="connsiteX42" fmla="*/ 854075 w 1152525"/>
              <a:gd name="connsiteY42" fmla="*/ 828675 h 2346325"/>
              <a:gd name="connsiteX43" fmla="*/ 879475 w 1152525"/>
              <a:gd name="connsiteY43" fmla="*/ 536575 h 2346325"/>
              <a:gd name="connsiteX44" fmla="*/ 942975 w 1152525"/>
              <a:gd name="connsiteY44" fmla="*/ 441325 h 2346325"/>
              <a:gd name="connsiteX45" fmla="*/ 939800 w 1152525"/>
              <a:gd name="connsiteY45" fmla="*/ 266700 h 2346325"/>
              <a:gd name="connsiteX46" fmla="*/ 758825 w 1152525"/>
              <a:gd name="connsiteY46" fmla="*/ 231775 h 2346325"/>
              <a:gd name="connsiteX47" fmla="*/ 533400 w 1152525"/>
              <a:gd name="connsiteY47" fmla="*/ 238125 h 2346325"/>
              <a:gd name="connsiteX48" fmla="*/ 466725 w 1152525"/>
              <a:gd name="connsiteY48" fmla="*/ 38100 h 2346325"/>
              <a:gd name="connsiteX49" fmla="*/ 422275 w 1152525"/>
              <a:gd name="connsiteY49" fmla="*/ 50800 h 2346325"/>
              <a:gd name="connsiteX50" fmla="*/ 384175 w 1152525"/>
              <a:gd name="connsiteY50" fmla="*/ 0 h 2346325"/>
              <a:gd name="connsiteX51" fmla="*/ 323850 w 1152525"/>
              <a:gd name="connsiteY51" fmla="*/ 50800 h 2346325"/>
              <a:gd name="connsiteX0" fmla="*/ 0 w 1152525"/>
              <a:gd name="connsiteY0" fmla="*/ 1784350 h 2346325"/>
              <a:gd name="connsiteX1" fmla="*/ 31750 w 1152525"/>
              <a:gd name="connsiteY1" fmla="*/ 1841500 h 2346325"/>
              <a:gd name="connsiteX2" fmla="*/ 127000 w 1152525"/>
              <a:gd name="connsiteY2" fmla="*/ 1835150 h 2346325"/>
              <a:gd name="connsiteX3" fmla="*/ 136525 w 1152525"/>
              <a:gd name="connsiteY3" fmla="*/ 1876425 h 2346325"/>
              <a:gd name="connsiteX4" fmla="*/ 171450 w 1152525"/>
              <a:gd name="connsiteY4" fmla="*/ 1876425 h 2346325"/>
              <a:gd name="connsiteX5" fmla="*/ 215900 w 1152525"/>
              <a:gd name="connsiteY5" fmla="*/ 1911350 h 2346325"/>
              <a:gd name="connsiteX6" fmla="*/ 190500 w 1152525"/>
              <a:gd name="connsiteY6" fmla="*/ 1943100 h 2346325"/>
              <a:gd name="connsiteX7" fmla="*/ 250825 w 1152525"/>
              <a:gd name="connsiteY7" fmla="*/ 1981200 h 2346325"/>
              <a:gd name="connsiteX8" fmla="*/ 250825 w 1152525"/>
              <a:gd name="connsiteY8" fmla="*/ 2044700 h 2346325"/>
              <a:gd name="connsiteX9" fmla="*/ 295275 w 1152525"/>
              <a:gd name="connsiteY9" fmla="*/ 2070100 h 2346325"/>
              <a:gd name="connsiteX10" fmla="*/ 327025 w 1152525"/>
              <a:gd name="connsiteY10" fmla="*/ 2133600 h 2346325"/>
              <a:gd name="connsiteX11" fmla="*/ 355600 w 1152525"/>
              <a:gd name="connsiteY11" fmla="*/ 2127250 h 2346325"/>
              <a:gd name="connsiteX12" fmla="*/ 393700 w 1152525"/>
              <a:gd name="connsiteY12" fmla="*/ 2168525 h 2346325"/>
              <a:gd name="connsiteX13" fmla="*/ 485775 w 1152525"/>
              <a:gd name="connsiteY13" fmla="*/ 2139950 h 2346325"/>
              <a:gd name="connsiteX14" fmla="*/ 577850 w 1152525"/>
              <a:gd name="connsiteY14" fmla="*/ 2301875 h 2346325"/>
              <a:gd name="connsiteX15" fmla="*/ 600075 w 1152525"/>
              <a:gd name="connsiteY15" fmla="*/ 2279650 h 2346325"/>
              <a:gd name="connsiteX16" fmla="*/ 625475 w 1152525"/>
              <a:gd name="connsiteY16" fmla="*/ 2314575 h 2346325"/>
              <a:gd name="connsiteX17" fmla="*/ 654050 w 1152525"/>
              <a:gd name="connsiteY17" fmla="*/ 2292350 h 2346325"/>
              <a:gd name="connsiteX18" fmla="*/ 673100 w 1152525"/>
              <a:gd name="connsiteY18" fmla="*/ 2336800 h 2346325"/>
              <a:gd name="connsiteX19" fmla="*/ 720725 w 1152525"/>
              <a:gd name="connsiteY19" fmla="*/ 2346325 h 2346325"/>
              <a:gd name="connsiteX20" fmla="*/ 854075 w 1152525"/>
              <a:gd name="connsiteY20" fmla="*/ 2117725 h 2346325"/>
              <a:gd name="connsiteX21" fmla="*/ 1003300 w 1152525"/>
              <a:gd name="connsiteY21" fmla="*/ 2066925 h 2346325"/>
              <a:gd name="connsiteX22" fmla="*/ 1003300 w 1152525"/>
              <a:gd name="connsiteY22" fmla="*/ 2003425 h 2346325"/>
              <a:gd name="connsiteX23" fmla="*/ 1041400 w 1152525"/>
              <a:gd name="connsiteY23" fmla="*/ 2009775 h 2346325"/>
              <a:gd name="connsiteX24" fmla="*/ 1066800 w 1152525"/>
              <a:gd name="connsiteY24" fmla="*/ 1952625 h 2346325"/>
              <a:gd name="connsiteX25" fmla="*/ 1044575 w 1152525"/>
              <a:gd name="connsiteY25" fmla="*/ 1898650 h 2346325"/>
              <a:gd name="connsiteX26" fmla="*/ 987425 w 1152525"/>
              <a:gd name="connsiteY26" fmla="*/ 1806575 h 2346325"/>
              <a:gd name="connsiteX27" fmla="*/ 1035050 w 1152525"/>
              <a:gd name="connsiteY27" fmla="*/ 1641475 h 2346325"/>
              <a:gd name="connsiteX28" fmla="*/ 863600 w 1152525"/>
              <a:gd name="connsiteY28" fmla="*/ 1524000 h 2346325"/>
              <a:gd name="connsiteX29" fmla="*/ 860425 w 1152525"/>
              <a:gd name="connsiteY29" fmla="*/ 1460500 h 2346325"/>
              <a:gd name="connsiteX30" fmla="*/ 796925 w 1152525"/>
              <a:gd name="connsiteY30" fmla="*/ 1470025 h 2346325"/>
              <a:gd name="connsiteX31" fmla="*/ 752475 w 1152525"/>
              <a:gd name="connsiteY31" fmla="*/ 1352550 h 2346325"/>
              <a:gd name="connsiteX32" fmla="*/ 720725 w 1152525"/>
              <a:gd name="connsiteY32" fmla="*/ 1457325 h 2346325"/>
              <a:gd name="connsiteX33" fmla="*/ 622300 w 1152525"/>
              <a:gd name="connsiteY33" fmla="*/ 1422400 h 2346325"/>
              <a:gd name="connsiteX34" fmla="*/ 612775 w 1152525"/>
              <a:gd name="connsiteY34" fmla="*/ 1387475 h 2346325"/>
              <a:gd name="connsiteX35" fmla="*/ 568325 w 1152525"/>
              <a:gd name="connsiteY35" fmla="*/ 1387475 h 2346325"/>
              <a:gd name="connsiteX36" fmla="*/ 600075 w 1152525"/>
              <a:gd name="connsiteY36" fmla="*/ 1171575 h 2346325"/>
              <a:gd name="connsiteX37" fmla="*/ 841375 w 1152525"/>
              <a:gd name="connsiteY37" fmla="*/ 993775 h 2346325"/>
              <a:gd name="connsiteX38" fmla="*/ 1092200 w 1152525"/>
              <a:gd name="connsiteY38" fmla="*/ 1050925 h 2346325"/>
              <a:gd name="connsiteX39" fmla="*/ 1152525 w 1152525"/>
              <a:gd name="connsiteY39" fmla="*/ 923925 h 2346325"/>
              <a:gd name="connsiteX40" fmla="*/ 1003300 w 1152525"/>
              <a:gd name="connsiteY40" fmla="*/ 942975 h 2346325"/>
              <a:gd name="connsiteX41" fmla="*/ 844550 w 1152525"/>
              <a:gd name="connsiteY41" fmla="*/ 930275 h 2346325"/>
              <a:gd name="connsiteX42" fmla="*/ 854075 w 1152525"/>
              <a:gd name="connsiteY42" fmla="*/ 828675 h 2346325"/>
              <a:gd name="connsiteX43" fmla="*/ 879475 w 1152525"/>
              <a:gd name="connsiteY43" fmla="*/ 536575 h 2346325"/>
              <a:gd name="connsiteX44" fmla="*/ 942975 w 1152525"/>
              <a:gd name="connsiteY44" fmla="*/ 441325 h 2346325"/>
              <a:gd name="connsiteX45" fmla="*/ 939800 w 1152525"/>
              <a:gd name="connsiteY45" fmla="*/ 266700 h 2346325"/>
              <a:gd name="connsiteX46" fmla="*/ 758825 w 1152525"/>
              <a:gd name="connsiteY46" fmla="*/ 231775 h 2346325"/>
              <a:gd name="connsiteX47" fmla="*/ 533400 w 1152525"/>
              <a:gd name="connsiteY47" fmla="*/ 238125 h 2346325"/>
              <a:gd name="connsiteX48" fmla="*/ 466725 w 1152525"/>
              <a:gd name="connsiteY48" fmla="*/ 38100 h 2346325"/>
              <a:gd name="connsiteX49" fmla="*/ 431800 w 1152525"/>
              <a:gd name="connsiteY49" fmla="*/ 41275 h 2346325"/>
              <a:gd name="connsiteX50" fmla="*/ 384175 w 1152525"/>
              <a:gd name="connsiteY50" fmla="*/ 0 h 2346325"/>
              <a:gd name="connsiteX51" fmla="*/ 323850 w 1152525"/>
              <a:gd name="connsiteY51" fmla="*/ 50800 h 2346325"/>
              <a:gd name="connsiteX0" fmla="*/ 0 w 1152525"/>
              <a:gd name="connsiteY0" fmla="*/ 1784350 h 2346325"/>
              <a:gd name="connsiteX1" fmla="*/ 31750 w 1152525"/>
              <a:gd name="connsiteY1" fmla="*/ 1841500 h 2346325"/>
              <a:gd name="connsiteX2" fmla="*/ 127000 w 1152525"/>
              <a:gd name="connsiteY2" fmla="*/ 1835150 h 2346325"/>
              <a:gd name="connsiteX3" fmla="*/ 136525 w 1152525"/>
              <a:gd name="connsiteY3" fmla="*/ 1876425 h 2346325"/>
              <a:gd name="connsiteX4" fmla="*/ 171450 w 1152525"/>
              <a:gd name="connsiteY4" fmla="*/ 1876425 h 2346325"/>
              <a:gd name="connsiteX5" fmla="*/ 215900 w 1152525"/>
              <a:gd name="connsiteY5" fmla="*/ 1911350 h 2346325"/>
              <a:gd name="connsiteX6" fmla="*/ 190500 w 1152525"/>
              <a:gd name="connsiteY6" fmla="*/ 1943100 h 2346325"/>
              <a:gd name="connsiteX7" fmla="*/ 250825 w 1152525"/>
              <a:gd name="connsiteY7" fmla="*/ 1981200 h 2346325"/>
              <a:gd name="connsiteX8" fmla="*/ 250825 w 1152525"/>
              <a:gd name="connsiteY8" fmla="*/ 2044700 h 2346325"/>
              <a:gd name="connsiteX9" fmla="*/ 295275 w 1152525"/>
              <a:gd name="connsiteY9" fmla="*/ 2070100 h 2346325"/>
              <a:gd name="connsiteX10" fmla="*/ 327025 w 1152525"/>
              <a:gd name="connsiteY10" fmla="*/ 2133600 h 2346325"/>
              <a:gd name="connsiteX11" fmla="*/ 355600 w 1152525"/>
              <a:gd name="connsiteY11" fmla="*/ 2127250 h 2346325"/>
              <a:gd name="connsiteX12" fmla="*/ 393700 w 1152525"/>
              <a:gd name="connsiteY12" fmla="*/ 2168525 h 2346325"/>
              <a:gd name="connsiteX13" fmla="*/ 485775 w 1152525"/>
              <a:gd name="connsiteY13" fmla="*/ 2139950 h 2346325"/>
              <a:gd name="connsiteX14" fmla="*/ 577850 w 1152525"/>
              <a:gd name="connsiteY14" fmla="*/ 2301875 h 2346325"/>
              <a:gd name="connsiteX15" fmla="*/ 600075 w 1152525"/>
              <a:gd name="connsiteY15" fmla="*/ 2279650 h 2346325"/>
              <a:gd name="connsiteX16" fmla="*/ 625475 w 1152525"/>
              <a:gd name="connsiteY16" fmla="*/ 2314575 h 2346325"/>
              <a:gd name="connsiteX17" fmla="*/ 654050 w 1152525"/>
              <a:gd name="connsiteY17" fmla="*/ 2292350 h 2346325"/>
              <a:gd name="connsiteX18" fmla="*/ 673100 w 1152525"/>
              <a:gd name="connsiteY18" fmla="*/ 2336800 h 2346325"/>
              <a:gd name="connsiteX19" fmla="*/ 720725 w 1152525"/>
              <a:gd name="connsiteY19" fmla="*/ 2346325 h 2346325"/>
              <a:gd name="connsiteX20" fmla="*/ 854075 w 1152525"/>
              <a:gd name="connsiteY20" fmla="*/ 2117725 h 2346325"/>
              <a:gd name="connsiteX21" fmla="*/ 1003300 w 1152525"/>
              <a:gd name="connsiteY21" fmla="*/ 2066925 h 2346325"/>
              <a:gd name="connsiteX22" fmla="*/ 1003300 w 1152525"/>
              <a:gd name="connsiteY22" fmla="*/ 2003425 h 2346325"/>
              <a:gd name="connsiteX23" fmla="*/ 1041400 w 1152525"/>
              <a:gd name="connsiteY23" fmla="*/ 2009775 h 2346325"/>
              <a:gd name="connsiteX24" fmla="*/ 1066800 w 1152525"/>
              <a:gd name="connsiteY24" fmla="*/ 1952625 h 2346325"/>
              <a:gd name="connsiteX25" fmla="*/ 1044575 w 1152525"/>
              <a:gd name="connsiteY25" fmla="*/ 1898650 h 2346325"/>
              <a:gd name="connsiteX26" fmla="*/ 987425 w 1152525"/>
              <a:gd name="connsiteY26" fmla="*/ 1806575 h 2346325"/>
              <a:gd name="connsiteX27" fmla="*/ 1035050 w 1152525"/>
              <a:gd name="connsiteY27" fmla="*/ 1641475 h 2346325"/>
              <a:gd name="connsiteX28" fmla="*/ 863600 w 1152525"/>
              <a:gd name="connsiteY28" fmla="*/ 1524000 h 2346325"/>
              <a:gd name="connsiteX29" fmla="*/ 860425 w 1152525"/>
              <a:gd name="connsiteY29" fmla="*/ 1460500 h 2346325"/>
              <a:gd name="connsiteX30" fmla="*/ 796925 w 1152525"/>
              <a:gd name="connsiteY30" fmla="*/ 1470025 h 2346325"/>
              <a:gd name="connsiteX31" fmla="*/ 752475 w 1152525"/>
              <a:gd name="connsiteY31" fmla="*/ 1352550 h 2346325"/>
              <a:gd name="connsiteX32" fmla="*/ 720725 w 1152525"/>
              <a:gd name="connsiteY32" fmla="*/ 1457325 h 2346325"/>
              <a:gd name="connsiteX33" fmla="*/ 622300 w 1152525"/>
              <a:gd name="connsiteY33" fmla="*/ 1422400 h 2346325"/>
              <a:gd name="connsiteX34" fmla="*/ 612775 w 1152525"/>
              <a:gd name="connsiteY34" fmla="*/ 1387475 h 2346325"/>
              <a:gd name="connsiteX35" fmla="*/ 568325 w 1152525"/>
              <a:gd name="connsiteY35" fmla="*/ 1387475 h 2346325"/>
              <a:gd name="connsiteX36" fmla="*/ 600075 w 1152525"/>
              <a:gd name="connsiteY36" fmla="*/ 1171575 h 2346325"/>
              <a:gd name="connsiteX37" fmla="*/ 841375 w 1152525"/>
              <a:gd name="connsiteY37" fmla="*/ 993775 h 2346325"/>
              <a:gd name="connsiteX38" fmla="*/ 1092200 w 1152525"/>
              <a:gd name="connsiteY38" fmla="*/ 1050925 h 2346325"/>
              <a:gd name="connsiteX39" fmla="*/ 1152525 w 1152525"/>
              <a:gd name="connsiteY39" fmla="*/ 923925 h 2346325"/>
              <a:gd name="connsiteX40" fmla="*/ 1003300 w 1152525"/>
              <a:gd name="connsiteY40" fmla="*/ 942975 h 2346325"/>
              <a:gd name="connsiteX41" fmla="*/ 844550 w 1152525"/>
              <a:gd name="connsiteY41" fmla="*/ 930275 h 2346325"/>
              <a:gd name="connsiteX42" fmla="*/ 854075 w 1152525"/>
              <a:gd name="connsiteY42" fmla="*/ 828675 h 2346325"/>
              <a:gd name="connsiteX43" fmla="*/ 879475 w 1152525"/>
              <a:gd name="connsiteY43" fmla="*/ 536575 h 2346325"/>
              <a:gd name="connsiteX44" fmla="*/ 942975 w 1152525"/>
              <a:gd name="connsiteY44" fmla="*/ 441325 h 2346325"/>
              <a:gd name="connsiteX45" fmla="*/ 939800 w 1152525"/>
              <a:gd name="connsiteY45" fmla="*/ 266700 h 2346325"/>
              <a:gd name="connsiteX46" fmla="*/ 758825 w 1152525"/>
              <a:gd name="connsiteY46" fmla="*/ 231775 h 2346325"/>
              <a:gd name="connsiteX47" fmla="*/ 539750 w 1152525"/>
              <a:gd name="connsiteY47" fmla="*/ 66675 h 2346325"/>
              <a:gd name="connsiteX48" fmla="*/ 466725 w 1152525"/>
              <a:gd name="connsiteY48" fmla="*/ 38100 h 2346325"/>
              <a:gd name="connsiteX49" fmla="*/ 431800 w 1152525"/>
              <a:gd name="connsiteY49" fmla="*/ 41275 h 2346325"/>
              <a:gd name="connsiteX50" fmla="*/ 384175 w 1152525"/>
              <a:gd name="connsiteY50" fmla="*/ 0 h 2346325"/>
              <a:gd name="connsiteX51" fmla="*/ 323850 w 1152525"/>
              <a:gd name="connsiteY51" fmla="*/ 50800 h 2346325"/>
              <a:gd name="connsiteX0" fmla="*/ 0 w 1152525"/>
              <a:gd name="connsiteY0" fmla="*/ 1787525 h 2349500"/>
              <a:gd name="connsiteX1" fmla="*/ 31750 w 1152525"/>
              <a:gd name="connsiteY1" fmla="*/ 1844675 h 2349500"/>
              <a:gd name="connsiteX2" fmla="*/ 127000 w 1152525"/>
              <a:gd name="connsiteY2" fmla="*/ 1838325 h 2349500"/>
              <a:gd name="connsiteX3" fmla="*/ 136525 w 1152525"/>
              <a:gd name="connsiteY3" fmla="*/ 1879600 h 2349500"/>
              <a:gd name="connsiteX4" fmla="*/ 171450 w 1152525"/>
              <a:gd name="connsiteY4" fmla="*/ 1879600 h 2349500"/>
              <a:gd name="connsiteX5" fmla="*/ 215900 w 1152525"/>
              <a:gd name="connsiteY5" fmla="*/ 1914525 h 2349500"/>
              <a:gd name="connsiteX6" fmla="*/ 190500 w 1152525"/>
              <a:gd name="connsiteY6" fmla="*/ 1946275 h 2349500"/>
              <a:gd name="connsiteX7" fmla="*/ 250825 w 1152525"/>
              <a:gd name="connsiteY7" fmla="*/ 1984375 h 2349500"/>
              <a:gd name="connsiteX8" fmla="*/ 250825 w 1152525"/>
              <a:gd name="connsiteY8" fmla="*/ 2047875 h 2349500"/>
              <a:gd name="connsiteX9" fmla="*/ 295275 w 1152525"/>
              <a:gd name="connsiteY9" fmla="*/ 2073275 h 2349500"/>
              <a:gd name="connsiteX10" fmla="*/ 327025 w 1152525"/>
              <a:gd name="connsiteY10" fmla="*/ 2136775 h 2349500"/>
              <a:gd name="connsiteX11" fmla="*/ 355600 w 1152525"/>
              <a:gd name="connsiteY11" fmla="*/ 2130425 h 2349500"/>
              <a:gd name="connsiteX12" fmla="*/ 393700 w 1152525"/>
              <a:gd name="connsiteY12" fmla="*/ 2171700 h 2349500"/>
              <a:gd name="connsiteX13" fmla="*/ 485775 w 1152525"/>
              <a:gd name="connsiteY13" fmla="*/ 2143125 h 2349500"/>
              <a:gd name="connsiteX14" fmla="*/ 577850 w 1152525"/>
              <a:gd name="connsiteY14" fmla="*/ 2305050 h 2349500"/>
              <a:gd name="connsiteX15" fmla="*/ 600075 w 1152525"/>
              <a:gd name="connsiteY15" fmla="*/ 2282825 h 2349500"/>
              <a:gd name="connsiteX16" fmla="*/ 625475 w 1152525"/>
              <a:gd name="connsiteY16" fmla="*/ 2317750 h 2349500"/>
              <a:gd name="connsiteX17" fmla="*/ 654050 w 1152525"/>
              <a:gd name="connsiteY17" fmla="*/ 2295525 h 2349500"/>
              <a:gd name="connsiteX18" fmla="*/ 673100 w 1152525"/>
              <a:gd name="connsiteY18" fmla="*/ 2339975 h 2349500"/>
              <a:gd name="connsiteX19" fmla="*/ 720725 w 1152525"/>
              <a:gd name="connsiteY19" fmla="*/ 2349500 h 2349500"/>
              <a:gd name="connsiteX20" fmla="*/ 854075 w 1152525"/>
              <a:gd name="connsiteY20" fmla="*/ 2120900 h 2349500"/>
              <a:gd name="connsiteX21" fmla="*/ 1003300 w 1152525"/>
              <a:gd name="connsiteY21" fmla="*/ 2070100 h 2349500"/>
              <a:gd name="connsiteX22" fmla="*/ 1003300 w 1152525"/>
              <a:gd name="connsiteY22" fmla="*/ 2006600 h 2349500"/>
              <a:gd name="connsiteX23" fmla="*/ 1041400 w 1152525"/>
              <a:gd name="connsiteY23" fmla="*/ 2012950 h 2349500"/>
              <a:gd name="connsiteX24" fmla="*/ 1066800 w 1152525"/>
              <a:gd name="connsiteY24" fmla="*/ 1955800 h 2349500"/>
              <a:gd name="connsiteX25" fmla="*/ 1044575 w 1152525"/>
              <a:gd name="connsiteY25" fmla="*/ 1901825 h 2349500"/>
              <a:gd name="connsiteX26" fmla="*/ 987425 w 1152525"/>
              <a:gd name="connsiteY26" fmla="*/ 1809750 h 2349500"/>
              <a:gd name="connsiteX27" fmla="*/ 1035050 w 1152525"/>
              <a:gd name="connsiteY27" fmla="*/ 1644650 h 2349500"/>
              <a:gd name="connsiteX28" fmla="*/ 863600 w 1152525"/>
              <a:gd name="connsiteY28" fmla="*/ 1527175 h 2349500"/>
              <a:gd name="connsiteX29" fmla="*/ 860425 w 1152525"/>
              <a:gd name="connsiteY29" fmla="*/ 1463675 h 2349500"/>
              <a:gd name="connsiteX30" fmla="*/ 796925 w 1152525"/>
              <a:gd name="connsiteY30" fmla="*/ 1473200 h 2349500"/>
              <a:gd name="connsiteX31" fmla="*/ 752475 w 1152525"/>
              <a:gd name="connsiteY31" fmla="*/ 1355725 h 2349500"/>
              <a:gd name="connsiteX32" fmla="*/ 720725 w 1152525"/>
              <a:gd name="connsiteY32" fmla="*/ 1460500 h 2349500"/>
              <a:gd name="connsiteX33" fmla="*/ 622300 w 1152525"/>
              <a:gd name="connsiteY33" fmla="*/ 1425575 h 2349500"/>
              <a:gd name="connsiteX34" fmla="*/ 612775 w 1152525"/>
              <a:gd name="connsiteY34" fmla="*/ 1390650 h 2349500"/>
              <a:gd name="connsiteX35" fmla="*/ 568325 w 1152525"/>
              <a:gd name="connsiteY35" fmla="*/ 1390650 h 2349500"/>
              <a:gd name="connsiteX36" fmla="*/ 600075 w 1152525"/>
              <a:gd name="connsiteY36" fmla="*/ 1174750 h 2349500"/>
              <a:gd name="connsiteX37" fmla="*/ 841375 w 1152525"/>
              <a:gd name="connsiteY37" fmla="*/ 996950 h 2349500"/>
              <a:gd name="connsiteX38" fmla="*/ 1092200 w 1152525"/>
              <a:gd name="connsiteY38" fmla="*/ 1054100 h 2349500"/>
              <a:gd name="connsiteX39" fmla="*/ 1152525 w 1152525"/>
              <a:gd name="connsiteY39" fmla="*/ 927100 h 2349500"/>
              <a:gd name="connsiteX40" fmla="*/ 1003300 w 1152525"/>
              <a:gd name="connsiteY40" fmla="*/ 946150 h 2349500"/>
              <a:gd name="connsiteX41" fmla="*/ 844550 w 1152525"/>
              <a:gd name="connsiteY41" fmla="*/ 933450 h 2349500"/>
              <a:gd name="connsiteX42" fmla="*/ 854075 w 1152525"/>
              <a:gd name="connsiteY42" fmla="*/ 831850 h 2349500"/>
              <a:gd name="connsiteX43" fmla="*/ 879475 w 1152525"/>
              <a:gd name="connsiteY43" fmla="*/ 539750 h 2349500"/>
              <a:gd name="connsiteX44" fmla="*/ 942975 w 1152525"/>
              <a:gd name="connsiteY44" fmla="*/ 444500 h 2349500"/>
              <a:gd name="connsiteX45" fmla="*/ 939800 w 1152525"/>
              <a:gd name="connsiteY45" fmla="*/ 269875 h 2349500"/>
              <a:gd name="connsiteX46" fmla="*/ 723900 w 1152525"/>
              <a:gd name="connsiteY46" fmla="*/ 0 h 2349500"/>
              <a:gd name="connsiteX47" fmla="*/ 539750 w 1152525"/>
              <a:gd name="connsiteY47" fmla="*/ 69850 h 2349500"/>
              <a:gd name="connsiteX48" fmla="*/ 466725 w 1152525"/>
              <a:gd name="connsiteY48" fmla="*/ 41275 h 2349500"/>
              <a:gd name="connsiteX49" fmla="*/ 431800 w 1152525"/>
              <a:gd name="connsiteY49" fmla="*/ 44450 h 2349500"/>
              <a:gd name="connsiteX50" fmla="*/ 384175 w 1152525"/>
              <a:gd name="connsiteY50" fmla="*/ 3175 h 2349500"/>
              <a:gd name="connsiteX51" fmla="*/ 323850 w 1152525"/>
              <a:gd name="connsiteY51" fmla="*/ 53975 h 2349500"/>
              <a:gd name="connsiteX0" fmla="*/ 0 w 1152525"/>
              <a:gd name="connsiteY0" fmla="*/ 1787525 h 2349500"/>
              <a:gd name="connsiteX1" fmla="*/ 31750 w 1152525"/>
              <a:gd name="connsiteY1" fmla="*/ 1844675 h 2349500"/>
              <a:gd name="connsiteX2" fmla="*/ 127000 w 1152525"/>
              <a:gd name="connsiteY2" fmla="*/ 1838325 h 2349500"/>
              <a:gd name="connsiteX3" fmla="*/ 136525 w 1152525"/>
              <a:gd name="connsiteY3" fmla="*/ 1879600 h 2349500"/>
              <a:gd name="connsiteX4" fmla="*/ 171450 w 1152525"/>
              <a:gd name="connsiteY4" fmla="*/ 1879600 h 2349500"/>
              <a:gd name="connsiteX5" fmla="*/ 215900 w 1152525"/>
              <a:gd name="connsiteY5" fmla="*/ 1914525 h 2349500"/>
              <a:gd name="connsiteX6" fmla="*/ 190500 w 1152525"/>
              <a:gd name="connsiteY6" fmla="*/ 1946275 h 2349500"/>
              <a:gd name="connsiteX7" fmla="*/ 250825 w 1152525"/>
              <a:gd name="connsiteY7" fmla="*/ 1984375 h 2349500"/>
              <a:gd name="connsiteX8" fmla="*/ 250825 w 1152525"/>
              <a:gd name="connsiteY8" fmla="*/ 2047875 h 2349500"/>
              <a:gd name="connsiteX9" fmla="*/ 295275 w 1152525"/>
              <a:gd name="connsiteY9" fmla="*/ 2073275 h 2349500"/>
              <a:gd name="connsiteX10" fmla="*/ 327025 w 1152525"/>
              <a:gd name="connsiteY10" fmla="*/ 2136775 h 2349500"/>
              <a:gd name="connsiteX11" fmla="*/ 355600 w 1152525"/>
              <a:gd name="connsiteY11" fmla="*/ 2130425 h 2349500"/>
              <a:gd name="connsiteX12" fmla="*/ 393700 w 1152525"/>
              <a:gd name="connsiteY12" fmla="*/ 2171700 h 2349500"/>
              <a:gd name="connsiteX13" fmla="*/ 485775 w 1152525"/>
              <a:gd name="connsiteY13" fmla="*/ 2143125 h 2349500"/>
              <a:gd name="connsiteX14" fmla="*/ 577850 w 1152525"/>
              <a:gd name="connsiteY14" fmla="*/ 2305050 h 2349500"/>
              <a:gd name="connsiteX15" fmla="*/ 600075 w 1152525"/>
              <a:gd name="connsiteY15" fmla="*/ 2282825 h 2349500"/>
              <a:gd name="connsiteX16" fmla="*/ 625475 w 1152525"/>
              <a:gd name="connsiteY16" fmla="*/ 2317750 h 2349500"/>
              <a:gd name="connsiteX17" fmla="*/ 654050 w 1152525"/>
              <a:gd name="connsiteY17" fmla="*/ 2295525 h 2349500"/>
              <a:gd name="connsiteX18" fmla="*/ 673100 w 1152525"/>
              <a:gd name="connsiteY18" fmla="*/ 2339975 h 2349500"/>
              <a:gd name="connsiteX19" fmla="*/ 720725 w 1152525"/>
              <a:gd name="connsiteY19" fmla="*/ 2349500 h 2349500"/>
              <a:gd name="connsiteX20" fmla="*/ 854075 w 1152525"/>
              <a:gd name="connsiteY20" fmla="*/ 2120900 h 2349500"/>
              <a:gd name="connsiteX21" fmla="*/ 1003300 w 1152525"/>
              <a:gd name="connsiteY21" fmla="*/ 2070100 h 2349500"/>
              <a:gd name="connsiteX22" fmla="*/ 1003300 w 1152525"/>
              <a:gd name="connsiteY22" fmla="*/ 2006600 h 2349500"/>
              <a:gd name="connsiteX23" fmla="*/ 1041400 w 1152525"/>
              <a:gd name="connsiteY23" fmla="*/ 2012950 h 2349500"/>
              <a:gd name="connsiteX24" fmla="*/ 1066800 w 1152525"/>
              <a:gd name="connsiteY24" fmla="*/ 1955800 h 2349500"/>
              <a:gd name="connsiteX25" fmla="*/ 1044575 w 1152525"/>
              <a:gd name="connsiteY25" fmla="*/ 1901825 h 2349500"/>
              <a:gd name="connsiteX26" fmla="*/ 987425 w 1152525"/>
              <a:gd name="connsiteY26" fmla="*/ 1809750 h 2349500"/>
              <a:gd name="connsiteX27" fmla="*/ 1035050 w 1152525"/>
              <a:gd name="connsiteY27" fmla="*/ 1644650 h 2349500"/>
              <a:gd name="connsiteX28" fmla="*/ 863600 w 1152525"/>
              <a:gd name="connsiteY28" fmla="*/ 1527175 h 2349500"/>
              <a:gd name="connsiteX29" fmla="*/ 860425 w 1152525"/>
              <a:gd name="connsiteY29" fmla="*/ 1463675 h 2349500"/>
              <a:gd name="connsiteX30" fmla="*/ 796925 w 1152525"/>
              <a:gd name="connsiteY30" fmla="*/ 1473200 h 2349500"/>
              <a:gd name="connsiteX31" fmla="*/ 752475 w 1152525"/>
              <a:gd name="connsiteY31" fmla="*/ 1355725 h 2349500"/>
              <a:gd name="connsiteX32" fmla="*/ 720725 w 1152525"/>
              <a:gd name="connsiteY32" fmla="*/ 1460500 h 2349500"/>
              <a:gd name="connsiteX33" fmla="*/ 622300 w 1152525"/>
              <a:gd name="connsiteY33" fmla="*/ 1425575 h 2349500"/>
              <a:gd name="connsiteX34" fmla="*/ 612775 w 1152525"/>
              <a:gd name="connsiteY34" fmla="*/ 1390650 h 2349500"/>
              <a:gd name="connsiteX35" fmla="*/ 568325 w 1152525"/>
              <a:gd name="connsiteY35" fmla="*/ 1390650 h 2349500"/>
              <a:gd name="connsiteX36" fmla="*/ 600075 w 1152525"/>
              <a:gd name="connsiteY36" fmla="*/ 1174750 h 2349500"/>
              <a:gd name="connsiteX37" fmla="*/ 841375 w 1152525"/>
              <a:gd name="connsiteY37" fmla="*/ 996950 h 2349500"/>
              <a:gd name="connsiteX38" fmla="*/ 1092200 w 1152525"/>
              <a:gd name="connsiteY38" fmla="*/ 1054100 h 2349500"/>
              <a:gd name="connsiteX39" fmla="*/ 1152525 w 1152525"/>
              <a:gd name="connsiteY39" fmla="*/ 927100 h 2349500"/>
              <a:gd name="connsiteX40" fmla="*/ 1003300 w 1152525"/>
              <a:gd name="connsiteY40" fmla="*/ 946150 h 2349500"/>
              <a:gd name="connsiteX41" fmla="*/ 844550 w 1152525"/>
              <a:gd name="connsiteY41" fmla="*/ 933450 h 2349500"/>
              <a:gd name="connsiteX42" fmla="*/ 854075 w 1152525"/>
              <a:gd name="connsiteY42" fmla="*/ 831850 h 2349500"/>
              <a:gd name="connsiteX43" fmla="*/ 879475 w 1152525"/>
              <a:gd name="connsiteY43" fmla="*/ 539750 h 2349500"/>
              <a:gd name="connsiteX44" fmla="*/ 942975 w 1152525"/>
              <a:gd name="connsiteY44" fmla="*/ 444500 h 2349500"/>
              <a:gd name="connsiteX45" fmla="*/ 939800 w 1152525"/>
              <a:gd name="connsiteY45" fmla="*/ 269875 h 2349500"/>
              <a:gd name="connsiteX46" fmla="*/ 723900 w 1152525"/>
              <a:gd name="connsiteY46" fmla="*/ 0 h 2349500"/>
              <a:gd name="connsiteX47" fmla="*/ 539750 w 1152525"/>
              <a:gd name="connsiteY47" fmla="*/ 60325 h 2349500"/>
              <a:gd name="connsiteX48" fmla="*/ 466725 w 1152525"/>
              <a:gd name="connsiteY48" fmla="*/ 41275 h 2349500"/>
              <a:gd name="connsiteX49" fmla="*/ 431800 w 1152525"/>
              <a:gd name="connsiteY49" fmla="*/ 44450 h 2349500"/>
              <a:gd name="connsiteX50" fmla="*/ 384175 w 1152525"/>
              <a:gd name="connsiteY50" fmla="*/ 3175 h 2349500"/>
              <a:gd name="connsiteX51" fmla="*/ 323850 w 1152525"/>
              <a:gd name="connsiteY51" fmla="*/ 53975 h 2349500"/>
              <a:gd name="connsiteX0" fmla="*/ 0 w 1152525"/>
              <a:gd name="connsiteY0" fmla="*/ 1787525 h 2349500"/>
              <a:gd name="connsiteX1" fmla="*/ 31750 w 1152525"/>
              <a:gd name="connsiteY1" fmla="*/ 1844675 h 2349500"/>
              <a:gd name="connsiteX2" fmla="*/ 127000 w 1152525"/>
              <a:gd name="connsiteY2" fmla="*/ 1838325 h 2349500"/>
              <a:gd name="connsiteX3" fmla="*/ 136525 w 1152525"/>
              <a:gd name="connsiteY3" fmla="*/ 1879600 h 2349500"/>
              <a:gd name="connsiteX4" fmla="*/ 171450 w 1152525"/>
              <a:gd name="connsiteY4" fmla="*/ 1879600 h 2349500"/>
              <a:gd name="connsiteX5" fmla="*/ 215900 w 1152525"/>
              <a:gd name="connsiteY5" fmla="*/ 1914525 h 2349500"/>
              <a:gd name="connsiteX6" fmla="*/ 190500 w 1152525"/>
              <a:gd name="connsiteY6" fmla="*/ 1946275 h 2349500"/>
              <a:gd name="connsiteX7" fmla="*/ 250825 w 1152525"/>
              <a:gd name="connsiteY7" fmla="*/ 1984375 h 2349500"/>
              <a:gd name="connsiteX8" fmla="*/ 250825 w 1152525"/>
              <a:gd name="connsiteY8" fmla="*/ 2047875 h 2349500"/>
              <a:gd name="connsiteX9" fmla="*/ 295275 w 1152525"/>
              <a:gd name="connsiteY9" fmla="*/ 2073275 h 2349500"/>
              <a:gd name="connsiteX10" fmla="*/ 327025 w 1152525"/>
              <a:gd name="connsiteY10" fmla="*/ 2136775 h 2349500"/>
              <a:gd name="connsiteX11" fmla="*/ 355600 w 1152525"/>
              <a:gd name="connsiteY11" fmla="*/ 2130425 h 2349500"/>
              <a:gd name="connsiteX12" fmla="*/ 393700 w 1152525"/>
              <a:gd name="connsiteY12" fmla="*/ 2171700 h 2349500"/>
              <a:gd name="connsiteX13" fmla="*/ 485775 w 1152525"/>
              <a:gd name="connsiteY13" fmla="*/ 2143125 h 2349500"/>
              <a:gd name="connsiteX14" fmla="*/ 577850 w 1152525"/>
              <a:gd name="connsiteY14" fmla="*/ 2305050 h 2349500"/>
              <a:gd name="connsiteX15" fmla="*/ 600075 w 1152525"/>
              <a:gd name="connsiteY15" fmla="*/ 2282825 h 2349500"/>
              <a:gd name="connsiteX16" fmla="*/ 625475 w 1152525"/>
              <a:gd name="connsiteY16" fmla="*/ 2317750 h 2349500"/>
              <a:gd name="connsiteX17" fmla="*/ 654050 w 1152525"/>
              <a:gd name="connsiteY17" fmla="*/ 2295525 h 2349500"/>
              <a:gd name="connsiteX18" fmla="*/ 673100 w 1152525"/>
              <a:gd name="connsiteY18" fmla="*/ 2339975 h 2349500"/>
              <a:gd name="connsiteX19" fmla="*/ 720725 w 1152525"/>
              <a:gd name="connsiteY19" fmla="*/ 2349500 h 2349500"/>
              <a:gd name="connsiteX20" fmla="*/ 854075 w 1152525"/>
              <a:gd name="connsiteY20" fmla="*/ 2120900 h 2349500"/>
              <a:gd name="connsiteX21" fmla="*/ 1003300 w 1152525"/>
              <a:gd name="connsiteY21" fmla="*/ 2070100 h 2349500"/>
              <a:gd name="connsiteX22" fmla="*/ 1003300 w 1152525"/>
              <a:gd name="connsiteY22" fmla="*/ 2006600 h 2349500"/>
              <a:gd name="connsiteX23" fmla="*/ 1041400 w 1152525"/>
              <a:gd name="connsiteY23" fmla="*/ 2012950 h 2349500"/>
              <a:gd name="connsiteX24" fmla="*/ 1066800 w 1152525"/>
              <a:gd name="connsiteY24" fmla="*/ 1955800 h 2349500"/>
              <a:gd name="connsiteX25" fmla="*/ 1044575 w 1152525"/>
              <a:gd name="connsiteY25" fmla="*/ 1901825 h 2349500"/>
              <a:gd name="connsiteX26" fmla="*/ 987425 w 1152525"/>
              <a:gd name="connsiteY26" fmla="*/ 1809750 h 2349500"/>
              <a:gd name="connsiteX27" fmla="*/ 1035050 w 1152525"/>
              <a:gd name="connsiteY27" fmla="*/ 1644650 h 2349500"/>
              <a:gd name="connsiteX28" fmla="*/ 863600 w 1152525"/>
              <a:gd name="connsiteY28" fmla="*/ 1527175 h 2349500"/>
              <a:gd name="connsiteX29" fmla="*/ 860425 w 1152525"/>
              <a:gd name="connsiteY29" fmla="*/ 1463675 h 2349500"/>
              <a:gd name="connsiteX30" fmla="*/ 796925 w 1152525"/>
              <a:gd name="connsiteY30" fmla="*/ 1473200 h 2349500"/>
              <a:gd name="connsiteX31" fmla="*/ 752475 w 1152525"/>
              <a:gd name="connsiteY31" fmla="*/ 1355725 h 2349500"/>
              <a:gd name="connsiteX32" fmla="*/ 720725 w 1152525"/>
              <a:gd name="connsiteY32" fmla="*/ 1460500 h 2349500"/>
              <a:gd name="connsiteX33" fmla="*/ 622300 w 1152525"/>
              <a:gd name="connsiteY33" fmla="*/ 1425575 h 2349500"/>
              <a:gd name="connsiteX34" fmla="*/ 612775 w 1152525"/>
              <a:gd name="connsiteY34" fmla="*/ 1390650 h 2349500"/>
              <a:gd name="connsiteX35" fmla="*/ 568325 w 1152525"/>
              <a:gd name="connsiteY35" fmla="*/ 1390650 h 2349500"/>
              <a:gd name="connsiteX36" fmla="*/ 600075 w 1152525"/>
              <a:gd name="connsiteY36" fmla="*/ 1174750 h 2349500"/>
              <a:gd name="connsiteX37" fmla="*/ 841375 w 1152525"/>
              <a:gd name="connsiteY37" fmla="*/ 996950 h 2349500"/>
              <a:gd name="connsiteX38" fmla="*/ 1092200 w 1152525"/>
              <a:gd name="connsiteY38" fmla="*/ 1054100 h 2349500"/>
              <a:gd name="connsiteX39" fmla="*/ 1152525 w 1152525"/>
              <a:gd name="connsiteY39" fmla="*/ 927100 h 2349500"/>
              <a:gd name="connsiteX40" fmla="*/ 1003300 w 1152525"/>
              <a:gd name="connsiteY40" fmla="*/ 946150 h 2349500"/>
              <a:gd name="connsiteX41" fmla="*/ 844550 w 1152525"/>
              <a:gd name="connsiteY41" fmla="*/ 933450 h 2349500"/>
              <a:gd name="connsiteX42" fmla="*/ 854075 w 1152525"/>
              <a:gd name="connsiteY42" fmla="*/ 831850 h 2349500"/>
              <a:gd name="connsiteX43" fmla="*/ 879475 w 1152525"/>
              <a:gd name="connsiteY43" fmla="*/ 539750 h 2349500"/>
              <a:gd name="connsiteX44" fmla="*/ 942975 w 1152525"/>
              <a:gd name="connsiteY44" fmla="*/ 444500 h 2349500"/>
              <a:gd name="connsiteX45" fmla="*/ 762000 w 1152525"/>
              <a:gd name="connsiteY45" fmla="*/ 28575 h 2349500"/>
              <a:gd name="connsiteX46" fmla="*/ 723900 w 1152525"/>
              <a:gd name="connsiteY46" fmla="*/ 0 h 2349500"/>
              <a:gd name="connsiteX47" fmla="*/ 539750 w 1152525"/>
              <a:gd name="connsiteY47" fmla="*/ 60325 h 2349500"/>
              <a:gd name="connsiteX48" fmla="*/ 466725 w 1152525"/>
              <a:gd name="connsiteY48" fmla="*/ 41275 h 2349500"/>
              <a:gd name="connsiteX49" fmla="*/ 431800 w 1152525"/>
              <a:gd name="connsiteY49" fmla="*/ 44450 h 2349500"/>
              <a:gd name="connsiteX50" fmla="*/ 384175 w 1152525"/>
              <a:gd name="connsiteY50" fmla="*/ 3175 h 2349500"/>
              <a:gd name="connsiteX51" fmla="*/ 323850 w 1152525"/>
              <a:gd name="connsiteY51" fmla="*/ 53975 h 2349500"/>
              <a:gd name="connsiteX0" fmla="*/ 0 w 1152525"/>
              <a:gd name="connsiteY0" fmla="*/ 1787525 h 2349500"/>
              <a:gd name="connsiteX1" fmla="*/ 31750 w 1152525"/>
              <a:gd name="connsiteY1" fmla="*/ 1844675 h 2349500"/>
              <a:gd name="connsiteX2" fmla="*/ 127000 w 1152525"/>
              <a:gd name="connsiteY2" fmla="*/ 1838325 h 2349500"/>
              <a:gd name="connsiteX3" fmla="*/ 136525 w 1152525"/>
              <a:gd name="connsiteY3" fmla="*/ 1879600 h 2349500"/>
              <a:gd name="connsiteX4" fmla="*/ 171450 w 1152525"/>
              <a:gd name="connsiteY4" fmla="*/ 1879600 h 2349500"/>
              <a:gd name="connsiteX5" fmla="*/ 215900 w 1152525"/>
              <a:gd name="connsiteY5" fmla="*/ 1914525 h 2349500"/>
              <a:gd name="connsiteX6" fmla="*/ 190500 w 1152525"/>
              <a:gd name="connsiteY6" fmla="*/ 1946275 h 2349500"/>
              <a:gd name="connsiteX7" fmla="*/ 250825 w 1152525"/>
              <a:gd name="connsiteY7" fmla="*/ 1984375 h 2349500"/>
              <a:gd name="connsiteX8" fmla="*/ 250825 w 1152525"/>
              <a:gd name="connsiteY8" fmla="*/ 2047875 h 2349500"/>
              <a:gd name="connsiteX9" fmla="*/ 295275 w 1152525"/>
              <a:gd name="connsiteY9" fmla="*/ 2073275 h 2349500"/>
              <a:gd name="connsiteX10" fmla="*/ 327025 w 1152525"/>
              <a:gd name="connsiteY10" fmla="*/ 2136775 h 2349500"/>
              <a:gd name="connsiteX11" fmla="*/ 355600 w 1152525"/>
              <a:gd name="connsiteY11" fmla="*/ 2130425 h 2349500"/>
              <a:gd name="connsiteX12" fmla="*/ 393700 w 1152525"/>
              <a:gd name="connsiteY12" fmla="*/ 2171700 h 2349500"/>
              <a:gd name="connsiteX13" fmla="*/ 485775 w 1152525"/>
              <a:gd name="connsiteY13" fmla="*/ 2143125 h 2349500"/>
              <a:gd name="connsiteX14" fmla="*/ 577850 w 1152525"/>
              <a:gd name="connsiteY14" fmla="*/ 2305050 h 2349500"/>
              <a:gd name="connsiteX15" fmla="*/ 600075 w 1152525"/>
              <a:gd name="connsiteY15" fmla="*/ 2282825 h 2349500"/>
              <a:gd name="connsiteX16" fmla="*/ 625475 w 1152525"/>
              <a:gd name="connsiteY16" fmla="*/ 2317750 h 2349500"/>
              <a:gd name="connsiteX17" fmla="*/ 654050 w 1152525"/>
              <a:gd name="connsiteY17" fmla="*/ 2295525 h 2349500"/>
              <a:gd name="connsiteX18" fmla="*/ 673100 w 1152525"/>
              <a:gd name="connsiteY18" fmla="*/ 2339975 h 2349500"/>
              <a:gd name="connsiteX19" fmla="*/ 720725 w 1152525"/>
              <a:gd name="connsiteY19" fmla="*/ 2349500 h 2349500"/>
              <a:gd name="connsiteX20" fmla="*/ 854075 w 1152525"/>
              <a:gd name="connsiteY20" fmla="*/ 2120900 h 2349500"/>
              <a:gd name="connsiteX21" fmla="*/ 1003300 w 1152525"/>
              <a:gd name="connsiteY21" fmla="*/ 2070100 h 2349500"/>
              <a:gd name="connsiteX22" fmla="*/ 1003300 w 1152525"/>
              <a:gd name="connsiteY22" fmla="*/ 2006600 h 2349500"/>
              <a:gd name="connsiteX23" fmla="*/ 1041400 w 1152525"/>
              <a:gd name="connsiteY23" fmla="*/ 2012950 h 2349500"/>
              <a:gd name="connsiteX24" fmla="*/ 1066800 w 1152525"/>
              <a:gd name="connsiteY24" fmla="*/ 1955800 h 2349500"/>
              <a:gd name="connsiteX25" fmla="*/ 1044575 w 1152525"/>
              <a:gd name="connsiteY25" fmla="*/ 1901825 h 2349500"/>
              <a:gd name="connsiteX26" fmla="*/ 987425 w 1152525"/>
              <a:gd name="connsiteY26" fmla="*/ 1809750 h 2349500"/>
              <a:gd name="connsiteX27" fmla="*/ 1035050 w 1152525"/>
              <a:gd name="connsiteY27" fmla="*/ 1644650 h 2349500"/>
              <a:gd name="connsiteX28" fmla="*/ 863600 w 1152525"/>
              <a:gd name="connsiteY28" fmla="*/ 1527175 h 2349500"/>
              <a:gd name="connsiteX29" fmla="*/ 860425 w 1152525"/>
              <a:gd name="connsiteY29" fmla="*/ 1463675 h 2349500"/>
              <a:gd name="connsiteX30" fmla="*/ 796925 w 1152525"/>
              <a:gd name="connsiteY30" fmla="*/ 1473200 h 2349500"/>
              <a:gd name="connsiteX31" fmla="*/ 752475 w 1152525"/>
              <a:gd name="connsiteY31" fmla="*/ 1355725 h 2349500"/>
              <a:gd name="connsiteX32" fmla="*/ 720725 w 1152525"/>
              <a:gd name="connsiteY32" fmla="*/ 1460500 h 2349500"/>
              <a:gd name="connsiteX33" fmla="*/ 622300 w 1152525"/>
              <a:gd name="connsiteY33" fmla="*/ 1425575 h 2349500"/>
              <a:gd name="connsiteX34" fmla="*/ 612775 w 1152525"/>
              <a:gd name="connsiteY34" fmla="*/ 1390650 h 2349500"/>
              <a:gd name="connsiteX35" fmla="*/ 568325 w 1152525"/>
              <a:gd name="connsiteY35" fmla="*/ 1390650 h 2349500"/>
              <a:gd name="connsiteX36" fmla="*/ 600075 w 1152525"/>
              <a:gd name="connsiteY36" fmla="*/ 1174750 h 2349500"/>
              <a:gd name="connsiteX37" fmla="*/ 841375 w 1152525"/>
              <a:gd name="connsiteY37" fmla="*/ 996950 h 2349500"/>
              <a:gd name="connsiteX38" fmla="*/ 1092200 w 1152525"/>
              <a:gd name="connsiteY38" fmla="*/ 1054100 h 2349500"/>
              <a:gd name="connsiteX39" fmla="*/ 1152525 w 1152525"/>
              <a:gd name="connsiteY39" fmla="*/ 927100 h 2349500"/>
              <a:gd name="connsiteX40" fmla="*/ 1003300 w 1152525"/>
              <a:gd name="connsiteY40" fmla="*/ 946150 h 2349500"/>
              <a:gd name="connsiteX41" fmla="*/ 844550 w 1152525"/>
              <a:gd name="connsiteY41" fmla="*/ 933450 h 2349500"/>
              <a:gd name="connsiteX42" fmla="*/ 854075 w 1152525"/>
              <a:gd name="connsiteY42" fmla="*/ 831850 h 2349500"/>
              <a:gd name="connsiteX43" fmla="*/ 879475 w 1152525"/>
              <a:gd name="connsiteY43" fmla="*/ 539750 h 2349500"/>
              <a:gd name="connsiteX44" fmla="*/ 1130300 w 1152525"/>
              <a:gd name="connsiteY44" fmla="*/ 231775 h 2349500"/>
              <a:gd name="connsiteX45" fmla="*/ 762000 w 1152525"/>
              <a:gd name="connsiteY45" fmla="*/ 28575 h 2349500"/>
              <a:gd name="connsiteX46" fmla="*/ 723900 w 1152525"/>
              <a:gd name="connsiteY46" fmla="*/ 0 h 2349500"/>
              <a:gd name="connsiteX47" fmla="*/ 539750 w 1152525"/>
              <a:gd name="connsiteY47" fmla="*/ 60325 h 2349500"/>
              <a:gd name="connsiteX48" fmla="*/ 466725 w 1152525"/>
              <a:gd name="connsiteY48" fmla="*/ 41275 h 2349500"/>
              <a:gd name="connsiteX49" fmla="*/ 431800 w 1152525"/>
              <a:gd name="connsiteY49" fmla="*/ 44450 h 2349500"/>
              <a:gd name="connsiteX50" fmla="*/ 384175 w 1152525"/>
              <a:gd name="connsiteY50" fmla="*/ 3175 h 2349500"/>
              <a:gd name="connsiteX51" fmla="*/ 323850 w 1152525"/>
              <a:gd name="connsiteY51" fmla="*/ 53975 h 2349500"/>
              <a:gd name="connsiteX0" fmla="*/ 0 w 1152525"/>
              <a:gd name="connsiteY0" fmla="*/ 1803400 h 2365375"/>
              <a:gd name="connsiteX1" fmla="*/ 31750 w 1152525"/>
              <a:gd name="connsiteY1" fmla="*/ 1860550 h 2365375"/>
              <a:gd name="connsiteX2" fmla="*/ 127000 w 1152525"/>
              <a:gd name="connsiteY2" fmla="*/ 1854200 h 2365375"/>
              <a:gd name="connsiteX3" fmla="*/ 136525 w 1152525"/>
              <a:gd name="connsiteY3" fmla="*/ 1895475 h 2365375"/>
              <a:gd name="connsiteX4" fmla="*/ 171450 w 1152525"/>
              <a:gd name="connsiteY4" fmla="*/ 1895475 h 2365375"/>
              <a:gd name="connsiteX5" fmla="*/ 215900 w 1152525"/>
              <a:gd name="connsiteY5" fmla="*/ 1930400 h 2365375"/>
              <a:gd name="connsiteX6" fmla="*/ 190500 w 1152525"/>
              <a:gd name="connsiteY6" fmla="*/ 1962150 h 2365375"/>
              <a:gd name="connsiteX7" fmla="*/ 250825 w 1152525"/>
              <a:gd name="connsiteY7" fmla="*/ 2000250 h 2365375"/>
              <a:gd name="connsiteX8" fmla="*/ 250825 w 1152525"/>
              <a:gd name="connsiteY8" fmla="*/ 2063750 h 2365375"/>
              <a:gd name="connsiteX9" fmla="*/ 295275 w 1152525"/>
              <a:gd name="connsiteY9" fmla="*/ 2089150 h 2365375"/>
              <a:gd name="connsiteX10" fmla="*/ 327025 w 1152525"/>
              <a:gd name="connsiteY10" fmla="*/ 2152650 h 2365375"/>
              <a:gd name="connsiteX11" fmla="*/ 355600 w 1152525"/>
              <a:gd name="connsiteY11" fmla="*/ 2146300 h 2365375"/>
              <a:gd name="connsiteX12" fmla="*/ 393700 w 1152525"/>
              <a:gd name="connsiteY12" fmla="*/ 2187575 h 2365375"/>
              <a:gd name="connsiteX13" fmla="*/ 485775 w 1152525"/>
              <a:gd name="connsiteY13" fmla="*/ 2159000 h 2365375"/>
              <a:gd name="connsiteX14" fmla="*/ 577850 w 1152525"/>
              <a:gd name="connsiteY14" fmla="*/ 2320925 h 2365375"/>
              <a:gd name="connsiteX15" fmla="*/ 600075 w 1152525"/>
              <a:gd name="connsiteY15" fmla="*/ 2298700 h 2365375"/>
              <a:gd name="connsiteX16" fmla="*/ 625475 w 1152525"/>
              <a:gd name="connsiteY16" fmla="*/ 2333625 h 2365375"/>
              <a:gd name="connsiteX17" fmla="*/ 654050 w 1152525"/>
              <a:gd name="connsiteY17" fmla="*/ 2311400 h 2365375"/>
              <a:gd name="connsiteX18" fmla="*/ 673100 w 1152525"/>
              <a:gd name="connsiteY18" fmla="*/ 2355850 h 2365375"/>
              <a:gd name="connsiteX19" fmla="*/ 720725 w 1152525"/>
              <a:gd name="connsiteY19" fmla="*/ 2365375 h 2365375"/>
              <a:gd name="connsiteX20" fmla="*/ 854075 w 1152525"/>
              <a:gd name="connsiteY20" fmla="*/ 2136775 h 2365375"/>
              <a:gd name="connsiteX21" fmla="*/ 1003300 w 1152525"/>
              <a:gd name="connsiteY21" fmla="*/ 2085975 h 2365375"/>
              <a:gd name="connsiteX22" fmla="*/ 1003300 w 1152525"/>
              <a:gd name="connsiteY22" fmla="*/ 2022475 h 2365375"/>
              <a:gd name="connsiteX23" fmla="*/ 1041400 w 1152525"/>
              <a:gd name="connsiteY23" fmla="*/ 2028825 h 2365375"/>
              <a:gd name="connsiteX24" fmla="*/ 1066800 w 1152525"/>
              <a:gd name="connsiteY24" fmla="*/ 1971675 h 2365375"/>
              <a:gd name="connsiteX25" fmla="*/ 1044575 w 1152525"/>
              <a:gd name="connsiteY25" fmla="*/ 1917700 h 2365375"/>
              <a:gd name="connsiteX26" fmla="*/ 987425 w 1152525"/>
              <a:gd name="connsiteY26" fmla="*/ 1825625 h 2365375"/>
              <a:gd name="connsiteX27" fmla="*/ 1035050 w 1152525"/>
              <a:gd name="connsiteY27" fmla="*/ 1660525 h 2365375"/>
              <a:gd name="connsiteX28" fmla="*/ 863600 w 1152525"/>
              <a:gd name="connsiteY28" fmla="*/ 1543050 h 2365375"/>
              <a:gd name="connsiteX29" fmla="*/ 860425 w 1152525"/>
              <a:gd name="connsiteY29" fmla="*/ 1479550 h 2365375"/>
              <a:gd name="connsiteX30" fmla="*/ 796925 w 1152525"/>
              <a:gd name="connsiteY30" fmla="*/ 1489075 h 2365375"/>
              <a:gd name="connsiteX31" fmla="*/ 752475 w 1152525"/>
              <a:gd name="connsiteY31" fmla="*/ 1371600 h 2365375"/>
              <a:gd name="connsiteX32" fmla="*/ 720725 w 1152525"/>
              <a:gd name="connsiteY32" fmla="*/ 1476375 h 2365375"/>
              <a:gd name="connsiteX33" fmla="*/ 622300 w 1152525"/>
              <a:gd name="connsiteY33" fmla="*/ 1441450 h 2365375"/>
              <a:gd name="connsiteX34" fmla="*/ 612775 w 1152525"/>
              <a:gd name="connsiteY34" fmla="*/ 1406525 h 2365375"/>
              <a:gd name="connsiteX35" fmla="*/ 568325 w 1152525"/>
              <a:gd name="connsiteY35" fmla="*/ 1406525 h 2365375"/>
              <a:gd name="connsiteX36" fmla="*/ 600075 w 1152525"/>
              <a:gd name="connsiteY36" fmla="*/ 1190625 h 2365375"/>
              <a:gd name="connsiteX37" fmla="*/ 841375 w 1152525"/>
              <a:gd name="connsiteY37" fmla="*/ 1012825 h 2365375"/>
              <a:gd name="connsiteX38" fmla="*/ 1092200 w 1152525"/>
              <a:gd name="connsiteY38" fmla="*/ 1069975 h 2365375"/>
              <a:gd name="connsiteX39" fmla="*/ 1152525 w 1152525"/>
              <a:gd name="connsiteY39" fmla="*/ 942975 h 2365375"/>
              <a:gd name="connsiteX40" fmla="*/ 1003300 w 1152525"/>
              <a:gd name="connsiteY40" fmla="*/ 962025 h 2365375"/>
              <a:gd name="connsiteX41" fmla="*/ 844550 w 1152525"/>
              <a:gd name="connsiteY41" fmla="*/ 949325 h 2365375"/>
              <a:gd name="connsiteX42" fmla="*/ 854075 w 1152525"/>
              <a:gd name="connsiteY42" fmla="*/ 847725 h 2365375"/>
              <a:gd name="connsiteX43" fmla="*/ 879475 w 1152525"/>
              <a:gd name="connsiteY43" fmla="*/ 555625 h 2365375"/>
              <a:gd name="connsiteX44" fmla="*/ 1130300 w 1152525"/>
              <a:gd name="connsiteY44" fmla="*/ 247650 h 2365375"/>
              <a:gd name="connsiteX45" fmla="*/ 787400 w 1152525"/>
              <a:gd name="connsiteY45" fmla="*/ 0 h 2365375"/>
              <a:gd name="connsiteX46" fmla="*/ 723900 w 1152525"/>
              <a:gd name="connsiteY46" fmla="*/ 15875 h 2365375"/>
              <a:gd name="connsiteX47" fmla="*/ 539750 w 1152525"/>
              <a:gd name="connsiteY47" fmla="*/ 76200 h 2365375"/>
              <a:gd name="connsiteX48" fmla="*/ 466725 w 1152525"/>
              <a:gd name="connsiteY48" fmla="*/ 57150 h 2365375"/>
              <a:gd name="connsiteX49" fmla="*/ 431800 w 1152525"/>
              <a:gd name="connsiteY49" fmla="*/ 60325 h 2365375"/>
              <a:gd name="connsiteX50" fmla="*/ 384175 w 1152525"/>
              <a:gd name="connsiteY50" fmla="*/ 19050 h 2365375"/>
              <a:gd name="connsiteX51" fmla="*/ 323850 w 1152525"/>
              <a:gd name="connsiteY51" fmla="*/ 69850 h 2365375"/>
              <a:gd name="connsiteX0" fmla="*/ 0 w 1152525"/>
              <a:gd name="connsiteY0" fmla="*/ 1834436 h 2396411"/>
              <a:gd name="connsiteX1" fmla="*/ 31750 w 1152525"/>
              <a:gd name="connsiteY1" fmla="*/ 1891586 h 2396411"/>
              <a:gd name="connsiteX2" fmla="*/ 127000 w 1152525"/>
              <a:gd name="connsiteY2" fmla="*/ 1885236 h 2396411"/>
              <a:gd name="connsiteX3" fmla="*/ 136525 w 1152525"/>
              <a:gd name="connsiteY3" fmla="*/ 1926511 h 2396411"/>
              <a:gd name="connsiteX4" fmla="*/ 171450 w 1152525"/>
              <a:gd name="connsiteY4" fmla="*/ 1926511 h 2396411"/>
              <a:gd name="connsiteX5" fmla="*/ 215900 w 1152525"/>
              <a:gd name="connsiteY5" fmla="*/ 1961436 h 2396411"/>
              <a:gd name="connsiteX6" fmla="*/ 190500 w 1152525"/>
              <a:gd name="connsiteY6" fmla="*/ 1993186 h 2396411"/>
              <a:gd name="connsiteX7" fmla="*/ 250825 w 1152525"/>
              <a:gd name="connsiteY7" fmla="*/ 2031286 h 2396411"/>
              <a:gd name="connsiteX8" fmla="*/ 250825 w 1152525"/>
              <a:gd name="connsiteY8" fmla="*/ 2094786 h 2396411"/>
              <a:gd name="connsiteX9" fmla="*/ 295275 w 1152525"/>
              <a:gd name="connsiteY9" fmla="*/ 2120186 h 2396411"/>
              <a:gd name="connsiteX10" fmla="*/ 327025 w 1152525"/>
              <a:gd name="connsiteY10" fmla="*/ 2183686 h 2396411"/>
              <a:gd name="connsiteX11" fmla="*/ 355600 w 1152525"/>
              <a:gd name="connsiteY11" fmla="*/ 2177336 h 2396411"/>
              <a:gd name="connsiteX12" fmla="*/ 393700 w 1152525"/>
              <a:gd name="connsiteY12" fmla="*/ 2218611 h 2396411"/>
              <a:gd name="connsiteX13" fmla="*/ 485775 w 1152525"/>
              <a:gd name="connsiteY13" fmla="*/ 2190036 h 2396411"/>
              <a:gd name="connsiteX14" fmla="*/ 577850 w 1152525"/>
              <a:gd name="connsiteY14" fmla="*/ 2351961 h 2396411"/>
              <a:gd name="connsiteX15" fmla="*/ 600075 w 1152525"/>
              <a:gd name="connsiteY15" fmla="*/ 2329736 h 2396411"/>
              <a:gd name="connsiteX16" fmla="*/ 625475 w 1152525"/>
              <a:gd name="connsiteY16" fmla="*/ 2364661 h 2396411"/>
              <a:gd name="connsiteX17" fmla="*/ 654050 w 1152525"/>
              <a:gd name="connsiteY17" fmla="*/ 2342436 h 2396411"/>
              <a:gd name="connsiteX18" fmla="*/ 673100 w 1152525"/>
              <a:gd name="connsiteY18" fmla="*/ 2386886 h 2396411"/>
              <a:gd name="connsiteX19" fmla="*/ 720725 w 1152525"/>
              <a:gd name="connsiteY19" fmla="*/ 2396411 h 2396411"/>
              <a:gd name="connsiteX20" fmla="*/ 854075 w 1152525"/>
              <a:gd name="connsiteY20" fmla="*/ 2167811 h 2396411"/>
              <a:gd name="connsiteX21" fmla="*/ 1003300 w 1152525"/>
              <a:gd name="connsiteY21" fmla="*/ 2117011 h 2396411"/>
              <a:gd name="connsiteX22" fmla="*/ 1003300 w 1152525"/>
              <a:gd name="connsiteY22" fmla="*/ 2053511 h 2396411"/>
              <a:gd name="connsiteX23" fmla="*/ 1041400 w 1152525"/>
              <a:gd name="connsiteY23" fmla="*/ 2059861 h 2396411"/>
              <a:gd name="connsiteX24" fmla="*/ 1066800 w 1152525"/>
              <a:gd name="connsiteY24" fmla="*/ 2002711 h 2396411"/>
              <a:gd name="connsiteX25" fmla="*/ 1044575 w 1152525"/>
              <a:gd name="connsiteY25" fmla="*/ 1948736 h 2396411"/>
              <a:gd name="connsiteX26" fmla="*/ 987425 w 1152525"/>
              <a:gd name="connsiteY26" fmla="*/ 1856661 h 2396411"/>
              <a:gd name="connsiteX27" fmla="*/ 1035050 w 1152525"/>
              <a:gd name="connsiteY27" fmla="*/ 1691561 h 2396411"/>
              <a:gd name="connsiteX28" fmla="*/ 863600 w 1152525"/>
              <a:gd name="connsiteY28" fmla="*/ 1574086 h 2396411"/>
              <a:gd name="connsiteX29" fmla="*/ 860425 w 1152525"/>
              <a:gd name="connsiteY29" fmla="*/ 1510586 h 2396411"/>
              <a:gd name="connsiteX30" fmla="*/ 796925 w 1152525"/>
              <a:gd name="connsiteY30" fmla="*/ 1520111 h 2396411"/>
              <a:gd name="connsiteX31" fmla="*/ 752475 w 1152525"/>
              <a:gd name="connsiteY31" fmla="*/ 1402636 h 2396411"/>
              <a:gd name="connsiteX32" fmla="*/ 720725 w 1152525"/>
              <a:gd name="connsiteY32" fmla="*/ 1507411 h 2396411"/>
              <a:gd name="connsiteX33" fmla="*/ 622300 w 1152525"/>
              <a:gd name="connsiteY33" fmla="*/ 1472486 h 2396411"/>
              <a:gd name="connsiteX34" fmla="*/ 612775 w 1152525"/>
              <a:gd name="connsiteY34" fmla="*/ 1437561 h 2396411"/>
              <a:gd name="connsiteX35" fmla="*/ 568325 w 1152525"/>
              <a:gd name="connsiteY35" fmla="*/ 1437561 h 2396411"/>
              <a:gd name="connsiteX36" fmla="*/ 600075 w 1152525"/>
              <a:gd name="connsiteY36" fmla="*/ 1221661 h 2396411"/>
              <a:gd name="connsiteX37" fmla="*/ 841375 w 1152525"/>
              <a:gd name="connsiteY37" fmla="*/ 1043861 h 2396411"/>
              <a:gd name="connsiteX38" fmla="*/ 1092200 w 1152525"/>
              <a:gd name="connsiteY38" fmla="*/ 1101011 h 2396411"/>
              <a:gd name="connsiteX39" fmla="*/ 1152525 w 1152525"/>
              <a:gd name="connsiteY39" fmla="*/ 974011 h 2396411"/>
              <a:gd name="connsiteX40" fmla="*/ 1003300 w 1152525"/>
              <a:gd name="connsiteY40" fmla="*/ 993061 h 2396411"/>
              <a:gd name="connsiteX41" fmla="*/ 844550 w 1152525"/>
              <a:gd name="connsiteY41" fmla="*/ 980361 h 2396411"/>
              <a:gd name="connsiteX42" fmla="*/ 854075 w 1152525"/>
              <a:gd name="connsiteY42" fmla="*/ 878761 h 2396411"/>
              <a:gd name="connsiteX43" fmla="*/ 879475 w 1152525"/>
              <a:gd name="connsiteY43" fmla="*/ 586661 h 2396411"/>
              <a:gd name="connsiteX44" fmla="*/ 911225 w 1152525"/>
              <a:gd name="connsiteY44" fmla="*/ 15161 h 2396411"/>
              <a:gd name="connsiteX45" fmla="*/ 787400 w 1152525"/>
              <a:gd name="connsiteY45" fmla="*/ 31036 h 2396411"/>
              <a:gd name="connsiteX46" fmla="*/ 723900 w 1152525"/>
              <a:gd name="connsiteY46" fmla="*/ 46911 h 2396411"/>
              <a:gd name="connsiteX47" fmla="*/ 539750 w 1152525"/>
              <a:gd name="connsiteY47" fmla="*/ 107236 h 2396411"/>
              <a:gd name="connsiteX48" fmla="*/ 466725 w 1152525"/>
              <a:gd name="connsiteY48" fmla="*/ 88186 h 2396411"/>
              <a:gd name="connsiteX49" fmla="*/ 431800 w 1152525"/>
              <a:gd name="connsiteY49" fmla="*/ 91361 h 2396411"/>
              <a:gd name="connsiteX50" fmla="*/ 384175 w 1152525"/>
              <a:gd name="connsiteY50" fmla="*/ 50086 h 2396411"/>
              <a:gd name="connsiteX51" fmla="*/ 323850 w 1152525"/>
              <a:gd name="connsiteY51" fmla="*/ 100886 h 2396411"/>
              <a:gd name="connsiteX0" fmla="*/ 0 w 1152525"/>
              <a:gd name="connsiteY0" fmla="*/ 1803400 h 2365375"/>
              <a:gd name="connsiteX1" fmla="*/ 31750 w 1152525"/>
              <a:gd name="connsiteY1" fmla="*/ 1860550 h 2365375"/>
              <a:gd name="connsiteX2" fmla="*/ 127000 w 1152525"/>
              <a:gd name="connsiteY2" fmla="*/ 1854200 h 2365375"/>
              <a:gd name="connsiteX3" fmla="*/ 136525 w 1152525"/>
              <a:gd name="connsiteY3" fmla="*/ 1895475 h 2365375"/>
              <a:gd name="connsiteX4" fmla="*/ 171450 w 1152525"/>
              <a:gd name="connsiteY4" fmla="*/ 1895475 h 2365375"/>
              <a:gd name="connsiteX5" fmla="*/ 215900 w 1152525"/>
              <a:gd name="connsiteY5" fmla="*/ 1930400 h 2365375"/>
              <a:gd name="connsiteX6" fmla="*/ 190500 w 1152525"/>
              <a:gd name="connsiteY6" fmla="*/ 1962150 h 2365375"/>
              <a:gd name="connsiteX7" fmla="*/ 250825 w 1152525"/>
              <a:gd name="connsiteY7" fmla="*/ 2000250 h 2365375"/>
              <a:gd name="connsiteX8" fmla="*/ 250825 w 1152525"/>
              <a:gd name="connsiteY8" fmla="*/ 2063750 h 2365375"/>
              <a:gd name="connsiteX9" fmla="*/ 295275 w 1152525"/>
              <a:gd name="connsiteY9" fmla="*/ 2089150 h 2365375"/>
              <a:gd name="connsiteX10" fmla="*/ 327025 w 1152525"/>
              <a:gd name="connsiteY10" fmla="*/ 2152650 h 2365375"/>
              <a:gd name="connsiteX11" fmla="*/ 355600 w 1152525"/>
              <a:gd name="connsiteY11" fmla="*/ 2146300 h 2365375"/>
              <a:gd name="connsiteX12" fmla="*/ 393700 w 1152525"/>
              <a:gd name="connsiteY12" fmla="*/ 2187575 h 2365375"/>
              <a:gd name="connsiteX13" fmla="*/ 485775 w 1152525"/>
              <a:gd name="connsiteY13" fmla="*/ 2159000 h 2365375"/>
              <a:gd name="connsiteX14" fmla="*/ 577850 w 1152525"/>
              <a:gd name="connsiteY14" fmla="*/ 2320925 h 2365375"/>
              <a:gd name="connsiteX15" fmla="*/ 600075 w 1152525"/>
              <a:gd name="connsiteY15" fmla="*/ 2298700 h 2365375"/>
              <a:gd name="connsiteX16" fmla="*/ 625475 w 1152525"/>
              <a:gd name="connsiteY16" fmla="*/ 2333625 h 2365375"/>
              <a:gd name="connsiteX17" fmla="*/ 654050 w 1152525"/>
              <a:gd name="connsiteY17" fmla="*/ 2311400 h 2365375"/>
              <a:gd name="connsiteX18" fmla="*/ 673100 w 1152525"/>
              <a:gd name="connsiteY18" fmla="*/ 2355850 h 2365375"/>
              <a:gd name="connsiteX19" fmla="*/ 720725 w 1152525"/>
              <a:gd name="connsiteY19" fmla="*/ 2365375 h 2365375"/>
              <a:gd name="connsiteX20" fmla="*/ 854075 w 1152525"/>
              <a:gd name="connsiteY20" fmla="*/ 2136775 h 2365375"/>
              <a:gd name="connsiteX21" fmla="*/ 1003300 w 1152525"/>
              <a:gd name="connsiteY21" fmla="*/ 2085975 h 2365375"/>
              <a:gd name="connsiteX22" fmla="*/ 1003300 w 1152525"/>
              <a:gd name="connsiteY22" fmla="*/ 2022475 h 2365375"/>
              <a:gd name="connsiteX23" fmla="*/ 1041400 w 1152525"/>
              <a:gd name="connsiteY23" fmla="*/ 2028825 h 2365375"/>
              <a:gd name="connsiteX24" fmla="*/ 1066800 w 1152525"/>
              <a:gd name="connsiteY24" fmla="*/ 1971675 h 2365375"/>
              <a:gd name="connsiteX25" fmla="*/ 1044575 w 1152525"/>
              <a:gd name="connsiteY25" fmla="*/ 1917700 h 2365375"/>
              <a:gd name="connsiteX26" fmla="*/ 987425 w 1152525"/>
              <a:gd name="connsiteY26" fmla="*/ 1825625 h 2365375"/>
              <a:gd name="connsiteX27" fmla="*/ 1035050 w 1152525"/>
              <a:gd name="connsiteY27" fmla="*/ 1660525 h 2365375"/>
              <a:gd name="connsiteX28" fmla="*/ 863600 w 1152525"/>
              <a:gd name="connsiteY28" fmla="*/ 1543050 h 2365375"/>
              <a:gd name="connsiteX29" fmla="*/ 860425 w 1152525"/>
              <a:gd name="connsiteY29" fmla="*/ 1479550 h 2365375"/>
              <a:gd name="connsiteX30" fmla="*/ 796925 w 1152525"/>
              <a:gd name="connsiteY30" fmla="*/ 1489075 h 2365375"/>
              <a:gd name="connsiteX31" fmla="*/ 752475 w 1152525"/>
              <a:gd name="connsiteY31" fmla="*/ 1371600 h 2365375"/>
              <a:gd name="connsiteX32" fmla="*/ 720725 w 1152525"/>
              <a:gd name="connsiteY32" fmla="*/ 1476375 h 2365375"/>
              <a:gd name="connsiteX33" fmla="*/ 622300 w 1152525"/>
              <a:gd name="connsiteY33" fmla="*/ 1441450 h 2365375"/>
              <a:gd name="connsiteX34" fmla="*/ 612775 w 1152525"/>
              <a:gd name="connsiteY34" fmla="*/ 1406525 h 2365375"/>
              <a:gd name="connsiteX35" fmla="*/ 568325 w 1152525"/>
              <a:gd name="connsiteY35" fmla="*/ 1406525 h 2365375"/>
              <a:gd name="connsiteX36" fmla="*/ 600075 w 1152525"/>
              <a:gd name="connsiteY36" fmla="*/ 1190625 h 2365375"/>
              <a:gd name="connsiteX37" fmla="*/ 841375 w 1152525"/>
              <a:gd name="connsiteY37" fmla="*/ 1012825 h 2365375"/>
              <a:gd name="connsiteX38" fmla="*/ 1092200 w 1152525"/>
              <a:gd name="connsiteY38" fmla="*/ 1069975 h 2365375"/>
              <a:gd name="connsiteX39" fmla="*/ 1152525 w 1152525"/>
              <a:gd name="connsiteY39" fmla="*/ 942975 h 2365375"/>
              <a:gd name="connsiteX40" fmla="*/ 1003300 w 1152525"/>
              <a:gd name="connsiteY40" fmla="*/ 962025 h 2365375"/>
              <a:gd name="connsiteX41" fmla="*/ 844550 w 1152525"/>
              <a:gd name="connsiteY41" fmla="*/ 949325 h 2365375"/>
              <a:gd name="connsiteX42" fmla="*/ 854075 w 1152525"/>
              <a:gd name="connsiteY42" fmla="*/ 847725 h 2365375"/>
              <a:gd name="connsiteX43" fmla="*/ 879475 w 1152525"/>
              <a:gd name="connsiteY43" fmla="*/ 555625 h 2365375"/>
              <a:gd name="connsiteX44" fmla="*/ 787400 w 1152525"/>
              <a:gd name="connsiteY44" fmla="*/ 0 h 2365375"/>
              <a:gd name="connsiteX45" fmla="*/ 723900 w 1152525"/>
              <a:gd name="connsiteY45" fmla="*/ 15875 h 2365375"/>
              <a:gd name="connsiteX46" fmla="*/ 539750 w 1152525"/>
              <a:gd name="connsiteY46" fmla="*/ 76200 h 2365375"/>
              <a:gd name="connsiteX47" fmla="*/ 466725 w 1152525"/>
              <a:gd name="connsiteY47" fmla="*/ 57150 h 2365375"/>
              <a:gd name="connsiteX48" fmla="*/ 431800 w 1152525"/>
              <a:gd name="connsiteY48" fmla="*/ 60325 h 2365375"/>
              <a:gd name="connsiteX49" fmla="*/ 384175 w 1152525"/>
              <a:gd name="connsiteY49" fmla="*/ 19050 h 2365375"/>
              <a:gd name="connsiteX50" fmla="*/ 323850 w 1152525"/>
              <a:gd name="connsiteY50" fmla="*/ 69850 h 2365375"/>
              <a:gd name="connsiteX0" fmla="*/ 0 w 1152525"/>
              <a:gd name="connsiteY0" fmla="*/ 1819275 h 2381250"/>
              <a:gd name="connsiteX1" fmla="*/ 31750 w 1152525"/>
              <a:gd name="connsiteY1" fmla="*/ 1876425 h 2381250"/>
              <a:gd name="connsiteX2" fmla="*/ 127000 w 1152525"/>
              <a:gd name="connsiteY2" fmla="*/ 1870075 h 2381250"/>
              <a:gd name="connsiteX3" fmla="*/ 136525 w 1152525"/>
              <a:gd name="connsiteY3" fmla="*/ 1911350 h 2381250"/>
              <a:gd name="connsiteX4" fmla="*/ 171450 w 1152525"/>
              <a:gd name="connsiteY4" fmla="*/ 1911350 h 2381250"/>
              <a:gd name="connsiteX5" fmla="*/ 215900 w 1152525"/>
              <a:gd name="connsiteY5" fmla="*/ 1946275 h 2381250"/>
              <a:gd name="connsiteX6" fmla="*/ 190500 w 1152525"/>
              <a:gd name="connsiteY6" fmla="*/ 1978025 h 2381250"/>
              <a:gd name="connsiteX7" fmla="*/ 250825 w 1152525"/>
              <a:gd name="connsiteY7" fmla="*/ 2016125 h 2381250"/>
              <a:gd name="connsiteX8" fmla="*/ 250825 w 1152525"/>
              <a:gd name="connsiteY8" fmla="*/ 2079625 h 2381250"/>
              <a:gd name="connsiteX9" fmla="*/ 295275 w 1152525"/>
              <a:gd name="connsiteY9" fmla="*/ 2105025 h 2381250"/>
              <a:gd name="connsiteX10" fmla="*/ 327025 w 1152525"/>
              <a:gd name="connsiteY10" fmla="*/ 2168525 h 2381250"/>
              <a:gd name="connsiteX11" fmla="*/ 355600 w 1152525"/>
              <a:gd name="connsiteY11" fmla="*/ 2162175 h 2381250"/>
              <a:gd name="connsiteX12" fmla="*/ 393700 w 1152525"/>
              <a:gd name="connsiteY12" fmla="*/ 2203450 h 2381250"/>
              <a:gd name="connsiteX13" fmla="*/ 485775 w 1152525"/>
              <a:gd name="connsiteY13" fmla="*/ 2174875 h 2381250"/>
              <a:gd name="connsiteX14" fmla="*/ 577850 w 1152525"/>
              <a:gd name="connsiteY14" fmla="*/ 2336800 h 2381250"/>
              <a:gd name="connsiteX15" fmla="*/ 600075 w 1152525"/>
              <a:gd name="connsiteY15" fmla="*/ 2314575 h 2381250"/>
              <a:gd name="connsiteX16" fmla="*/ 625475 w 1152525"/>
              <a:gd name="connsiteY16" fmla="*/ 2349500 h 2381250"/>
              <a:gd name="connsiteX17" fmla="*/ 654050 w 1152525"/>
              <a:gd name="connsiteY17" fmla="*/ 2327275 h 2381250"/>
              <a:gd name="connsiteX18" fmla="*/ 673100 w 1152525"/>
              <a:gd name="connsiteY18" fmla="*/ 2371725 h 2381250"/>
              <a:gd name="connsiteX19" fmla="*/ 720725 w 1152525"/>
              <a:gd name="connsiteY19" fmla="*/ 2381250 h 2381250"/>
              <a:gd name="connsiteX20" fmla="*/ 854075 w 1152525"/>
              <a:gd name="connsiteY20" fmla="*/ 2152650 h 2381250"/>
              <a:gd name="connsiteX21" fmla="*/ 1003300 w 1152525"/>
              <a:gd name="connsiteY21" fmla="*/ 2101850 h 2381250"/>
              <a:gd name="connsiteX22" fmla="*/ 1003300 w 1152525"/>
              <a:gd name="connsiteY22" fmla="*/ 2038350 h 2381250"/>
              <a:gd name="connsiteX23" fmla="*/ 1041400 w 1152525"/>
              <a:gd name="connsiteY23" fmla="*/ 2044700 h 2381250"/>
              <a:gd name="connsiteX24" fmla="*/ 1066800 w 1152525"/>
              <a:gd name="connsiteY24" fmla="*/ 1987550 h 2381250"/>
              <a:gd name="connsiteX25" fmla="*/ 1044575 w 1152525"/>
              <a:gd name="connsiteY25" fmla="*/ 1933575 h 2381250"/>
              <a:gd name="connsiteX26" fmla="*/ 987425 w 1152525"/>
              <a:gd name="connsiteY26" fmla="*/ 1841500 h 2381250"/>
              <a:gd name="connsiteX27" fmla="*/ 1035050 w 1152525"/>
              <a:gd name="connsiteY27" fmla="*/ 1676400 h 2381250"/>
              <a:gd name="connsiteX28" fmla="*/ 863600 w 1152525"/>
              <a:gd name="connsiteY28" fmla="*/ 1558925 h 2381250"/>
              <a:gd name="connsiteX29" fmla="*/ 860425 w 1152525"/>
              <a:gd name="connsiteY29" fmla="*/ 1495425 h 2381250"/>
              <a:gd name="connsiteX30" fmla="*/ 796925 w 1152525"/>
              <a:gd name="connsiteY30" fmla="*/ 1504950 h 2381250"/>
              <a:gd name="connsiteX31" fmla="*/ 752475 w 1152525"/>
              <a:gd name="connsiteY31" fmla="*/ 1387475 h 2381250"/>
              <a:gd name="connsiteX32" fmla="*/ 720725 w 1152525"/>
              <a:gd name="connsiteY32" fmla="*/ 1492250 h 2381250"/>
              <a:gd name="connsiteX33" fmla="*/ 622300 w 1152525"/>
              <a:gd name="connsiteY33" fmla="*/ 1457325 h 2381250"/>
              <a:gd name="connsiteX34" fmla="*/ 612775 w 1152525"/>
              <a:gd name="connsiteY34" fmla="*/ 1422400 h 2381250"/>
              <a:gd name="connsiteX35" fmla="*/ 568325 w 1152525"/>
              <a:gd name="connsiteY35" fmla="*/ 1422400 h 2381250"/>
              <a:gd name="connsiteX36" fmla="*/ 600075 w 1152525"/>
              <a:gd name="connsiteY36" fmla="*/ 1206500 h 2381250"/>
              <a:gd name="connsiteX37" fmla="*/ 841375 w 1152525"/>
              <a:gd name="connsiteY37" fmla="*/ 1028700 h 2381250"/>
              <a:gd name="connsiteX38" fmla="*/ 1092200 w 1152525"/>
              <a:gd name="connsiteY38" fmla="*/ 1085850 h 2381250"/>
              <a:gd name="connsiteX39" fmla="*/ 1152525 w 1152525"/>
              <a:gd name="connsiteY39" fmla="*/ 958850 h 2381250"/>
              <a:gd name="connsiteX40" fmla="*/ 1003300 w 1152525"/>
              <a:gd name="connsiteY40" fmla="*/ 977900 h 2381250"/>
              <a:gd name="connsiteX41" fmla="*/ 844550 w 1152525"/>
              <a:gd name="connsiteY41" fmla="*/ 965200 h 2381250"/>
              <a:gd name="connsiteX42" fmla="*/ 854075 w 1152525"/>
              <a:gd name="connsiteY42" fmla="*/ 863600 h 2381250"/>
              <a:gd name="connsiteX43" fmla="*/ 920750 w 1152525"/>
              <a:gd name="connsiteY43" fmla="*/ 0 h 2381250"/>
              <a:gd name="connsiteX44" fmla="*/ 787400 w 1152525"/>
              <a:gd name="connsiteY44" fmla="*/ 15875 h 2381250"/>
              <a:gd name="connsiteX45" fmla="*/ 723900 w 1152525"/>
              <a:gd name="connsiteY45" fmla="*/ 31750 h 2381250"/>
              <a:gd name="connsiteX46" fmla="*/ 539750 w 1152525"/>
              <a:gd name="connsiteY46" fmla="*/ 92075 h 2381250"/>
              <a:gd name="connsiteX47" fmla="*/ 466725 w 1152525"/>
              <a:gd name="connsiteY47" fmla="*/ 73025 h 2381250"/>
              <a:gd name="connsiteX48" fmla="*/ 431800 w 1152525"/>
              <a:gd name="connsiteY48" fmla="*/ 76200 h 2381250"/>
              <a:gd name="connsiteX49" fmla="*/ 384175 w 1152525"/>
              <a:gd name="connsiteY49" fmla="*/ 34925 h 2381250"/>
              <a:gd name="connsiteX50" fmla="*/ 323850 w 1152525"/>
              <a:gd name="connsiteY50" fmla="*/ 85725 h 2381250"/>
              <a:gd name="connsiteX0" fmla="*/ 0 w 1152525"/>
              <a:gd name="connsiteY0" fmla="*/ 1889125 h 2451100"/>
              <a:gd name="connsiteX1" fmla="*/ 31750 w 1152525"/>
              <a:gd name="connsiteY1" fmla="*/ 1946275 h 2451100"/>
              <a:gd name="connsiteX2" fmla="*/ 127000 w 1152525"/>
              <a:gd name="connsiteY2" fmla="*/ 1939925 h 2451100"/>
              <a:gd name="connsiteX3" fmla="*/ 136525 w 1152525"/>
              <a:gd name="connsiteY3" fmla="*/ 1981200 h 2451100"/>
              <a:gd name="connsiteX4" fmla="*/ 171450 w 1152525"/>
              <a:gd name="connsiteY4" fmla="*/ 1981200 h 2451100"/>
              <a:gd name="connsiteX5" fmla="*/ 215900 w 1152525"/>
              <a:gd name="connsiteY5" fmla="*/ 2016125 h 2451100"/>
              <a:gd name="connsiteX6" fmla="*/ 190500 w 1152525"/>
              <a:gd name="connsiteY6" fmla="*/ 2047875 h 2451100"/>
              <a:gd name="connsiteX7" fmla="*/ 250825 w 1152525"/>
              <a:gd name="connsiteY7" fmla="*/ 2085975 h 2451100"/>
              <a:gd name="connsiteX8" fmla="*/ 250825 w 1152525"/>
              <a:gd name="connsiteY8" fmla="*/ 2149475 h 2451100"/>
              <a:gd name="connsiteX9" fmla="*/ 295275 w 1152525"/>
              <a:gd name="connsiteY9" fmla="*/ 2174875 h 2451100"/>
              <a:gd name="connsiteX10" fmla="*/ 327025 w 1152525"/>
              <a:gd name="connsiteY10" fmla="*/ 2238375 h 2451100"/>
              <a:gd name="connsiteX11" fmla="*/ 355600 w 1152525"/>
              <a:gd name="connsiteY11" fmla="*/ 2232025 h 2451100"/>
              <a:gd name="connsiteX12" fmla="*/ 393700 w 1152525"/>
              <a:gd name="connsiteY12" fmla="*/ 2273300 h 2451100"/>
              <a:gd name="connsiteX13" fmla="*/ 485775 w 1152525"/>
              <a:gd name="connsiteY13" fmla="*/ 2244725 h 2451100"/>
              <a:gd name="connsiteX14" fmla="*/ 577850 w 1152525"/>
              <a:gd name="connsiteY14" fmla="*/ 2406650 h 2451100"/>
              <a:gd name="connsiteX15" fmla="*/ 600075 w 1152525"/>
              <a:gd name="connsiteY15" fmla="*/ 2384425 h 2451100"/>
              <a:gd name="connsiteX16" fmla="*/ 625475 w 1152525"/>
              <a:gd name="connsiteY16" fmla="*/ 2419350 h 2451100"/>
              <a:gd name="connsiteX17" fmla="*/ 654050 w 1152525"/>
              <a:gd name="connsiteY17" fmla="*/ 2397125 h 2451100"/>
              <a:gd name="connsiteX18" fmla="*/ 673100 w 1152525"/>
              <a:gd name="connsiteY18" fmla="*/ 2441575 h 2451100"/>
              <a:gd name="connsiteX19" fmla="*/ 720725 w 1152525"/>
              <a:gd name="connsiteY19" fmla="*/ 2451100 h 2451100"/>
              <a:gd name="connsiteX20" fmla="*/ 854075 w 1152525"/>
              <a:gd name="connsiteY20" fmla="*/ 2222500 h 2451100"/>
              <a:gd name="connsiteX21" fmla="*/ 1003300 w 1152525"/>
              <a:gd name="connsiteY21" fmla="*/ 2171700 h 2451100"/>
              <a:gd name="connsiteX22" fmla="*/ 1003300 w 1152525"/>
              <a:gd name="connsiteY22" fmla="*/ 2108200 h 2451100"/>
              <a:gd name="connsiteX23" fmla="*/ 1041400 w 1152525"/>
              <a:gd name="connsiteY23" fmla="*/ 2114550 h 2451100"/>
              <a:gd name="connsiteX24" fmla="*/ 1066800 w 1152525"/>
              <a:gd name="connsiteY24" fmla="*/ 2057400 h 2451100"/>
              <a:gd name="connsiteX25" fmla="*/ 1044575 w 1152525"/>
              <a:gd name="connsiteY25" fmla="*/ 2003425 h 2451100"/>
              <a:gd name="connsiteX26" fmla="*/ 987425 w 1152525"/>
              <a:gd name="connsiteY26" fmla="*/ 1911350 h 2451100"/>
              <a:gd name="connsiteX27" fmla="*/ 1035050 w 1152525"/>
              <a:gd name="connsiteY27" fmla="*/ 1746250 h 2451100"/>
              <a:gd name="connsiteX28" fmla="*/ 863600 w 1152525"/>
              <a:gd name="connsiteY28" fmla="*/ 1628775 h 2451100"/>
              <a:gd name="connsiteX29" fmla="*/ 860425 w 1152525"/>
              <a:gd name="connsiteY29" fmla="*/ 1565275 h 2451100"/>
              <a:gd name="connsiteX30" fmla="*/ 796925 w 1152525"/>
              <a:gd name="connsiteY30" fmla="*/ 1574800 h 2451100"/>
              <a:gd name="connsiteX31" fmla="*/ 752475 w 1152525"/>
              <a:gd name="connsiteY31" fmla="*/ 1457325 h 2451100"/>
              <a:gd name="connsiteX32" fmla="*/ 720725 w 1152525"/>
              <a:gd name="connsiteY32" fmla="*/ 1562100 h 2451100"/>
              <a:gd name="connsiteX33" fmla="*/ 622300 w 1152525"/>
              <a:gd name="connsiteY33" fmla="*/ 1527175 h 2451100"/>
              <a:gd name="connsiteX34" fmla="*/ 612775 w 1152525"/>
              <a:gd name="connsiteY34" fmla="*/ 1492250 h 2451100"/>
              <a:gd name="connsiteX35" fmla="*/ 568325 w 1152525"/>
              <a:gd name="connsiteY35" fmla="*/ 1492250 h 2451100"/>
              <a:gd name="connsiteX36" fmla="*/ 600075 w 1152525"/>
              <a:gd name="connsiteY36" fmla="*/ 1276350 h 2451100"/>
              <a:gd name="connsiteX37" fmla="*/ 841375 w 1152525"/>
              <a:gd name="connsiteY37" fmla="*/ 1098550 h 2451100"/>
              <a:gd name="connsiteX38" fmla="*/ 1092200 w 1152525"/>
              <a:gd name="connsiteY38" fmla="*/ 1155700 h 2451100"/>
              <a:gd name="connsiteX39" fmla="*/ 1152525 w 1152525"/>
              <a:gd name="connsiteY39" fmla="*/ 1028700 h 2451100"/>
              <a:gd name="connsiteX40" fmla="*/ 1003300 w 1152525"/>
              <a:gd name="connsiteY40" fmla="*/ 1047750 h 2451100"/>
              <a:gd name="connsiteX41" fmla="*/ 844550 w 1152525"/>
              <a:gd name="connsiteY41" fmla="*/ 1035050 h 2451100"/>
              <a:gd name="connsiteX42" fmla="*/ 930275 w 1152525"/>
              <a:gd name="connsiteY42" fmla="*/ 0 h 2451100"/>
              <a:gd name="connsiteX43" fmla="*/ 920750 w 1152525"/>
              <a:gd name="connsiteY43" fmla="*/ 69850 h 2451100"/>
              <a:gd name="connsiteX44" fmla="*/ 787400 w 1152525"/>
              <a:gd name="connsiteY44" fmla="*/ 85725 h 2451100"/>
              <a:gd name="connsiteX45" fmla="*/ 723900 w 1152525"/>
              <a:gd name="connsiteY45" fmla="*/ 101600 h 2451100"/>
              <a:gd name="connsiteX46" fmla="*/ 539750 w 1152525"/>
              <a:gd name="connsiteY46" fmla="*/ 161925 h 2451100"/>
              <a:gd name="connsiteX47" fmla="*/ 466725 w 1152525"/>
              <a:gd name="connsiteY47" fmla="*/ 142875 h 2451100"/>
              <a:gd name="connsiteX48" fmla="*/ 431800 w 1152525"/>
              <a:gd name="connsiteY48" fmla="*/ 146050 h 2451100"/>
              <a:gd name="connsiteX49" fmla="*/ 384175 w 1152525"/>
              <a:gd name="connsiteY49" fmla="*/ 104775 h 2451100"/>
              <a:gd name="connsiteX50" fmla="*/ 323850 w 1152525"/>
              <a:gd name="connsiteY50" fmla="*/ 155575 h 2451100"/>
              <a:gd name="connsiteX0" fmla="*/ 0 w 1152525"/>
              <a:gd name="connsiteY0" fmla="*/ 1889125 h 2451100"/>
              <a:gd name="connsiteX1" fmla="*/ 31750 w 1152525"/>
              <a:gd name="connsiteY1" fmla="*/ 1946275 h 2451100"/>
              <a:gd name="connsiteX2" fmla="*/ 127000 w 1152525"/>
              <a:gd name="connsiteY2" fmla="*/ 1939925 h 2451100"/>
              <a:gd name="connsiteX3" fmla="*/ 136525 w 1152525"/>
              <a:gd name="connsiteY3" fmla="*/ 1981200 h 2451100"/>
              <a:gd name="connsiteX4" fmla="*/ 171450 w 1152525"/>
              <a:gd name="connsiteY4" fmla="*/ 1981200 h 2451100"/>
              <a:gd name="connsiteX5" fmla="*/ 215900 w 1152525"/>
              <a:gd name="connsiteY5" fmla="*/ 2016125 h 2451100"/>
              <a:gd name="connsiteX6" fmla="*/ 190500 w 1152525"/>
              <a:gd name="connsiteY6" fmla="*/ 2047875 h 2451100"/>
              <a:gd name="connsiteX7" fmla="*/ 250825 w 1152525"/>
              <a:gd name="connsiteY7" fmla="*/ 2085975 h 2451100"/>
              <a:gd name="connsiteX8" fmla="*/ 250825 w 1152525"/>
              <a:gd name="connsiteY8" fmla="*/ 2149475 h 2451100"/>
              <a:gd name="connsiteX9" fmla="*/ 295275 w 1152525"/>
              <a:gd name="connsiteY9" fmla="*/ 2174875 h 2451100"/>
              <a:gd name="connsiteX10" fmla="*/ 327025 w 1152525"/>
              <a:gd name="connsiteY10" fmla="*/ 2238375 h 2451100"/>
              <a:gd name="connsiteX11" fmla="*/ 355600 w 1152525"/>
              <a:gd name="connsiteY11" fmla="*/ 2232025 h 2451100"/>
              <a:gd name="connsiteX12" fmla="*/ 393700 w 1152525"/>
              <a:gd name="connsiteY12" fmla="*/ 2273300 h 2451100"/>
              <a:gd name="connsiteX13" fmla="*/ 485775 w 1152525"/>
              <a:gd name="connsiteY13" fmla="*/ 2244725 h 2451100"/>
              <a:gd name="connsiteX14" fmla="*/ 577850 w 1152525"/>
              <a:gd name="connsiteY14" fmla="*/ 2406650 h 2451100"/>
              <a:gd name="connsiteX15" fmla="*/ 600075 w 1152525"/>
              <a:gd name="connsiteY15" fmla="*/ 2384425 h 2451100"/>
              <a:gd name="connsiteX16" fmla="*/ 625475 w 1152525"/>
              <a:gd name="connsiteY16" fmla="*/ 2419350 h 2451100"/>
              <a:gd name="connsiteX17" fmla="*/ 654050 w 1152525"/>
              <a:gd name="connsiteY17" fmla="*/ 2397125 h 2451100"/>
              <a:gd name="connsiteX18" fmla="*/ 673100 w 1152525"/>
              <a:gd name="connsiteY18" fmla="*/ 2441575 h 2451100"/>
              <a:gd name="connsiteX19" fmla="*/ 720725 w 1152525"/>
              <a:gd name="connsiteY19" fmla="*/ 2451100 h 2451100"/>
              <a:gd name="connsiteX20" fmla="*/ 854075 w 1152525"/>
              <a:gd name="connsiteY20" fmla="*/ 2222500 h 2451100"/>
              <a:gd name="connsiteX21" fmla="*/ 1003300 w 1152525"/>
              <a:gd name="connsiteY21" fmla="*/ 2171700 h 2451100"/>
              <a:gd name="connsiteX22" fmla="*/ 1003300 w 1152525"/>
              <a:gd name="connsiteY22" fmla="*/ 2108200 h 2451100"/>
              <a:gd name="connsiteX23" fmla="*/ 1041400 w 1152525"/>
              <a:gd name="connsiteY23" fmla="*/ 2114550 h 2451100"/>
              <a:gd name="connsiteX24" fmla="*/ 1066800 w 1152525"/>
              <a:gd name="connsiteY24" fmla="*/ 2057400 h 2451100"/>
              <a:gd name="connsiteX25" fmla="*/ 1044575 w 1152525"/>
              <a:gd name="connsiteY25" fmla="*/ 2003425 h 2451100"/>
              <a:gd name="connsiteX26" fmla="*/ 987425 w 1152525"/>
              <a:gd name="connsiteY26" fmla="*/ 1911350 h 2451100"/>
              <a:gd name="connsiteX27" fmla="*/ 1035050 w 1152525"/>
              <a:gd name="connsiteY27" fmla="*/ 1746250 h 2451100"/>
              <a:gd name="connsiteX28" fmla="*/ 863600 w 1152525"/>
              <a:gd name="connsiteY28" fmla="*/ 1628775 h 2451100"/>
              <a:gd name="connsiteX29" fmla="*/ 860425 w 1152525"/>
              <a:gd name="connsiteY29" fmla="*/ 1565275 h 2451100"/>
              <a:gd name="connsiteX30" fmla="*/ 796925 w 1152525"/>
              <a:gd name="connsiteY30" fmla="*/ 1574800 h 2451100"/>
              <a:gd name="connsiteX31" fmla="*/ 752475 w 1152525"/>
              <a:gd name="connsiteY31" fmla="*/ 1457325 h 2451100"/>
              <a:gd name="connsiteX32" fmla="*/ 720725 w 1152525"/>
              <a:gd name="connsiteY32" fmla="*/ 1562100 h 2451100"/>
              <a:gd name="connsiteX33" fmla="*/ 622300 w 1152525"/>
              <a:gd name="connsiteY33" fmla="*/ 1527175 h 2451100"/>
              <a:gd name="connsiteX34" fmla="*/ 612775 w 1152525"/>
              <a:gd name="connsiteY34" fmla="*/ 1492250 h 2451100"/>
              <a:gd name="connsiteX35" fmla="*/ 568325 w 1152525"/>
              <a:gd name="connsiteY35" fmla="*/ 1492250 h 2451100"/>
              <a:gd name="connsiteX36" fmla="*/ 600075 w 1152525"/>
              <a:gd name="connsiteY36" fmla="*/ 1276350 h 2451100"/>
              <a:gd name="connsiteX37" fmla="*/ 841375 w 1152525"/>
              <a:gd name="connsiteY37" fmla="*/ 1098550 h 2451100"/>
              <a:gd name="connsiteX38" fmla="*/ 1092200 w 1152525"/>
              <a:gd name="connsiteY38" fmla="*/ 1155700 h 2451100"/>
              <a:gd name="connsiteX39" fmla="*/ 1152525 w 1152525"/>
              <a:gd name="connsiteY39" fmla="*/ 1028700 h 2451100"/>
              <a:gd name="connsiteX40" fmla="*/ 1003300 w 1152525"/>
              <a:gd name="connsiteY40" fmla="*/ 1047750 h 2451100"/>
              <a:gd name="connsiteX41" fmla="*/ 968375 w 1152525"/>
              <a:gd name="connsiteY41" fmla="*/ 6350 h 2451100"/>
              <a:gd name="connsiteX42" fmla="*/ 930275 w 1152525"/>
              <a:gd name="connsiteY42" fmla="*/ 0 h 2451100"/>
              <a:gd name="connsiteX43" fmla="*/ 920750 w 1152525"/>
              <a:gd name="connsiteY43" fmla="*/ 69850 h 2451100"/>
              <a:gd name="connsiteX44" fmla="*/ 787400 w 1152525"/>
              <a:gd name="connsiteY44" fmla="*/ 85725 h 2451100"/>
              <a:gd name="connsiteX45" fmla="*/ 723900 w 1152525"/>
              <a:gd name="connsiteY45" fmla="*/ 101600 h 2451100"/>
              <a:gd name="connsiteX46" fmla="*/ 539750 w 1152525"/>
              <a:gd name="connsiteY46" fmla="*/ 161925 h 2451100"/>
              <a:gd name="connsiteX47" fmla="*/ 466725 w 1152525"/>
              <a:gd name="connsiteY47" fmla="*/ 142875 h 2451100"/>
              <a:gd name="connsiteX48" fmla="*/ 431800 w 1152525"/>
              <a:gd name="connsiteY48" fmla="*/ 146050 h 2451100"/>
              <a:gd name="connsiteX49" fmla="*/ 384175 w 1152525"/>
              <a:gd name="connsiteY49" fmla="*/ 104775 h 2451100"/>
              <a:gd name="connsiteX50" fmla="*/ 323850 w 1152525"/>
              <a:gd name="connsiteY50" fmla="*/ 155575 h 2451100"/>
              <a:gd name="connsiteX0" fmla="*/ 0 w 1152525"/>
              <a:gd name="connsiteY0" fmla="*/ 1933575 h 2495550"/>
              <a:gd name="connsiteX1" fmla="*/ 31750 w 1152525"/>
              <a:gd name="connsiteY1" fmla="*/ 1990725 h 2495550"/>
              <a:gd name="connsiteX2" fmla="*/ 127000 w 1152525"/>
              <a:gd name="connsiteY2" fmla="*/ 1984375 h 2495550"/>
              <a:gd name="connsiteX3" fmla="*/ 136525 w 1152525"/>
              <a:gd name="connsiteY3" fmla="*/ 2025650 h 2495550"/>
              <a:gd name="connsiteX4" fmla="*/ 171450 w 1152525"/>
              <a:gd name="connsiteY4" fmla="*/ 2025650 h 2495550"/>
              <a:gd name="connsiteX5" fmla="*/ 215900 w 1152525"/>
              <a:gd name="connsiteY5" fmla="*/ 2060575 h 2495550"/>
              <a:gd name="connsiteX6" fmla="*/ 190500 w 1152525"/>
              <a:gd name="connsiteY6" fmla="*/ 2092325 h 2495550"/>
              <a:gd name="connsiteX7" fmla="*/ 250825 w 1152525"/>
              <a:gd name="connsiteY7" fmla="*/ 2130425 h 2495550"/>
              <a:gd name="connsiteX8" fmla="*/ 250825 w 1152525"/>
              <a:gd name="connsiteY8" fmla="*/ 2193925 h 2495550"/>
              <a:gd name="connsiteX9" fmla="*/ 295275 w 1152525"/>
              <a:gd name="connsiteY9" fmla="*/ 2219325 h 2495550"/>
              <a:gd name="connsiteX10" fmla="*/ 327025 w 1152525"/>
              <a:gd name="connsiteY10" fmla="*/ 2282825 h 2495550"/>
              <a:gd name="connsiteX11" fmla="*/ 355600 w 1152525"/>
              <a:gd name="connsiteY11" fmla="*/ 2276475 h 2495550"/>
              <a:gd name="connsiteX12" fmla="*/ 393700 w 1152525"/>
              <a:gd name="connsiteY12" fmla="*/ 2317750 h 2495550"/>
              <a:gd name="connsiteX13" fmla="*/ 485775 w 1152525"/>
              <a:gd name="connsiteY13" fmla="*/ 2289175 h 2495550"/>
              <a:gd name="connsiteX14" fmla="*/ 577850 w 1152525"/>
              <a:gd name="connsiteY14" fmla="*/ 2451100 h 2495550"/>
              <a:gd name="connsiteX15" fmla="*/ 600075 w 1152525"/>
              <a:gd name="connsiteY15" fmla="*/ 2428875 h 2495550"/>
              <a:gd name="connsiteX16" fmla="*/ 625475 w 1152525"/>
              <a:gd name="connsiteY16" fmla="*/ 2463800 h 2495550"/>
              <a:gd name="connsiteX17" fmla="*/ 654050 w 1152525"/>
              <a:gd name="connsiteY17" fmla="*/ 2441575 h 2495550"/>
              <a:gd name="connsiteX18" fmla="*/ 673100 w 1152525"/>
              <a:gd name="connsiteY18" fmla="*/ 2486025 h 2495550"/>
              <a:gd name="connsiteX19" fmla="*/ 720725 w 1152525"/>
              <a:gd name="connsiteY19" fmla="*/ 2495550 h 2495550"/>
              <a:gd name="connsiteX20" fmla="*/ 854075 w 1152525"/>
              <a:gd name="connsiteY20" fmla="*/ 2266950 h 2495550"/>
              <a:gd name="connsiteX21" fmla="*/ 1003300 w 1152525"/>
              <a:gd name="connsiteY21" fmla="*/ 2216150 h 2495550"/>
              <a:gd name="connsiteX22" fmla="*/ 1003300 w 1152525"/>
              <a:gd name="connsiteY22" fmla="*/ 2152650 h 2495550"/>
              <a:gd name="connsiteX23" fmla="*/ 1041400 w 1152525"/>
              <a:gd name="connsiteY23" fmla="*/ 2159000 h 2495550"/>
              <a:gd name="connsiteX24" fmla="*/ 1066800 w 1152525"/>
              <a:gd name="connsiteY24" fmla="*/ 2101850 h 2495550"/>
              <a:gd name="connsiteX25" fmla="*/ 1044575 w 1152525"/>
              <a:gd name="connsiteY25" fmla="*/ 2047875 h 2495550"/>
              <a:gd name="connsiteX26" fmla="*/ 987425 w 1152525"/>
              <a:gd name="connsiteY26" fmla="*/ 1955800 h 2495550"/>
              <a:gd name="connsiteX27" fmla="*/ 1035050 w 1152525"/>
              <a:gd name="connsiteY27" fmla="*/ 1790700 h 2495550"/>
              <a:gd name="connsiteX28" fmla="*/ 863600 w 1152525"/>
              <a:gd name="connsiteY28" fmla="*/ 1673225 h 2495550"/>
              <a:gd name="connsiteX29" fmla="*/ 860425 w 1152525"/>
              <a:gd name="connsiteY29" fmla="*/ 1609725 h 2495550"/>
              <a:gd name="connsiteX30" fmla="*/ 796925 w 1152525"/>
              <a:gd name="connsiteY30" fmla="*/ 1619250 h 2495550"/>
              <a:gd name="connsiteX31" fmla="*/ 752475 w 1152525"/>
              <a:gd name="connsiteY31" fmla="*/ 1501775 h 2495550"/>
              <a:gd name="connsiteX32" fmla="*/ 720725 w 1152525"/>
              <a:gd name="connsiteY32" fmla="*/ 1606550 h 2495550"/>
              <a:gd name="connsiteX33" fmla="*/ 622300 w 1152525"/>
              <a:gd name="connsiteY33" fmla="*/ 1571625 h 2495550"/>
              <a:gd name="connsiteX34" fmla="*/ 612775 w 1152525"/>
              <a:gd name="connsiteY34" fmla="*/ 1536700 h 2495550"/>
              <a:gd name="connsiteX35" fmla="*/ 568325 w 1152525"/>
              <a:gd name="connsiteY35" fmla="*/ 1536700 h 2495550"/>
              <a:gd name="connsiteX36" fmla="*/ 600075 w 1152525"/>
              <a:gd name="connsiteY36" fmla="*/ 1320800 h 2495550"/>
              <a:gd name="connsiteX37" fmla="*/ 841375 w 1152525"/>
              <a:gd name="connsiteY37" fmla="*/ 1143000 h 2495550"/>
              <a:gd name="connsiteX38" fmla="*/ 1092200 w 1152525"/>
              <a:gd name="connsiteY38" fmla="*/ 1200150 h 2495550"/>
              <a:gd name="connsiteX39" fmla="*/ 1152525 w 1152525"/>
              <a:gd name="connsiteY39" fmla="*/ 1073150 h 2495550"/>
              <a:gd name="connsiteX40" fmla="*/ 987425 w 1152525"/>
              <a:gd name="connsiteY40" fmla="*/ 0 h 2495550"/>
              <a:gd name="connsiteX41" fmla="*/ 968375 w 1152525"/>
              <a:gd name="connsiteY41" fmla="*/ 50800 h 2495550"/>
              <a:gd name="connsiteX42" fmla="*/ 930275 w 1152525"/>
              <a:gd name="connsiteY42" fmla="*/ 44450 h 2495550"/>
              <a:gd name="connsiteX43" fmla="*/ 920750 w 1152525"/>
              <a:gd name="connsiteY43" fmla="*/ 114300 h 2495550"/>
              <a:gd name="connsiteX44" fmla="*/ 787400 w 1152525"/>
              <a:gd name="connsiteY44" fmla="*/ 130175 h 2495550"/>
              <a:gd name="connsiteX45" fmla="*/ 723900 w 1152525"/>
              <a:gd name="connsiteY45" fmla="*/ 146050 h 2495550"/>
              <a:gd name="connsiteX46" fmla="*/ 539750 w 1152525"/>
              <a:gd name="connsiteY46" fmla="*/ 206375 h 2495550"/>
              <a:gd name="connsiteX47" fmla="*/ 466725 w 1152525"/>
              <a:gd name="connsiteY47" fmla="*/ 187325 h 2495550"/>
              <a:gd name="connsiteX48" fmla="*/ 431800 w 1152525"/>
              <a:gd name="connsiteY48" fmla="*/ 190500 h 2495550"/>
              <a:gd name="connsiteX49" fmla="*/ 384175 w 1152525"/>
              <a:gd name="connsiteY49" fmla="*/ 149225 h 2495550"/>
              <a:gd name="connsiteX50" fmla="*/ 323850 w 1152525"/>
              <a:gd name="connsiteY50" fmla="*/ 200025 h 2495550"/>
              <a:gd name="connsiteX0" fmla="*/ 0 w 1092200"/>
              <a:gd name="connsiteY0" fmla="*/ 1933575 h 2495550"/>
              <a:gd name="connsiteX1" fmla="*/ 31750 w 1092200"/>
              <a:gd name="connsiteY1" fmla="*/ 1990725 h 2495550"/>
              <a:gd name="connsiteX2" fmla="*/ 127000 w 1092200"/>
              <a:gd name="connsiteY2" fmla="*/ 1984375 h 2495550"/>
              <a:gd name="connsiteX3" fmla="*/ 136525 w 1092200"/>
              <a:gd name="connsiteY3" fmla="*/ 2025650 h 2495550"/>
              <a:gd name="connsiteX4" fmla="*/ 171450 w 1092200"/>
              <a:gd name="connsiteY4" fmla="*/ 2025650 h 2495550"/>
              <a:gd name="connsiteX5" fmla="*/ 215900 w 1092200"/>
              <a:gd name="connsiteY5" fmla="*/ 2060575 h 2495550"/>
              <a:gd name="connsiteX6" fmla="*/ 190500 w 1092200"/>
              <a:gd name="connsiteY6" fmla="*/ 2092325 h 2495550"/>
              <a:gd name="connsiteX7" fmla="*/ 250825 w 1092200"/>
              <a:gd name="connsiteY7" fmla="*/ 2130425 h 2495550"/>
              <a:gd name="connsiteX8" fmla="*/ 250825 w 1092200"/>
              <a:gd name="connsiteY8" fmla="*/ 2193925 h 2495550"/>
              <a:gd name="connsiteX9" fmla="*/ 295275 w 1092200"/>
              <a:gd name="connsiteY9" fmla="*/ 2219325 h 2495550"/>
              <a:gd name="connsiteX10" fmla="*/ 327025 w 1092200"/>
              <a:gd name="connsiteY10" fmla="*/ 2282825 h 2495550"/>
              <a:gd name="connsiteX11" fmla="*/ 355600 w 1092200"/>
              <a:gd name="connsiteY11" fmla="*/ 2276475 h 2495550"/>
              <a:gd name="connsiteX12" fmla="*/ 393700 w 1092200"/>
              <a:gd name="connsiteY12" fmla="*/ 2317750 h 2495550"/>
              <a:gd name="connsiteX13" fmla="*/ 485775 w 1092200"/>
              <a:gd name="connsiteY13" fmla="*/ 2289175 h 2495550"/>
              <a:gd name="connsiteX14" fmla="*/ 577850 w 1092200"/>
              <a:gd name="connsiteY14" fmla="*/ 2451100 h 2495550"/>
              <a:gd name="connsiteX15" fmla="*/ 600075 w 1092200"/>
              <a:gd name="connsiteY15" fmla="*/ 2428875 h 2495550"/>
              <a:gd name="connsiteX16" fmla="*/ 625475 w 1092200"/>
              <a:gd name="connsiteY16" fmla="*/ 2463800 h 2495550"/>
              <a:gd name="connsiteX17" fmla="*/ 654050 w 1092200"/>
              <a:gd name="connsiteY17" fmla="*/ 2441575 h 2495550"/>
              <a:gd name="connsiteX18" fmla="*/ 673100 w 1092200"/>
              <a:gd name="connsiteY18" fmla="*/ 2486025 h 2495550"/>
              <a:gd name="connsiteX19" fmla="*/ 720725 w 1092200"/>
              <a:gd name="connsiteY19" fmla="*/ 2495550 h 2495550"/>
              <a:gd name="connsiteX20" fmla="*/ 854075 w 1092200"/>
              <a:gd name="connsiteY20" fmla="*/ 2266950 h 2495550"/>
              <a:gd name="connsiteX21" fmla="*/ 1003300 w 1092200"/>
              <a:gd name="connsiteY21" fmla="*/ 2216150 h 2495550"/>
              <a:gd name="connsiteX22" fmla="*/ 1003300 w 1092200"/>
              <a:gd name="connsiteY22" fmla="*/ 2152650 h 2495550"/>
              <a:gd name="connsiteX23" fmla="*/ 1041400 w 1092200"/>
              <a:gd name="connsiteY23" fmla="*/ 2159000 h 2495550"/>
              <a:gd name="connsiteX24" fmla="*/ 1066800 w 1092200"/>
              <a:gd name="connsiteY24" fmla="*/ 2101850 h 2495550"/>
              <a:gd name="connsiteX25" fmla="*/ 1044575 w 1092200"/>
              <a:gd name="connsiteY25" fmla="*/ 2047875 h 2495550"/>
              <a:gd name="connsiteX26" fmla="*/ 987425 w 1092200"/>
              <a:gd name="connsiteY26" fmla="*/ 1955800 h 2495550"/>
              <a:gd name="connsiteX27" fmla="*/ 1035050 w 1092200"/>
              <a:gd name="connsiteY27" fmla="*/ 1790700 h 2495550"/>
              <a:gd name="connsiteX28" fmla="*/ 863600 w 1092200"/>
              <a:gd name="connsiteY28" fmla="*/ 1673225 h 2495550"/>
              <a:gd name="connsiteX29" fmla="*/ 860425 w 1092200"/>
              <a:gd name="connsiteY29" fmla="*/ 1609725 h 2495550"/>
              <a:gd name="connsiteX30" fmla="*/ 796925 w 1092200"/>
              <a:gd name="connsiteY30" fmla="*/ 1619250 h 2495550"/>
              <a:gd name="connsiteX31" fmla="*/ 752475 w 1092200"/>
              <a:gd name="connsiteY31" fmla="*/ 1501775 h 2495550"/>
              <a:gd name="connsiteX32" fmla="*/ 720725 w 1092200"/>
              <a:gd name="connsiteY32" fmla="*/ 1606550 h 2495550"/>
              <a:gd name="connsiteX33" fmla="*/ 622300 w 1092200"/>
              <a:gd name="connsiteY33" fmla="*/ 1571625 h 2495550"/>
              <a:gd name="connsiteX34" fmla="*/ 612775 w 1092200"/>
              <a:gd name="connsiteY34" fmla="*/ 1536700 h 2495550"/>
              <a:gd name="connsiteX35" fmla="*/ 568325 w 1092200"/>
              <a:gd name="connsiteY35" fmla="*/ 1536700 h 2495550"/>
              <a:gd name="connsiteX36" fmla="*/ 600075 w 1092200"/>
              <a:gd name="connsiteY36" fmla="*/ 1320800 h 2495550"/>
              <a:gd name="connsiteX37" fmla="*/ 841375 w 1092200"/>
              <a:gd name="connsiteY37" fmla="*/ 1143000 h 2495550"/>
              <a:gd name="connsiteX38" fmla="*/ 1092200 w 1092200"/>
              <a:gd name="connsiteY38" fmla="*/ 1200150 h 2495550"/>
              <a:gd name="connsiteX39" fmla="*/ 1044575 w 1092200"/>
              <a:gd name="connsiteY39" fmla="*/ 9525 h 2495550"/>
              <a:gd name="connsiteX40" fmla="*/ 987425 w 1092200"/>
              <a:gd name="connsiteY40" fmla="*/ 0 h 2495550"/>
              <a:gd name="connsiteX41" fmla="*/ 968375 w 1092200"/>
              <a:gd name="connsiteY41" fmla="*/ 50800 h 2495550"/>
              <a:gd name="connsiteX42" fmla="*/ 930275 w 1092200"/>
              <a:gd name="connsiteY42" fmla="*/ 44450 h 2495550"/>
              <a:gd name="connsiteX43" fmla="*/ 920750 w 1092200"/>
              <a:gd name="connsiteY43" fmla="*/ 114300 h 2495550"/>
              <a:gd name="connsiteX44" fmla="*/ 787400 w 1092200"/>
              <a:gd name="connsiteY44" fmla="*/ 130175 h 2495550"/>
              <a:gd name="connsiteX45" fmla="*/ 723900 w 1092200"/>
              <a:gd name="connsiteY45" fmla="*/ 146050 h 2495550"/>
              <a:gd name="connsiteX46" fmla="*/ 539750 w 1092200"/>
              <a:gd name="connsiteY46" fmla="*/ 206375 h 2495550"/>
              <a:gd name="connsiteX47" fmla="*/ 466725 w 1092200"/>
              <a:gd name="connsiteY47" fmla="*/ 187325 h 2495550"/>
              <a:gd name="connsiteX48" fmla="*/ 431800 w 1092200"/>
              <a:gd name="connsiteY48" fmla="*/ 190500 h 2495550"/>
              <a:gd name="connsiteX49" fmla="*/ 384175 w 1092200"/>
              <a:gd name="connsiteY49" fmla="*/ 149225 h 2495550"/>
              <a:gd name="connsiteX50" fmla="*/ 323850 w 1092200"/>
              <a:gd name="connsiteY50" fmla="*/ 200025 h 2495550"/>
              <a:gd name="connsiteX0" fmla="*/ 0 w 1092200"/>
              <a:gd name="connsiteY0" fmla="*/ 1952625 h 2514600"/>
              <a:gd name="connsiteX1" fmla="*/ 31750 w 1092200"/>
              <a:gd name="connsiteY1" fmla="*/ 2009775 h 2514600"/>
              <a:gd name="connsiteX2" fmla="*/ 127000 w 1092200"/>
              <a:gd name="connsiteY2" fmla="*/ 2003425 h 2514600"/>
              <a:gd name="connsiteX3" fmla="*/ 136525 w 1092200"/>
              <a:gd name="connsiteY3" fmla="*/ 2044700 h 2514600"/>
              <a:gd name="connsiteX4" fmla="*/ 171450 w 1092200"/>
              <a:gd name="connsiteY4" fmla="*/ 2044700 h 2514600"/>
              <a:gd name="connsiteX5" fmla="*/ 215900 w 1092200"/>
              <a:gd name="connsiteY5" fmla="*/ 2079625 h 2514600"/>
              <a:gd name="connsiteX6" fmla="*/ 190500 w 1092200"/>
              <a:gd name="connsiteY6" fmla="*/ 2111375 h 2514600"/>
              <a:gd name="connsiteX7" fmla="*/ 250825 w 1092200"/>
              <a:gd name="connsiteY7" fmla="*/ 2149475 h 2514600"/>
              <a:gd name="connsiteX8" fmla="*/ 250825 w 1092200"/>
              <a:gd name="connsiteY8" fmla="*/ 2212975 h 2514600"/>
              <a:gd name="connsiteX9" fmla="*/ 295275 w 1092200"/>
              <a:gd name="connsiteY9" fmla="*/ 2238375 h 2514600"/>
              <a:gd name="connsiteX10" fmla="*/ 327025 w 1092200"/>
              <a:gd name="connsiteY10" fmla="*/ 2301875 h 2514600"/>
              <a:gd name="connsiteX11" fmla="*/ 355600 w 1092200"/>
              <a:gd name="connsiteY11" fmla="*/ 2295525 h 2514600"/>
              <a:gd name="connsiteX12" fmla="*/ 393700 w 1092200"/>
              <a:gd name="connsiteY12" fmla="*/ 2336800 h 2514600"/>
              <a:gd name="connsiteX13" fmla="*/ 485775 w 1092200"/>
              <a:gd name="connsiteY13" fmla="*/ 2308225 h 2514600"/>
              <a:gd name="connsiteX14" fmla="*/ 577850 w 1092200"/>
              <a:gd name="connsiteY14" fmla="*/ 2470150 h 2514600"/>
              <a:gd name="connsiteX15" fmla="*/ 600075 w 1092200"/>
              <a:gd name="connsiteY15" fmla="*/ 2447925 h 2514600"/>
              <a:gd name="connsiteX16" fmla="*/ 625475 w 1092200"/>
              <a:gd name="connsiteY16" fmla="*/ 2482850 h 2514600"/>
              <a:gd name="connsiteX17" fmla="*/ 654050 w 1092200"/>
              <a:gd name="connsiteY17" fmla="*/ 2460625 h 2514600"/>
              <a:gd name="connsiteX18" fmla="*/ 673100 w 1092200"/>
              <a:gd name="connsiteY18" fmla="*/ 2505075 h 2514600"/>
              <a:gd name="connsiteX19" fmla="*/ 720725 w 1092200"/>
              <a:gd name="connsiteY19" fmla="*/ 2514600 h 2514600"/>
              <a:gd name="connsiteX20" fmla="*/ 854075 w 1092200"/>
              <a:gd name="connsiteY20" fmla="*/ 2286000 h 2514600"/>
              <a:gd name="connsiteX21" fmla="*/ 1003300 w 1092200"/>
              <a:gd name="connsiteY21" fmla="*/ 2235200 h 2514600"/>
              <a:gd name="connsiteX22" fmla="*/ 1003300 w 1092200"/>
              <a:gd name="connsiteY22" fmla="*/ 2171700 h 2514600"/>
              <a:gd name="connsiteX23" fmla="*/ 1041400 w 1092200"/>
              <a:gd name="connsiteY23" fmla="*/ 2178050 h 2514600"/>
              <a:gd name="connsiteX24" fmla="*/ 1066800 w 1092200"/>
              <a:gd name="connsiteY24" fmla="*/ 2120900 h 2514600"/>
              <a:gd name="connsiteX25" fmla="*/ 1044575 w 1092200"/>
              <a:gd name="connsiteY25" fmla="*/ 2066925 h 2514600"/>
              <a:gd name="connsiteX26" fmla="*/ 987425 w 1092200"/>
              <a:gd name="connsiteY26" fmla="*/ 1974850 h 2514600"/>
              <a:gd name="connsiteX27" fmla="*/ 1035050 w 1092200"/>
              <a:gd name="connsiteY27" fmla="*/ 1809750 h 2514600"/>
              <a:gd name="connsiteX28" fmla="*/ 863600 w 1092200"/>
              <a:gd name="connsiteY28" fmla="*/ 1692275 h 2514600"/>
              <a:gd name="connsiteX29" fmla="*/ 860425 w 1092200"/>
              <a:gd name="connsiteY29" fmla="*/ 1628775 h 2514600"/>
              <a:gd name="connsiteX30" fmla="*/ 796925 w 1092200"/>
              <a:gd name="connsiteY30" fmla="*/ 1638300 h 2514600"/>
              <a:gd name="connsiteX31" fmla="*/ 752475 w 1092200"/>
              <a:gd name="connsiteY31" fmla="*/ 1520825 h 2514600"/>
              <a:gd name="connsiteX32" fmla="*/ 720725 w 1092200"/>
              <a:gd name="connsiteY32" fmla="*/ 1625600 h 2514600"/>
              <a:gd name="connsiteX33" fmla="*/ 622300 w 1092200"/>
              <a:gd name="connsiteY33" fmla="*/ 1590675 h 2514600"/>
              <a:gd name="connsiteX34" fmla="*/ 612775 w 1092200"/>
              <a:gd name="connsiteY34" fmla="*/ 1555750 h 2514600"/>
              <a:gd name="connsiteX35" fmla="*/ 568325 w 1092200"/>
              <a:gd name="connsiteY35" fmla="*/ 1555750 h 2514600"/>
              <a:gd name="connsiteX36" fmla="*/ 600075 w 1092200"/>
              <a:gd name="connsiteY36" fmla="*/ 1339850 h 2514600"/>
              <a:gd name="connsiteX37" fmla="*/ 841375 w 1092200"/>
              <a:gd name="connsiteY37" fmla="*/ 1162050 h 2514600"/>
              <a:gd name="connsiteX38" fmla="*/ 1092200 w 1092200"/>
              <a:gd name="connsiteY38" fmla="*/ 1219200 h 2514600"/>
              <a:gd name="connsiteX39" fmla="*/ 1073150 w 1092200"/>
              <a:gd name="connsiteY39" fmla="*/ 0 h 2514600"/>
              <a:gd name="connsiteX40" fmla="*/ 987425 w 1092200"/>
              <a:gd name="connsiteY40" fmla="*/ 19050 h 2514600"/>
              <a:gd name="connsiteX41" fmla="*/ 968375 w 1092200"/>
              <a:gd name="connsiteY41" fmla="*/ 69850 h 2514600"/>
              <a:gd name="connsiteX42" fmla="*/ 930275 w 1092200"/>
              <a:gd name="connsiteY42" fmla="*/ 63500 h 2514600"/>
              <a:gd name="connsiteX43" fmla="*/ 920750 w 1092200"/>
              <a:gd name="connsiteY43" fmla="*/ 133350 h 2514600"/>
              <a:gd name="connsiteX44" fmla="*/ 787400 w 1092200"/>
              <a:gd name="connsiteY44" fmla="*/ 149225 h 2514600"/>
              <a:gd name="connsiteX45" fmla="*/ 723900 w 1092200"/>
              <a:gd name="connsiteY45" fmla="*/ 165100 h 2514600"/>
              <a:gd name="connsiteX46" fmla="*/ 539750 w 1092200"/>
              <a:gd name="connsiteY46" fmla="*/ 225425 h 2514600"/>
              <a:gd name="connsiteX47" fmla="*/ 466725 w 1092200"/>
              <a:gd name="connsiteY47" fmla="*/ 206375 h 2514600"/>
              <a:gd name="connsiteX48" fmla="*/ 431800 w 1092200"/>
              <a:gd name="connsiteY48" fmla="*/ 209550 h 2514600"/>
              <a:gd name="connsiteX49" fmla="*/ 384175 w 1092200"/>
              <a:gd name="connsiteY49" fmla="*/ 168275 h 2514600"/>
              <a:gd name="connsiteX50" fmla="*/ 323850 w 1092200"/>
              <a:gd name="connsiteY50" fmla="*/ 219075 h 2514600"/>
              <a:gd name="connsiteX0" fmla="*/ 0 w 1146175"/>
              <a:gd name="connsiteY0" fmla="*/ 1990725 h 2552700"/>
              <a:gd name="connsiteX1" fmla="*/ 31750 w 1146175"/>
              <a:gd name="connsiteY1" fmla="*/ 2047875 h 2552700"/>
              <a:gd name="connsiteX2" fmla="*/ 127000 w 1146175"/>
              <a:gd name="connsiteY2" fmla="*/ 2041525 h 2552700"/>
              <a:gd name="connsiteX3" fmla="*/ 136525 w 1146175"/>
              <a:gd name="connsiteY3" fmla="*/ 2082800 h 2552700"/>
              <a:gd name="connsiteX4" fmla="*/ 171450 w 1146175"/>
              <a:gd name="connsiteY4" fmla="*/ 2082800 h 2552700"/>
              <a:gd name="connsiteX5" fmla="*/ 215900 w 1146175"/>
              <a:gd name="connsiteY5" fmla="*/ 2117725 h 2552700"/>
              <a:gd name="connsiteX6" fmla="*/ 190500 w 1146175"/>
              <a:gd name="connsiteY6" fmla="*/ 2149475 h 2552700"/>
              <a:gd name="connsiteX7" fmla="*/ 250825 w 1146175"/>
              <a:gd name="connsiteY7" fmla="*/ 2187575 h 2552700"/>
              <a:gd name="connsiteX8" fmla="*/ 250825 w 1146175"/>
              <a:gd name="connsiteY8" fmla="*/ 2251075 h 2552700"/>
              <a:gd name="connsiteX9" fmla="*/ 295275 w 1146175"/>
              <a:gd name="connsiteY9" fmla="*/ 2276475 h 2552700"/>
              <a:gd name="connsiteX10" fmla="*/ 327025 w 1146175"/>
              <a:gd name="connsiteY10" fmla="*/ 2339975 h 2552700"/>
              <a:gd name="connsiteX11" fmla="*/ 355600 w 1146175"/>
              <a:gd name="connsiteY11" fmla="*/ 2333625 h 2552700"/>
              <a:gd name="connsiteX12" fmla="*/ 393700 w 1146175"/>
              <a:gd name="connsiteY12" fmla="*/ 2374900 h 2552700"/>
              <a:gd name="connsiteX13" fmla="*/ 485775 w 1146175"/>
              <a:gd name="connsiteY13" fmla="*/ 2346325 h 2552700"/>
              <a:gd name="connsiteX14" fmla="*/ 577850 w 1146175"/>
              <a:gd name="connsiteY14" fmla="*/ 2508250 h 2552700"/>
              <a:gd name="connsiteX15" fmla="*/ 600075 w 1146175"/>
              <a:gd name="connsiteY15" fmla="*/ 2486025 h 2552700"/>
              <a:gd name="connsiteX16" fmla="*/ 625475 w 1146175"/>
              <a:gd name="connsiteY16" fmla="*/ 2520950 h 2552700"/>
              <a:gd name="connsiteX17" fmla="*/ 654050 w 1146175"/>
              <a:gd name="connsiteY17" fmla="*/ 2498725 h 2552700"/>
              <a:gd name="connsiteX18" fmla="*/ 673100 w 1146175"/>
              <a:gd name="connsiteY18" fmla="*/ 2543175 h 2552700"/>
              <a:gd name="connsiteX19" fmla="*/ 720725 w 1146175"/>
              <a:gd name="connsiteY19" fmla="*/ 2552700 h 2552700"/>
              <a:gd name="connsiteX20" fmla="*/ 854075 w 1146175"/>
              <a:gd name="connsiteY20" fmla="*/ 2324100 h 2552700"/>
              <a:gd name="connsiteX21" fmla="*/ 1003300 w 1146175"/>
              <a:gd name="connsiteY21" fmla="*/ 2273300 h 2552700"/>
              <a:gd name="connsiteX22" fmla="*/ 1003300 w 1146175"/>
              <a:gd name="connsiteY22" fmla="*/ 2209800 h 2552700"/>
              <a:gd name="connsiteX23" fmla="*/ 1041400 w 1146175"/>
              <a:gd name="connsiteY23" fmla="*/ 2216150 h 2552700"/>
              <a:gd name="connsiteX24" fmla="*/ 1066800 w 1146175"/>
              <a:gd name="connsiteY24" fmla="*/ 2159000 h 2552700"/>
              <a:gd name="connsiteX25" fmla="*/ 1044575 w 1146175"/>
              <a:gd name="connsiteY25" fmla="*/ 2105025 h 2552700"/>
              <a:gd name="connsiteX26" fmla="*/ 987425 w 1146175"/>
              <a:gd name="connsiteY26" fmla="*/ 2012950 h 2552700"/>
              <a:gd name="connsiteX27" fmla="*/ 1035050 w 1146175"/>
              <a:gd name="connsiteY27" fmla="*/ 1847850 h 2552700"/>
              <a:gd name="connsiteX28" fmla="*/ 863600 w 1146175"/>
              <a:gd name="connsiteY28" fmla="*/ 1730375 h 2552700"/>
              <a:gd name="connsiteX29" fmla="*/ 860425 w 1146175"/>
              <a:gd name="connsiteY29" fmla="*/ 1666875 h 2552700"/>
              <a:gd name="connsiteX30" fmla="*/ 796925 w 1146175"/>
              <a:gd name="connsiteY30" fmla="*/ 1676400 h 2552700"/>
              <a:gd name="connsiteX31" fmla="*/ 752475 w 1146175"/>
              <a:gd name="connsiteY31" fmla="*/ 1558925 h 2552700"/>
              <a:gd name="connsiteX32" fmla="*/ 720725 w 1146175"/>
              <a:gd name="connsiteY32" fmla="*/ 1663700 h 2552700"/>
              <a:gd name="connsiteX33" fmla="*/ 622300 w 1146175"/>
              <a:gd name="connsiteY33" fmla="*/ 1628775 h 2552700"/>
              <a:gd name="connsiteX34" fmla="*/ 612775 w 1146175"/>
              <a:gd name="connsiteY34" fmla="*/ 1593850 h 2552700"/>
              <a:gd name="connsiteX35" fmla="*/ 568325 w 1146175"/>
              <a:gd name="connsiteY35" fmla="*/ 1593850 h 2552700"/>
              <a:gd name="connsiteX36" fmla="*/ 600075 w 1146175"/>
              <a:gd name="connsiteY36" fmla="*/ 1377950 h 2552700"/>
              <a:gd name="connsiteX37" fmla="*/ 841375 w 1146175"/>
              <a:gd name="connsiteY37" fmla="*/ 1200150 h 2552700"/>
              <a:gd name="connsiteX38" fmla="*/ 1146175 w 1146175"/>
              <a:gd name="connsiteY38" fmla="*/ 0 h 2552700"/>
              <a:gd name="connsiteX39" fmla="*/ 1073150 w 1146175"/>
              <a:gd name="connsiteY39" fmla="*/ 38100 h 2552700"/>
              <a:gd name="connsiteX40" fmla="*/ 987425 w 1146175"/>
              <a:gd name="connsiteY40" fmla="*/ 57150 h 2552700"/>
              <a:gd name="connsiteX41" fmla="*/ 968375 w 1146175"/>
              <a:gd name="connsiteY41" fmla="*/ 107950 h 2552700"/>
              <a:gd name="connsiteX42" fmla="*/ 930275 w 1146175"/>
              <a:gd name="connsiteY42" fmla="*/ 101600 h 2552700"/>
              <a:gd name="connsiteX43" fmla="*/ 920750 w 1146175"/>
              <a:gd name="connsiteY43" fmla="*/ 171450 h 2552700"/>
              <a:gd name="connsiteX44" fmla="*/ 787400 w 1146175"/>
              <a:gd name="connsiteY44" fmla="*/ 187325 h 2552700"/>
              <a:gd name="connsiteX45" fmla="*/ 723900 w 1146175"/>
              <a:gd name="connsiteY45" fmla="*/ 203200 h 2552700"/>
              <a:gd name="connsiteX46" fmla="*/ 539750 w 1146175"/>
              <a:gd name="connsiteY46" fmla="*/ 263525 h 2552700"/>
              <a:gd name="connsiteX47" fmla="*/ 466725 w 1146175"/>
              <a:gd name="connsiteY47" fmla="*/ 244475 h 2552700"/>
              <a:gd name="connsiteX48" fmla="*/ 431800 w 1146175"/>
              <a:gd name="connsiteY48" fmla="*/ 247650 h 2552700"/>
              <a:gd name="connsiteX49" fmla="*/ 384175 w 1146175"/>
              <a:gd name="connsiteY49" fmla="*/ 206375 h 2552700"/>
              <a:gd name="connsiteX50" fmla="*/ 323850 w 1146175"/>
              <a:gd name="connsiteY50" fmla="*/ 257175 h 2552700"/>
              <a:gd name="connsiteX0" fmla="*/ 0 w 1238250"/>
              <a:gd name="connsiteY0" fmla="*/ 1990725 h 2552700"/>
              <a:gd name="connsiteX1" fmla="*/ 31750 w 1238250"/>
              <a:gd name="connsiteY1" fmla="*/ 2047875 h 2552700"/>
              <a:gd name="connsiteX2" fmla="*/ 127000 w 1238250"/>
              <a:gd name="connsiteY2" fmla="*/ 2041525 h 2552700"/>
              <a:gd name="connsiteX3" fmla="*/ 136525 w 1238250"/>
              <a:gd name="connsiteY3" fmla="*/ 2082800 h 2552700"/>
              <a:gd name="connsiteX4" fmla="*/ 171450 w 1238250"/>
              <a:gd name="connsiteY4" fmla="*/ 2082800 h 2552700"/>
              <a:gd name="connsiteX5" fmla="*/ 215900 w 1238250"/>
              <a:gd name="connsiteY5" fmla="*/ 2117725 h 2552700"/>
              <a:gd name="connsiteX6" fmla="*/ 190500 w 1238250"/>
              <a:gd name="connsiteY6" fmla="*/ 2149475 h 2552700"/>
              <a:gd name="connsiteX7" fmla="*/ 250825 w 1238250"/>
              <a:gd name="connsiteY7" fmla="*/ 2187575 h 2552700"/>
              <a:gd name="connsiteX8" fmla="*/ 250825 w 1238250"/>
              <a:gd name="connsiteY8" fmla="*/ 2251075 h 2552700"/>
              <a:gd name="connsiteX9" fmla="*/ 295275 w 1238250"/>
              <a:gd name="connsiteY9" fmla="*/ 2276475 h 2552700"/>
              <a:gd name="connsiteX10" fmla="*/ 327025 w 1238250"/>
              <a:gd name="connsiteY10" fmla="*/ 2339975 h 2552700"/>
              <a:gd name="connsiteX11" fmla="*/ 355600 w 1238250"/>
              <a:gd name="connsiteY11" fmla="*/ 2333625 h 2552700"/>
              <a:gd name="connsiteX12" fmla="*/ 393700 w 1238250"/>
              <a:gd name="connsiteY12" fmla="*/ 2374900 h 2552700"/>
              <a:gd name="connsiteX13" fmla="*/ 485775 w 1238250"/>
              <a:gd name="connsiteY13" fmla="*/ 2346325 h 2552700"/>
              <a:gd name="connsiteX14" fmla="*/ 577850 w 1238250"/>
              <a:gd name="connsiteY14" fmla="*/ 2508250 h 2552700"/>
              <a:gd name="connsiteX15" fmla="*/ 600075 w 1238250"/>
              <a:gd name="connsiteY15" fmla="*/ 2486025 h 2552700"/>
              <a:gd name="connsiteX16" fmla="*/ 625475 w 1238250"/>
              <a:gd name="connsiteY16" fmla="*/ 2520950 h 2552700"/>
              <a:gd name="connsiteX17" fmla="*/ 654050 w 1238250"/>
              <a:gd name="connsiteY17" fmla="*/ 2498725 h 2552700"/>
              <a:gd name="connsiteX18" fmla="*/ 673100 w 1238250"/>
              <a:gd name="connsiteY18" fmla="*/ 2543175 h 2552700"/>
              <a:gd name="connsiteX19" fmla="*/ 720725 w 1238250"/>
              <a:gd name="connsiteY19" fmla="*/ 2552700 h 2552700"/>
              <a:gd name="connsiteX20" fmla="*/ 854075 w 1238250"/>
              <a:gd name="connsiteY20" fmla="*/ 2324100 h 2552700"/>
              <a:gd name="connsiteX21" fmla="*/ 1003300 w 1238250"/>
              <a:gd name="connsiteY21" fmla="*/ 2273300 h 2552700"/>
              <a:gd name="connsiteX22" fmla="*/ 1003300 w 1238250"/>
              <a:gd name="connsiteY22" fmla="*/ 2209800 h 2552700"/>
              <a:gd name="connsiteX23" fmla="*/ 1041400 w 1238250"/>
              <a:gd name="connsiteY23" fmla="*/ 2216150 h 2552700"/>
              <a:gd name="connsiteX24" fmla="*/ 1066800 w 1238250"/>
              <a:gd name="connsiteY24" fmla="*/ 2159000 h 2552700"/>
              <a:gd name="connsiteX25" fmla="*/ 1044575 w 1238250"/>
              <a:gd name="connsiteY25" fmla="*/ 2105025 h 2552700"/>
              <a:gd name="connsiteX26" fmla="*/ 987425 w 1238250"/>
              <a:gd name="connsiteY26" fmla="*/ 2012950 h 2552700"/>
              <a:gd name="connsiteX27" fmla="*/ 1035050 w 1238250"/>
              <a:gd name="connsiteY27" fmla="*/ 1847850 h 2552700"/>
              <a:gd name="connsiteX28" fmla="*/ 863600 w 1238250"/>
              <a:gd name="connsiteY28" fmla="*/ 1730375 h 2552700"/>
              <a:gd name="connsiteX29" fmla="*/ 860425 w 1238250"/>
              <a:gd name="connsiteY29" fmla="*/ 1666875 h 2552700"/>
              <a:gd name="connsiteX30" fmla="*/ 796925 w 1238250"/>
              <a:gd name="connsiteY30" fmla="*/ 1676400 h 2552700"/>
              <a:gd name="connsiteX31" fmla="*/ 752475 w 1238250"/>
              <a:gd name="connsiteY31" fmla="*/ 1558925 h 2552700"/>
              <a:gd name="connsiteX32" fmla="*/ 720725 w 1238250"/>
              <a:gd name="connsiteY32" fmla="*/ 1663700 h 2552700"/>
              <a:gd name="connsiteX33" fmla="*/ 622300 w 1238250"/>
              <a:gd name="connsiteY33" fmla="*/ 1628775 h 2552700"/>
              <a:gd name="connsiteX34" fmla="*/ 612775 w 1238250"/>
              <a:gd name="connsiteY34" fmla="*/ 1593850 h 2552700"/>
              <a:gd name="connsiteX35" fmla="*/ 568325 w 1238250"/>
              <a:gd name="connsiteY35" fmla="*/ 1593850 h 2552700"/>
              <a:gd name="connsiteX36" fmla="*/ 600075 w 1238250"/>
              <a:gd name="connsiteY36" fmla="*/ 1377950 h 2552700"/>
              <a:gd name="connsiteX37" fmla="*/ 1238250 w 1238250"/>
              <a:gd name="connsiteY37" fmla="*/ 22225 h 2552700"/>
              <a:gd name="connsiteX38" fmla="*/ 1146175 w 1238250"/>
              <a:gd name="connsiteY38" fmla="*/ 0 h 2552700"/>
              <a:gd name="connsiteX39" fmla="*/ 1073150 w 1238250"/>
              <a:gd name="connsiteY39" fmla="*/ 38100 h 2552700"/>
              <a:gd name="connsiteX40" fmla="*/ 987425 w 1238250"/>
              <a:gd name="connsiteY40" fmla="*/ 57150 h 2552700"/>
              <a:gd name="connsiteX41" fmla="*/ 968375 w 1238250"/>
              <a:gd name="connsiteY41" fmla="*/ 107950 h 2552700"/>
              <a:gd name="connsiteX42" fmla="*/ 930275 w 1238250"/>
              <a:gd name="connsiteY42" fmla="*/ 101600 h 2552700"/>
              <a:gd name="connsiteX43" fmla="*/ 920750 w 1238250"/>
              <a:gd name="connsiteY43" fmla="*/ 171450 h 2552700"/>
              <a:gd name="connsiteX44" fmla="*/ 787400 w 1238250"/>
              <a:gd name="connsiteY44" fmla="*/ 187325 h 2552700"/>
              <a:gd name="connsiteX45" fmla="*/ 723900 w 1238250"/>
              <a:gd name="connsiteY45" fmla="*/ 203200 h 2552700"/>
              <a:gd name="connsiteX46" fmla="*/ 539750 w 1238250"/>
              <a:gd name="connsiteY46" fmla="*/ 263525 h 2552700"/>
              <a:gd name="connsiteX47" fmla="*/ 466725 w 1238250"/>
              <a:gd name="connsiteY47" fmla="*/ 244475 h 2552700"/>
              <a:gd name="connsiteX48" fmla="*/ 431800 w 1238250"/>
              <a:gd name="connsiteY48" fmla="*/ 247650 h 2552700"/>
              <a:gd name="connsiteX49" fmla="*/ 384175 w 1238250"/>
              <a:gd name="connsiteY49" fmla="*/ 206375 h 2552700"/>
              <a:gd name="connsiteX50" fmla="*/ 323850 w 1238250"/>
              <a:gd name="connsiteY50" fmla="*/ 257175 h 2552700"/>
              <a:gd name="connsiteX0" fmla="*/ 0 w 1260475"/>
              <a:gd name="connsiteY0" fmla="*/ 1990725 h 2552700"/>
              <a:gd name="connsiteX1" fmla="*/ 31750 w 1260475"/>
              <a:gd name="connsiteY1" fmla="*/ 2047875 h 2552700"/>
              <a:gd name="connsiteX2" fmla="*/ 127000 w 1260475"/>
              <a:gd name="connsiteY2" fmla="*/ 2041525 h 2552700"/>
              <a:gd name="connsiteX3" fmla="*/ 136525 w 1260475"/>
              <a:gd name="connsiteY3" fmla="*/ 2082800 h 2552700"/>
              <a:gd name="connsiteX4" fmla="*/ 171450 w 1260475"/>
              <a:gd name="connsiteY4" fmla="*/ 2082800 h 2552700"/>
              <a:gd name="connsiteX5" fmla="*/ 215900 w 1260475"/>
              <a:gd name="connsiteY5" fmla="*/ 2117725 h 2552700"/>
              <a:gd name="connsiteX6" fmla="*/ 190500 w 1260475"/>
              <a:gd name="connsiteY6" fmla="*/ 2149475 h 2552700"/>
              <a:gd name="connsiteX7" fmla="*/ 250825 w 1260475"/>
              <a:gd name="connsiteY7" fmla="*/ 2187575 h 2552700"/>
              <a:gd name="connsiteX8" fmla="*/ 250825 w 1260475"/>
              <a:gd name="connsiteY8" fmla="*/ 2251075 h 2552700"/>
              <a:gd name="connsiteX9" fmla="*/ 295275 w 1260475"/>
              <a:gd name="connsiteY9" fmla="*/ 2276475 h 2552700"/>
              <a:gd name="connsiteX10" fmla="*/ 327025 w 1260475"/>
              <a:gd name="connsiteY10" fmla="*/ 2339975 h 2552700"/>
              <a:gd name="connsiteX11" fmla="*/ 355600 w 1260475"/>
              <a:gd name="connsiteY11" fmla="*/ 2333625 h 2552700"/>
              <a:gd name="connsiteX12" fmla="*/ 393700 w 1260475"/>
              <a:gd name="connsiteY12" fmla="*/ 2374900 h 2552700"/>
              <a:gd name="connsiteX13" fmla="*/ 485775 w 1260475"/>
              <a:gd name="connsiteY13" fmla="*/ 2346325 h 2552700"/>
              <a:gd name="connsiteX14" fmla="*/ 577850 w 1260475"/>
              <a:gd name="connsiteY14" fmla="*/ 2508250 h 2552700"/>
              <a:gd name="connsiteX15" fmla="*/ 600075 w 1260475"/>
              <a:gd name="connsiteY15" fmla="*/ 2486025 h 2552700"/>
              <a:gd name="connsiteX16" fmla="*/ 625475 w 1260475"/>
              <a:gd name="connsiteY16" fmla="*/ 2520950 h 2552700"/>
              <a:gd name="connsiteX17" fmla="*/ 654050 w 1260475"/>
              <a:gd name="connsiteY17" fmla="*/ 2498725 h 2552700"/>
              <a:gd name="connsiteX18" fmla="*/ 673100 w 1260475"/>
              <a:gd name="connsiteY18" fmla="*/ 2543175 h 2552700"/>
              <a:gd name="connsiteX19" fmla="*/ 720725 w 1260475"/>
              <a:gd name="connsiteY19" fmla="*/ 2552700 h 2552700"/>
              <a:gd name="connsiteX20" fmla="*/ 854075 w 1260475"/>
              <a:gd name="connsiteY20" fmla="*/ 2324100 h 2552700"/>
              <a:gd name="connsiteX21" fmla="*/ 1003300 w 1260475"/>
              <a:gd name="connsiteY21" fmla="*/ 2273300 h 2552700"/>
              <a:gd name="connsiteX22" fmla="*/ 1003300 w 1260475"/>
              <a:gd name="connsiteY22" fmla="*/ 2209800 h 2552700"/>
              <a:gd name="connsiteX23" fmla="*/ 1041400 w 1260475"/>
              <a:gd name="connsiteY23" fmla="*/ 2216150 h 2552700"/>
              <a:gd name="connsiteX24" fmla="*/ 1066800 w 1260475"/>
              <a:gd name="connsiteY24" fmla="*/ 2159000 h 2552700"/>
              <a:gd name="connsiteX25" fmla="*/ 1044575 w 1260475"/>
              <a:gd name="connsiteY25" fmla="*/ 2105025 h 2552700"/>
              <a:gd name="connsiteX26" fmla="*/ 987425 w 1260475"/>
              <a:gd name="connsiteY26" fmla="*/ 2012950 h 2552700"/>
              <a:gd name="connsiteX27" fmla="*/ 1035050 w 1260475"/>
              <a:gd name="connsiteY27" fmla="*/ 1847850 h 2552700"/>
              <a:gd name="connsiteX28" fmla="*/ 863600 w 1260475"/>
              <a:gd name="connsiteY28" fmla="*/ 1730375 h 2552700"/>
              <a:gd name="connsiteX29" fmla="*/ 860425 w 1260475"/>
              <a:gd name="connsiteY29" fmla="*/ 1666875 h 2552700"/>
              <a:gd name="connsiteX30" fmla="*/ 796925 w 1260475"/>
              <a:gd name="connsiteY30" fmla="*/ 1676400 h 2552700"/>
              <a:gd name="connsiteX31" fmla="*/ 752475 w 1260475"/>
              <a:gd name="connsiteY31" fmla="*/ 1558925 h 2552700"/>
              <a:gd name="connsiteX32" fmla="*/ 720725 w 1260475"/>
              <a:gd name="connsiteY32" fmla="*/ 1663700 h 2552700"/>
              <a:gd name="connsiteX33" fmla="*/ 622300 w 1260475"/>
              <a:gd name="connsiteY33" fmla="*/ 1628775 h 2552700"/>
              <a:gd name="connsiteX34" fmla="*/ 612775 w 1260475"/>
              <a:gd name="connsiteY34" fmla="*/ 1593850 h 2552700"/>
              <a:gd name="connsiteX35" fmla="*/ 568325 w 1260475"/>
              <a:gd name="connsiteY35" fmla="*/ 1593850 h 2552700"/>
              <a:gd name="connsiteX36" fmla="*/ 1260475 w 1260475"/>
              <a:gd name="connsiteY36" fmla="*/ 142875 h 2552700"/>
              <a:gd name="connsiteX37" fmla="*/ 1238250 w 1260475"/>
              <a:gd name="connsiteY37" fmla="*/ 22225 h 2552700"/>
              <a:gd name="connsiteX38" fmla="*/ 1146175 w 1260475"/>
              <a:gd name="connsiteY38" fmla="*/ 0 h 2552700"/>
              <a:gd name="connsiteX39" fmla="*/ 1073150 w 1260475"/>
              <a:gd name="connsiteY39" fmla="*/ 38100 h 2552700"/>
              <a:gd name="connsiteX40" fmla="*/ 987425 w 1260475"/>
              <a:gd name="connsiteY40" fmla="*/ 57150 h 2552700"/>
              <a:gd name="connsiteX41" fmla="*/ 968375 w 1260475"/>
              <a:gd name="connsiteY41" fmla="*/ 107950 h 2552700"/>
              <a:gd name="connsiteX42" fmla="*/ 930275 w 1260475"/>
              <a:gd name="connsiteY42" fmla="*/ 101600 h 2552700"/>
              <a:gd name="connsiteX43" fmla="*/ 920750 w 1260475"/>
              <a:gd name="connsiteY43" fmla="*/ 171450 h 2552700"/>
              <a:gd name="connsiteX44" fmla="*/ 787400 w 1260475"/>
              <a:gd name="connsiteY44" fmla="*/ 187325 h 2552700"/>
              <a:gd name="connsiteX45" fmla="*/ 723900 w 1260475"/>
              <a:gd name="connsiteY45" fmla="*/ 203200 h 2552700"/>
              <a:gd name="connsiteX46" fmla="*/ 539750 w 1260475"/>
              <a:gd name="connsiteY46" fmla="*/ 263525 h 2552700"/>
              <a:gd name="connsiteX47" fmla="*/ 466725 w 1260475"/>
              <a:gd name="connsiteY47" fmla="*/ 244475 h 2552700"/>
              <a:gd name="connsiteX48" fmla="*/ 431800 w 1260475"/>
              <a:gd name="connsiteY48" fmla="*/ 247650 h 2552700"/>
              <a:gd name="connsiteX49" fmla="*/ 384175 w 1260475"/>
              <a:gd name="connsiteY49" fmla="*/ 206375 h 2552700"/>
              <a:gd name="connsiteX50" fmla="*/ 323850 w 1260475"/>
              <a:gd name="connsiteY50" fmla="*/ 257175 h 2552700"/>
              <a:gd name="connsiteX0" fmla="*/ 0 w 1260475"/>
              <a:gd name="connsiteY0" fmla="*/ 1990725 h 2552700"/>
              <a:gd name="connsiteX1" fmla="*/ 31750 w 1260475"/>
              <a:gd name="connsiteY1" fmla="*/ 2047875 h 2552700"/>
              <a:gd name="connsiteX2" fmla="*/ 127000 w 1260475"/>
              <a:gd name="connsiteY2" fmla="*/ 2041525 h 2552700"/>
              <a:gd name="connsiteX3" fmla="*/ 136525 w 1260475"/>
              <a:gd name="connsiteY3" fmla="*/ 2082800 h 2552700"/>
              <a:gd name="connsiteX4" fmla="*/ 171450 w 1260475"/>
              <a:gd name="connsiteY4" fmla="*/ 2082800 h 2552700"/>
              <a:gd name="connsiteX5" fmla="*/ 215900 w 1260475"/>
              <a:gd name="connsiteY5" fmla="*/ 2117725 h 2552700"/>
              <a:gd name="connsiteX6" fmla="*/ 190500 w 1260475"/>
              <a:gd name="connsiteY6" fmla="*/ 2149475 h 2552700"/>
              <a:gd name="connsiteX7" fmla="*/ 250825 w 1260475"/>
              <a:gd name="connsiteY7" fmla="*/ 2187575 h 2552700"/>
              <a:gd name="connsiteX8" fmla="*/ 250825 w 1260475"/>
              <a:gd name="connsiteY8" fmla="*/ 2251075 h 2552700"/>
              <a:gd name="connsiteX9" fmla="*/ 295275 w 1260475"/>
              <a:gd name="connsiteY9" fmla="*/ 2276475 h 2552700"/>
              <a:gd name="connsiteX10" fmla="*/ 327025 w 1260475"/>
              <a:gd name="connsiteY10" fmla="*/ 2339975 h 2552700"/>
              <a:gd name="connsiteX11" fmla="*/ 355600 w 1260475"/>
              <a:gd name="connsiteY11" fmla="*/ 2333625 h 2552700"/>
              <a:gd name="connsiteX12" fmla="*/ 393700 w 1260475"/>
              <a:gd name="connsiteY12" fmla="*/ 2374900 h 2552700"/>
              <a:gd name="connsiteX13" fmla="*/ 485775 w 1260475"/>
              <a:gd name="connsiteY13" fmla="*/ 2346325 h 2552700"/>
              <a:gd name="connsiteX14" fmla="*/ 577850 w 1260475"/>
              <a:gd name="connsiteY14" fmla="*/ 2508250 h 2552700"/>
              <a:gd name="connsiteX15" fmla="*/ 600075 w 1260475"/>
              <a:gd name="connsiteY15" fmla="*/ 2486025 h 2552700"/>
              <a:gd name="connsiteX16" fmla="*/ 625475 w 1260475"/>
              <a:gd name="connsiteY16" fmla="*/ 2520950 h 2552700"/>
              <a:gd name="connsiteX17" fmla="*/ 654050 w 1260475"/>
              <a:gd name="connsiteY17" fmla="*/ 2498725 h 2552700"/>
              <a:gd name="connsiteX18" fmla="*/ 673100 w 1260475"/>
              <a:gd name="connsiteY18" fmla="*/ 2543175 h 2552700"/>
              <a:gd name="connsiteX19" fmla="*/ 720725 w 1260475"/>
              <a:gd name="connsiteY19" fmla="*/ 2552700 h 2552700"/>
              <a:gd name="connsiteX20" fmla="*/ 854075 w 1260475"/>
              <a:gd name="connsiteY20" fmla="*/ 2324100 h 2552700"/>
              <a:gd name="connsiteX21" fmla="*/ 1003300 w 1260475"/>
              <a:gd name="connsiteY21" fmla="*/ 2273300 h 2552700"/>
              <a:gd name="connsiteX22" fmla="*/ 1003300 w 1260475"/>
              <a:gd name="connsiteY22" fmla="*/ 2209800 h 2552700"/>
              <a:gd name="connsiteX23" fmla="*/ 1041400 w 1260475"/>
              <a:gd name="connsiteY23" fmla="*/ 2216150 h 2552700"/>
              <a:gd name="connsiteX24" fmla="*/ 1066800 w 1260475"/>
              <a:gd name="connsiteY24" fmla="*/ 2159000 h 2552700"/>
              <a:gd name="connsiteX25" fmla="*/ 1044575 w 1260475"/>
              <a:gd name="connsiteY25" fmla="*/ 2105025 h 2552700"/>
              <a:gd name="connsiteX26" fmla="*/ 987425 w 1260475"/>
              <a:gd name="connsiteY26" fmla="*/ 2012950 h 2552700"/>
              <a:gd name="connsiteX27" fmla="*/ 1035050 w 1260475"/>
              <a:gd name="connsiteY27" fmla="*/ 1847850 h 2552700"/>
              <a:gd name="connsiteX28" fmla="*/ 863600 w 1260475"/>
              <a:gd name="connsiteY28" fmla="*/ 1730375 h 2552700"/>
              <a:gd name="connsiteX29" fmla="*/ 860425 w 1260475"/>
              <a:gd name="connsiteY29" fmla="*/ 1666875 h 2552700"/>
              <a:gd name="connsiteX30" fmla="*/ 796925 w 1260475"/>
              <a:gd name="connsiteY30" fmla="*/ 1676400 h 2552700"/>
              <a:gd name="connsiteX31" fmla="*/ 752475 w 1260475"/>
              <a:gd name="connsiteY31" fmla="*/ 1558925 h 2552700"/>
              <a:gd name="connsiteX32" fmla="*/ 720725 w 1260475"/>
              <a:gd name="connsiteY32" fmla="*/ 1663700 h 2552700"/>
              <a:gd name="connsiteX33" fmla="*/ 622300 w 1260475"/>
              <a:gd name="connsiteY33" fmla="*/ 1628775 h 2552700"/>
              <a:gd name="connsiteX34" fmla="*/ 612775 w 1260475"/>
              <a:gd name="connsiteY34" fmla="*/ 1593850 h 2552700"/>
              <a:gd name="connsiteX35" fmla="*/ 568325 w 1260475"/>
              <a:gd name="connsiteY35" fmla="*/ 1593850 h 2552700"/>
              <a:gd name="connsiteX36" fmla="*/ 1260475 w 1260475"/>
              <a:gd name="connsiteY36" fmla="*/ 142875 h 2552700"/>
              <a:gd name="connsiteX37" fmla="*/ 1216025 w 1260475"/>
              <a:gd name="connsiteY37" fmla="*/ 31750 h 2552700"/>
              <a:gd name="connsiteX38" fmla="*/ 1146175 w 1260475"/>
              <a:gd name="connsiteY38" fmla="*/ 0 h 2552700"/>
              <a:gd name="connsiteX39" fmla="*/ 1073150 w 1260475"/>
              <a:gd name="connsiteY39" fmla="*/ 38100 h 2552700"/>
              <a:gd name="connsiteX40" fmla="*/ 987425 w 1260475"/>
              <a:gd name="connsiteY40" fmla="*/ 57150 h 2552700"/>
              <a:gd name="connsiteX41" fmla="*/ 968375 w 1260475"/>
              <a:gd name="connsiteY41" fmla="*/ 107950 h 2552700"/>
              <a:gd name="connsiteX42" fmla="*/ 930275 w 1260475"/>
              <a:gd name="connsiteY42" fmla="*/ 101600 h 2552700"/>
              <a:gd name="connsiteX43" fmla="*/ 920750 w 1260475"/>
              <a:gd name="connsiteY43" fmla="*/ 171450 h 2552700"/>
              <a:gd name="connsiteX44" fmla="*/ 787400 w 1260475"/>
              <a:gd name="connsiteY44" fmla="*/ 187325 h 2552700"/>
              <a:gd name="connsiteX45" fmla="*/ 723900 w 1260475"/>
              <a:gd name="connsiteY45" fmla="*/ 203200 h 2552700"/>
              <a:gd name="connsiteX46" fmla="*/ 539750 w 1260475"/>
              <a:gd name="connsiteY46" fmla="*/ 263525 h 2552700"/>
              <a:gd name="connsiteX47" fmla="*/ 466725 w 1260475"/>
              <a:gd name="connsiteY47" fmla="*/ 244475 h 2552700"/>
              <a:gd name="connsiteX48" fmla="*/ 431800 w 1260475"/>
              <a:gd name="connsiteY48" fmla="*/ 247650 h 2552700"/>
              <a:gd name="connsiteX49" fmla="*/ 384175 w 1260475"/>
              <a:gd name="connsiteY49" fmla="*/ 206375 h 2552700"/>
              <a:gd name="connsiteX50" fmla="*/ 323850 w 1260475"/>
              <a:gd name="connsiteY50" fmla="*/ 257175 h 2552700"/>
              <a:gd name="connsiteX0" fmla="*/ 0 w 1276350"/>
              <a:gd name="connsiteY0" fmla="*/ 1990725 h 2552700"/>
              <a:gd name="connsiteX1" fmla="*/ 31750 w 1276350"/>
              <a:gd name="connsiteY1" fmla="*/ 2047875 h 2552700"/>
              <a:gd name="connsiteX2" fmla="*/ 127000 w 1276350"/>
              <a:gd name="connsiteY2" fmla="*/ 2041525 h 2552700"/>
              <a:gd name="connsiteX3" fmla="*/ 136525 w 1276350"/>
              <a:gd name="connsiteY3" fmla="*/ 2082800 h 2552700"/>
              <a:gd name="connsiteX4" fmla="*/ 171450 w 1276350"/>
              <a:gd name="connsiteY4" fmla="*/ 2082800 h 2552700"/>
              <a:gd name="connsiteX5" fmla="*/ 215900 w 1276350"/>
              <a:gd name="connsiteY5" fmla="*/ 2117725 h 2552700"/>
              <a:gd name="connsiteX6" fmla="*/ 190500 w 1276350"/>
              <a:gd name="connsiteY6" fmla="*/ 2149475 h 2552700"/>
              <a:gd name="connsiteX7" fmla="*/ 250825 w 1276350"/>
              <a:gd name="connsiteY7" fmla="*/ 2187575 h 2552700"/>
              <a:gd name="connsiteX8" fmla="*/ 250825 w 1276350"/>
              <a:gd name="connsiteY8" fmla="*/ 2251075 h 2552700"/>
              <a:gd name="connsiteX9" fmla="*/ 295275 w 1276350"/>
              <a:gd name="connsiteY9" fmla="*/ 2276475 h 2552700"/>
              <a:gd name="connsiteX10" fmla="*/ 327025 w 1276350"/>
              <a:gd name="connsiteY10" fmla="*/ 2339975 h 2552700"/>
              <a:gd name="connsiteX11" fmla="*/ 355600 w 1276350"/>
              <a:gd name="connsiteY11" fmla="*/ 2333625 h 2552700"/>
              <a:gd name="connsiteX12" fmla="*/ 393700 w 1276350"/>
              <a:gd name="connsiteY12" fmla="*/ 2374900 h 2552700"/>
              <a:gd name="connsiteX13" fmla="*/ 485775 w 1276350"/>
              <a:gd name="connsiteY13" fmla="*/ 2346325 h 2552700"/>
              <a:gd name="connsiteX14" fmla="*/ 577850 w 1276350"/>
              <a:gd name="connsiteY14" fmla="*/ 2508250 h 2552700"/>
              <a:gd name="connsiteX15" fmla="*/ 600075 w 1276350"/>
              <a:gd name="connsiteY15" fmla="*/ 2486025 h 2552700"/>
              <a:gd name="connsiteX16" fmla="*/ 625475 w 1276350"/>
              <a:gd name="connsiteY16" fmla="*/ 2520950 h 2552700"/>
              <a:gd name="connsiteX17" fmla="*/ 654050 w 1276350"/>
              <a:gd name="connsiteY17" fmla="*/ 2498725 h 2552700"/>
              <a:gd name="connsiteX18" fmla="*/ 673100 w 1276350"/>
              <a:gd name="connsiteY18" fmla="*/ 2543175 h 2552700"/>
              <a:gd name="connsiteX19" fmla="*/ 720725 w 1276350"/>
              <a:gd name="connsiteY19" fmla="*/ 2552700 h 2552700"/>
              <a:gd name="connsiteX20" fmla="*/ 854075 w 1276350"/>
              <a:gd name="connsiteY20" fmla="*/ 2324100 h 2552700"/>
              <a:gd name="connsiteX21" fmla="*/ 1003300 w 1276350"/>
              <a:gd name="connsiteY21" fmla="*/ 2273300 h 2552700"/>
              <a:gd name="connsiteX22" fmla="*/ 1003300 w 1276350"/>
              <a:gd name="connsiteY22" fmla="*/ 2209800 h 2552700"/>
              <a:gd name="connsiteX23" fmla="*/ 1041400 w 1276350"/>
              <a:gd name="connsiteY23" fmla="*/ 2216150 h 2552700"/>
              <a:gd name="connsiteX24" fmla="*/ 1066800 w 1276350"/>
              <a:gd name="connsiteY24" fmla="*/ 2159000 h 2552700"/>
              <a:gd name="connsiteX25" fmla="*/ 1044575 w 1276350"/>
              <a:gd name="connsiteY25" fmla="*/ 2105025 h 2552700"/>
              <a:gd name="connsiteX26" fmla="*/ 987425 w 1276350"/>
              <a:gd name="connsiteY26" fmla="*/ 2012950 h 2552700"/>
              <a:gd name="connsiteX27" fmla="*/ 1035050 w 1276350"/>
              <a:gd name="connsiteY27" fmla="*/ 1847850 h 2552700"/>
              <a:gd name="connsiteX28" fmla="*/ 863600 w 1276350"/>
              <a:gd name="connsiteY28" fmla="*/ 1730375 h 2552700"/>
              <a:gd name="connsiteX29" fmla="*/ 860425 w 1276350"/>
              <a:gd name="connsiteY29" fmla="*/ 1666875 h 2552700"/>
              <a:gd name="connsiteX30" fmla="*/ 796925 w 1276350"/>
              <a:gd name="connsiteY30" fmla="*/ 1676400 h 2552700"/>
              <a:gd name="connsiteX31" fmla="*/ 752475 w 1276350"/>
              <a:gd name="connsiteY31" fmla="*/ 1558925 h 2552700"/>
              <a:gd name="connsiteX32" fmla="*/ 720725 w 1276350"/>
              <a:gd name="connsiteY32" fmla="*/ 1663700 h 2552700"/>
              <a:gd name="connsiteX33" fmla="*/ 622300 w 1276350"/>
              <a:gd name="connsiteY33" fmla="*/ 1628775 h 2552700"/>
              <a:gd name="connsiteX34" fmla="*/ 612775 w 1276350"/>
              <a:gd name="connsiteY34" fmla="*/ 1593850 h 2552700"/>
              <a:gd name="connsiteX35" fmla="*/ 568325 w 1276350"/>
              <a:gd name="connsiteY35" fmla="*/ 1593850 h 2552700"/>
              <a:gd name="connsiteX36" fmla="*/ 1276350 w 1276350"/>
              <a:gd name="connsiteY36" fmla="*/ 219075 h 2552700"/>
              <a:gd name="connsiteX37" fmla="*/ 1216025 w 1276350"/>
              <a:gd name="connsiteY37" fmla="*/ 31750 h 2552700"/>
              <a:gd name="connsiteX38" fmla="*/ 1146175 w 1276350"/>
              <a:gd name="connsiteY38" fmla="*/ 0 h 2552700"/>
              <a:gd name="connsiteX39" fmla="*/ 1073150 w 1276350"/>
              <a:gd name="connsiteY39" fmla="*/ 38100 h 2552700"/>
              <a:gd name="connsiteX40" fmla="*/ 987425 w 1276350"/>
              <a:gd name="connsiteY40" fmla="*/ 57150 h 2552700"/>
              <a:gd name="connsiteX41" fmla="*/ 968375 w 1276350"/>
              <a:gd name="connsiteY41" fmla="*/ 107950 h 2552700"/>
              <a:gd name="connsiteX42" fmla="*/ 930275 w 1276350"/>
              <a:gd name="connsiteY42" fmla="*/ 101600 h 2552700"/>
              <a:gd name="connsiteX43" fmla="*/ 920750 w 1276350"/>
              <a:gd name="connsiteY43" fmla="*/ 171450 h 2552700"/>
              <a:gd name="connsiteX44" fmla="*/ 787400 w 1276350"/>
              <a:gd name="connsiteY44" fmla="*/ 187325 h 2552700"/>
              <a:gd name="connsiteX45" fmla="*/ 723900 w 1276350"/>
              <a:gd name="connsiteY45" fmla="*/ 203200 h 2552700"/>
              <a:gd name="connsiteX46" fmla="*/ 539750 w 1276350"/>
              <a:gd name="connsiteY46" fmla="*/ 263525 h 2552700"/>
              <a:gd name="connsiteX47" fmla="*/ 466725 w 1276350"/>
              <a:gd name="connsiteY47" fmla="*/ 244475 h 2552700"/>
              <a:gd name="connsiteX48" fmla="*/ 431800 w 1276350"/>
              <a:gd name="connsiteY48" fmla="*/ 247650 h 2552700"/>
              <a:gd name="connsiteX49" fmla="*/ 384175 w 1276350"/>
              <a:gd name="connsiteY49" fmla="*/ 206375 h 2552700"/>
              <a:gd name="connsiteX50" fmla="*/ 323850 w 1276350"/>
              <a:gd name="connsiteY50" fmla="*/ 257175 h 2552700"/>
              <a:gd name="connsiteX0" fmla="*/ 0 w 1371600"/>
              <a:gd name="connsiteY0" fmla="*/ 1990725 h 2552700"/>
              <a:gd name="connsiteX1" fmla="*/ 31750 w 1371600"/>
              <a:gd name="connsiteY1" fmla="*/ 2047875 h 2552700"/>
              <a:gd name="connsiteX2" fmla="*/ 127000 w 1371600"/>
              <a:gd name="connsiteY2" fmla="*/ 2041525 h 2552700"/>
              <a:gd name="connsiteX3" fmla="*/ 136525 w 1371600"/>
              <a:gd name="connsiteY3" fmla="*/ 2082800 h 2552700"/>
              <a:gd name="connsiteX4" fmla="*/ 171450 w 1371600"/>
              <a:gd name="connsiteY4" fmla="*/ 2082800 h 2552700"/>
              <a:gd name="connsiteX5" fmla="*/ 215900 w 1371600"/>
              <a:gd name="connsiteY5" fmla="*/ 2117725 h 2552700"/>
              <a:gd name="connsiteX6" fmla="*/ 190500 w 1371600"/>
              <a:gd name="connsiteY6" fmla="*/ 2149475 h 2552700"/>
              <a:gd name="connsiteX7" fmla="*/ 250825 w 1371600"/>
              <a:gd name="connsiteY7" fmla="*/ 2187575 h 2552700"/>
              <a:gd name="connsiteX8" fmla="*/ 250825 w 1371600"/>
              <a:gd name="connsiteY8" fmla="*/ 2251075 h 2552700"/>
              <a:gd name="connsiteX9" fmla="*/ 295275 w 1371600"/>
              <a:gd name="connsiteY9" fmla="*/ 2276475 h 2552700"/>
              <a:gd name="connsiteX10" fmla="*/ 327025 w 1371600"/>
              <a:gd name="connsiteY10" fmla="*/ 2339975 h 2552700"/>
              <a:gd name="connsiteX11" fmla="*/ 355600 w 1371600"/>
              <a:gd name="connsiteY11" fmla="*/ 2333625 h 2552700"/>
              <a:gd name="connsiteX12" fmla="*/ 393700 w 1371600"/>
              <a:gd name="connsiteY12" fmla="*/ 2374900 h 2552700"/>
              <a:gd name="connsiteX13" fmla="*/ 485775 w 1371600"/>
              <a:gd name="connsiteY13" fmla="*/ 2346325 h 2552700"/>
              <a:gd name="connsiteX14" fmla="*/ 577850 w 1371600"/>
              <a:gd name="connsiteY14" fmla="*/ 2508250 h 2552700"/>
              <a:gd name="connsiteX15" fmla="*/ 600075 w 1371600"/>
              <a:gd name="connsiteY15" fmla="*/ 2486025 h 2552700"/>
              <a:gd name="connsiteX16" fmla="*/ 625475 w 1371600"/>
              <a:gd name="connsiteY16" fmla="*/ 2520950 h 2552700"/>
              <a:gd name="connsiteX17" fmla="*/ 654050 w 1371600"/>
              <a:gd name="connsiteY17" fmla="*/ 2498725 h 2552700"/>
              <a:gd name="connsiteX18" fmla="*/ 673100 w 1371600"/>
              <a:gd name="connsiteY18" fmla="*/ 2543175 h 2552700"/>
              <a:gd name="connsiteX19" fmla="*/ 720725 w 1371600"/>
              <a:gd name="connsiteY19" fmla="*/ 2552700 h 2552700"/>
              <a:gd name="connsiteX20" fmla="*/ 854075 w 1371600"/>
              <a:gd name="connsiteY20" fmla="*/ 2324100 h 2552700"/>
              <a:gd name="connsiteX21" fmla="*/ 1003300 w 1371600"/>
              <a:gd name="connsiteY21" fmla="*/ 2273300 h 2552700"/>
              <a:gd name="connsiteX22" fmla="*/ 1003300 w 1371600"/>
              <a:gd name="connsiteY22" fmla="*/ 2209800 h 2552700"/>
              <a:gd name="connsiteX23" fmla="*/ 1041400 w 1371600"/>
              <a:gd name="connsiteY23" fmla="*/ 2216150 h 2552700"/>
              <a:gd name="connsiteX24" fmla="*/ 1066800 w 1371600"/>
              <a:gd name="connsiteY24" fmla="*/ 2159000 h 2552700"/>
              <a:gd name="connsiteX25" fmla="*/ 1044575 w 1371600"/>
              <a:gd name="connsiteY25" fmla="*/ 2105025 h 2552700"/>
              <a:gd name="connsiteX26" fmla="*/ 987425 w 1371600"/>
              <a:gd name="connsiteY26" fmla="*/ 2012950 h 2552700"/>
              <a:gd name="connsiteX27" fmla="*/ 1035050 w 1371600"/>
              <a:gd name="connsiteY27" fmla="*/ 1847850 h 2552700"/>
              <a:gd name="connsiteX28" fmla="*/ 863600 w 1371600"/>
              <a:gd name="connsiteY28" fmla="*/ 1730375 h 2552700"/>
              <a:gd name="connsiteX29" fmla="*/ 860425 w 1371600"/>
              <a:gd name="connsiteY29" fmla="*/ 1666875 h 2552700"/>
              <a:gd name="connsiteX30" fmla="*/ 796925 w 1371600"/>
              <a:gd name="connsiteY30" fmla="*/ 1676400 h 2552700"/>
              <a:gd name="connsiteX31" fmla="*/ 752475 w 1371600"/>
              <a:gd name="connsiteY31" fmla="*/ 1558925 h 2552700"/>
              <a:gd name="connsiteX32" fmla="*/ 720725 w 1371600"/>
              <a:gd name="connsiteY32" fmla="*/ 1663700 h 2552700"/>
              <a:gd name="connsiteX33" fmla="*/ 622300 w 1371600"/>
              <a:gd name="connsiteY33" fmla="*/ 1628775 h 2552700"/>
              <a:gd name="connsiteX34" fmla="*/ 612775 w 1371600"/>
              <a:gd name="connsiteY34" fmla="*/ 1593850 h 2552700"/>
              <a:gd name="connsiteX35" fmla="*/ 1371600 w 1371600"/>
              <a:gd name="connsiteY35" fmla="*/ 225425 h 2552700"/>
              <a:gd name="connsiteX36" fmla="*/ 1276350 w 1371600"/>
              <a:gd name="connsiteY36" fmla="*/ 219075 h 2552700"/>
              <a:gd name="connsiteX37" fmla="*/ 1216025 w 1371600"/>
              <a:gd name="connsiteY37" fmla="*/ 31750 h 2552700"/>
              <a:gd name="connsiteX38" fmla="*/ 1146175 w 1371600"/>
              <a:gd name="connsiteY38" fmla="*/ 0 h 2552700"/>
              <a:gd name="connsiteX39" fmla="*/ 1073150 w 1371600"/>
              <a:gd name="connsiteY39" fmla="*/ 38100 h 2552700"/>
              <a:gd name="connsiteX40" fmla="*/ 987425 w 1371600"/>
              <a:gd name="connsiteY40" fmla="*/ 57150 h 2552700"/>
              <a:gd name="connsiteX41" fmla="*/ 968375 w 1371600"/>
              <a:gd name="connsiteY41" fmla="*/ 107950 h 2552700"/>
              <a:gd name="connsiteX42" fmla="*/ 930275 w 1371600"/>
              <a:gd name="connsiteY42" fmla="*/ 101600 h 2552700"/>
              <a:gd name="connsiteX43" fmla="*/ 920750 w 1371600"/>
              <a:gd name="connsiteY43" fmla="*/ 171450 h 2552700"/>
              <a:gd name="connsiteX44" fmla="*/ 787400 w 1371600"/>
              <a:gd name="connsiteY44" fmla="*/ 187325 h 2552700"/>
              <a:gd name="connsiteX45" fmla="*/ 723900 w 1371600"/>
              <a:gd name="connsiteY45" fmla="*/ 203200 h 2552700"/>
              <a:gd name="connsiteX46" fmla="*/ 539750 w 1371600"/>
              <a:gd name="connsiteY46" fmla="*/ 263525 h 2552700"/>
              <a:gd name="connsiteX47" fmla="*/ 466725 w 1371600"/>
              <a:gd name="connsiteY47" fmla="*/ 244475 h 2552700"/>
              <a:gd name="connsiteX48" fmla="*/ 431800 w 1371600"/>
              <a:gd name="connsiteY48" fmla="*/ 247650 h 2552700"/>
              <a:gd name="connsiteX49" fmla="*/ 384175 w 1371600"/>
              <a:gd name="connsiteY49" fmla="*/ 206375 h 2552700"/>
              <a:gd name="connsiteX50" fmla="*/ 323850 w 1371600"/>
              <a:gd name="connsiteY50" fmla="*/ 257175 h 2552700"/>
              <a:gd name="connsiteX0" fmla="*/ 0 w 1381125"/>
              <a:gd name="connsiteY0" fmla="*/ 1990725 h 2552700"/>
              <a:gd name="connsiteX1" fmla="*/ 31750 w 1381125"/>
              <a:gd name="connsiteY1" fmla="*/ 2047875 h 2552700"/>
              <a:gd name="connsiteX2" fmla="*/ 127000 w 1381125"/>
              <a:gd name="connsiteY2" fmla="*/ 2041525 h 2552700"/>
              <a:gd name="connsiteX3" fmla="*/ 136525 w 1381125"/>
              <a:gd name="connsiteY3" fmla="*/ 2082800 h 2552700"/>
              <a:gd name="connsiteX4" fmla="*/ 171450 w 1381125"/>
              <a:gd name="connsiteY4" fmla="*/ 2082800 h 2552700"/>
              <a:gd name="connsiteX5" fmla="*/ 215900 w 1381125"/>
              <a:gd name="connsiteY5" fmla="*/ 2117725 h 2552700"/>
              <a:gd name="connsiteX6" fmla="*/ 190500 w 1381125"/>
              <a:gd name="connsiteY6" fmla="*/ 2149475 h 2552700"/>
              <a:gd name="connsiteX7" fmla="*/ 250825 w 1381125"/>
              <a:gd name="connsiteY7" fmla="*/ 2187575 h 2552700"/>
              <a:gd name="connsiteX8" fmla="*/ 250825 w 1381125"/>
              <a:gd name="connsiteY8" fmla="*/ 2251075 h 2552700"/>
              <a:gd name="connsiteX9" fmla="*/ 295275 w 1381125"/>
              <a:gd name="connsiteY9" fmla="*/ 2276475 h 2552700"/>
              <a:gd name="connsiteX10" fmla="*/ 327025 w 1381125"/>
              <a:gd name="connsiteY10" fmla="*/ 2339975 h 2552700"/>
              <a:gd name="connsiteX11" fmla="*/ 355600 w 1381125"/>
              <a:gd name="connsiteY11" fmla="*/ 2333625 h 2552700"/>
              <a:gd name="connsiteX12" fmla="*/ 393700 w 1381125"/>
              <a:gd name="connsiteY12" fmla="*/ 2374900 h 2552700"/>
              <a:gd name="connsiteX13" fmla="*/ 485775 w 1381125"/>
              <a:gd name="connsiteY13" fmla="*/ 2346325 h 2552700"/>
              <a:gd name="connsiteX14" fmla="*/ 577850 w 1381125"/>
              <a:gd name="connsiteY14" fmla="*/ 2508250 h 2552700"/>
              <a:gd name="connsiteX15" fmla="*/ 600075 w 1381125"/>
              <a:gd name="connsiteY15" fmla="*/ 2486025 h 2552700"/>
              <a:gd name="connsiteX16" fmla="*/ 625475 w 1381125"/>
              <a:gd name="connsiteY16" fmla="*/ 2520950 h 2552700"/>
              <a:gd name="connsiteX17" fmla="*/ 654050 w 1381125"/>
              <a:gd name="connsiteY17" fmla="*/ 2498725 h 2552700"/>
              <a:gd name="connsiteX18" fmla="*/ 673100 w 1381125"/>
              <a:gd name="connsiteY18" fmla="*/ 2543175 h 2552700"/>
              <a:gd name="connsiteX19" fmla="*/ 720725 w 1381125"/>
              <a:gd name="connsiteY19" fmla="*/ 2552700 h 2552700"/>
              <a:gd name="connsiteX20" fmla="*/ 854075 w 1381125"/>
              <a:gd name="connsiteY20" fmla="*/ 2324100 h 2552700"/>
              <a:gd name="connsiteX21" fmla="*/ 1003300 w 1381125"/>
              <a:gd name="connsiteY21" fmla="*/ 2273300 h 2552700"/>
              <a:gd name="connsiteX22" fmla="*/ 1003300 w 1381125"/>
              <a:gd name="connsiteY22" fmla="*/ 2209800 h 2552700"/>
              <a:gd name="connsiteX23" fmla="*/ 1041400 w 1381125"/>
              <a:gd name="connsiteY23" fmla="*/ 2216150 h 2552700"/>
              <a:gd name="connsiteX24" fmla="*/ 1066800 w 1381125"/>
              <a:gd name="connsiteY24" fmla="*/ 2159000 h 2552700"/>
              <a:gd name="connsiteX25" fmla="*/ 1044575 w 1381125"/>
              <a:gd name="connsiteY25" fmla="*/ 2105025 h 2552700"/>
              <a:gd name="connsiteX26" fmla="*/ 987425 w 1381125"/>
              <a:gd name="connsiteY26" fmla="*/ 2012950 h 2552700"/>
              <a:gd name="connsiteX27" fmla="*/ 1035050 w 1381125"/>
              <a:gd name="connsiteY27" fmla="*/ 1847850 h 2552700"/>
              <a:gd name="connsiteX28" fmla="*/ 863600 w 1381125"/>
              <a:gd name="connsiteY28" fmla="*/ 1730375 h 2552700"/>
              <a:gd name="connsiteX29" fmla="*/ 860425 w 1381125"/>
              <a:gd name="connsiteY29" fmla="*/ 1666875 h 2552700"/>
              <a:gd name="connsiteX30" fmla="*/ 796925 w 1381125"/>
              <a:gd name="connsiteY30" fmla="*/ 1676400 h 2552700"/>
              <a:gd name="connsiteX31" fmla="*/ 752475 w 1381125"/>
              <a:gd name="connsiteY31" fmla="*/ 1558925 h 2552700"/>
              <a:gd name="connsiteX32" fmla="*/ 720725 w 1381125"/>
              <a:gd name="connsiteY32" fmla="*/ 1663700 h 2552700"/>
              <a:gd name="connsiteX33" fmla="*/ 622300 w 1381125"/>
              <a:gd name="connsiteY33" fmla="*/ 1628775 h 2552700"/>
              <a:gd name="connsiteX34" fmla="*/ 1381125 w 1381125"/>
              <a:gd name="connsiteY34" fmla="*/ 314325 h 2552700"/>
              <a:gd name="connsiteX35" fmla="*/ 1371600 w 1381125"/>
              <a:gd name="connsiteY35" fmla="*/ 225425 h 2552700"/>
              <a:gd name="connsiteX36" fmla="*/ 1276350 w 1381125"/>
              <a:gd name="connsiteY36" fmla="*/ 219075 h 2552700"/>
              <a:gd name="connsiteX37" fmla="*/ 1216025 w 1381125"/>
              <a:gd name="connsiteY37" fmla="*/ 31750 h 2552700"/>
              <a:gd name="connsiteX38" fmla="*/ 1146175 w 1381125"/>
              <a:gd name="connsiteY38" fmla="*/ 0 h 2552700"/>
              <a:gd name="connsiteX39" fmla="*/ 1073150 w 1381125"/>
              <a:gd name="connsiteY39" fmla="*/ 38100 h 2552700"/>
              <a:gd name="connsiteX40" fmla="*/ 987425 w 1381125"/>
              <a:gd name="connsiteY40" fmla="*/ 57150 h 2552700"/>
              <a:gd name="connsiteX41" fmla="*/ 968375 w 1381125"/>
              <a:gd name="connsiteY41" fmla="*/ 107950 h 2552700"/>
              <a:gd name="connsiteX42" fmla="*/ 930275 w 1381125"/>
              <a:gd name="connsiteY42" fmla="*/ 101600 h 2552700"/>
              <a:gd name="connsiteX43" fmla="*/ 920750 w 1381125"/>
              <a:gd name="connsiteY43" fmla="*/ 171450 h 2552700"/>
              <a:gd name="connsiteX44" fmla="*/ 787400 w 1381125"/>
              <a:gd name="connsiteY44" fmla="*/ 187325 h 2552700"/>
              <a:gd name="connsiteX45" fmla="*/ 723900 w 1381125"/>
              <a:gd name="connsiteY45" fmla="*/ 203200 h 2552700"/>
              <a:gd name="connsiteX46" fmla="*/ 539750 w 1381125"/>
              <a:gd name="connsiteY46" fmla="*/ 263525 h 2552700"/>
              <a:gd name="connsiteX47" fmla="*/ 466725 w 1381125"/>
              <a:gd name="connsiteY47" fmla="*/ 244475 h 2552700"/>
              <a:gd name="connsiteX48" fmla="*/ 431800 w 1381125"/>
              <a:gd name="connsiteY48" fmla="*/ 247650 h 2552700"/>
              <a:gd name="connsiteX49" fmla="*/ 384175 w 1381125"/>
              <a:gd name="connsiteY49" fmla="*/ 206375 h 2552700"/>
              <a:gd name="connsiteX50" fmla="*/ 323850 w 1381125"/>
              <a:gd name="connsiteY50" fmla="*/ 257175 h 2552700"/>
              <a:gd name="connsiteX0" fmla="*/ 0 w 1371600"/>
              <a:gd name="connsiteY0" fmla="*/ 1990725 h 2552700"/>
              <a:gd name="connsiteX1" fmla="*/ 31750 w 1371600"/>
              <a:gd name="connsiteY1" fmla="*/ 2047875 h 2552700"/>
              <a:gd name="connsiteX2" fmla="*/ 127000 w 1371600"/>
              <a:gd name="connsiteY2" fmla="*/ 2041525 h 2552700"/>
              <a:gd name="connsiteX3" fmla="*/ 136525 w 1371600"/>
              <a:gd name="connsiteY3" fmla="*/ 2082800 h 2552700"/>
              <a:gd name="connsiteX4" fmla="*/ 171450 w 1371600"/>
              <a:gd name="connsiteY4" fmla="*/ 2082800 h 2552700"/>
              <a:gd name="connsiteX5" fmla="*/ 215900 w 1371600"/>
              <a:gd name="connsiteY5" fmla="*/ 2117725 h 2552700"/>
              <a:gd name="connsiteX6" fmla="*/ 190500 w 1371600"/>
              <a:gd name="connsiteY6" fmla="*/ 2149475 h 2552700"/>
              <a:gd name="connsiteX7" fmla="*/ 250825 w 1371600"/>
              <a:gd name="connsiteY7" fmla="*/ 2187575 h 2552700"/>
              <a:gd name="connsiteX8" fmla="*/ 250825 w 1371600"/>
              <a:gd name="connsiteY8" fmla="*/ 2251075 h 2552700"/>
              <a:gd name="connsiteX9" fmla="*/ 295275 w 1371600"/>
              <a:gd name="connsiteY9" fmla="*/ 2276475 h 2552700"/>
              <a:gd name="connsiteX10" fmla="*/ 327025 w 1371600"/>
              <a:gd name="connsiteY10" fmla="*/ 2339975 h 2552700"/>
              <a:gd name="connsiteX11" fmla="*/ 355600 w 1371600"/>
              <a:gd name="connsiteY11" fmla="*/ 2333625 h 2552700"/>
              <a:gd name="connsiteX12" fmla="*/ 393700 w 1371600"/>
              <a:gd name="connsiteY12" fmla="*/ 2374900 h 2552700"/>
              <a:gd name="connsiteX13" fmla="*/ 485775 w 1371600"/>
              <a:gd name="connsiteY13" fmla="*/ 2346325 h 2552700"/>
              <a:gd name="connsiteX14" fmla="*/ 577850 w 1371600"/>
              <a:gd name="connsiteY14" fmla="*/ 2508250 h 2552700"/>
              <a:gd name="connsiteX15" fmla="*/ 600075 w 1371600"/>
              <a:gd name="connsiteY15" fmla="*/ 2486025 h 2552700"/>
              <a:gd name="connsiteX16" fmla="*/ 625475 w 1371600"/>
              <a:gd name="connsiteY16" fmla="*/ 2520950 h 2552700"/>
              <a:gd name="connsiteX17" fmla="*/ 654050 w 1371600"/>
              <a:gd name="connsiteY17" fmla="*/ 2498725 h 2552700"/>
              <a:gd name="connsiteX18" fmla="*/ 673100 w 1371600"/>
              <a:gd name="connsiteY18" fmla="*/ 2543175 h 2552700"/>
              <a:gd name="connsiteX19" fmla="*/ 720725 w 1371600"/>
              <a:gd name="connsiteY19" fmla="*/ 2552700 h 2552700"/>
              <a:gd name="connsiteX20" fmla="*/ 854075 w 1371600"/>
              <a:gd name="connsiteY20" fmla="*/ 2324100 h 2552700"/>
              <a:gd name="connsiteX21" fmla="*/ 1003300 w 1371600"/>
              <a:gd name="connsiteY21" fmla="*/ 2273300 h 2552700"/>
              <a:gd name="connsiteX22" fmla="*/ 1003300 w 1371600"/>
              <a:gd name="connsiteY22" fmla="*/ 2209800 h 2552700"/>
              <a:gd name="connsiteX23" fmla="*/ 1041400 w 1371600"/>
              <a:gd name="connsiteY23" fmla="*/ 2216150 h 2552700"/>
              <a:gd name="connsiteX24" fmla="*/ 1066800 w 1371600"/>
              <a:gd name="connsiteY24" fmla="*/ 2159000 h 2552700"/>
              <a:gd name="connsiteX25" fmla="*/ 1044575 w 1371600"/>
              <a:gd name="connsiteY25" fmla="*/ 2105025 h 2552700"/>
              <a:gd name="connsiteX26" fmla="*/ 987425 w 1371600"/>
              <a:gd name="connsiteY26" fmla="*/ 2012950 h 2552700"/>
              <a:gd name="connsiteX27" fmla="*/ 1035050 w 1371600"/>
              <a:gd name="connsiteY27" fmla="*/ 1847850 h 2552700"/>
              <a:gd name="connsiteX28" fmla="*/ 863600 w 1371600"/>
              <a:gd name="connsiteY28" fmla="*/ 1730375 h 2552700"/>
              <a:gd name="connsiteX29" fmla="*/ 860425 w 1371600"/>
              <a:gd name="connsiteY29" fmla="*/ 1666875 h 2552700"/>
              <a:gd name="connsiteX30" fmla="*/ 796925 w 1371600"/>
              <a:gd name="connsiteY30" fmla="*/ 1676400 h 2552700"/>
              <a:gd name="connsiteX31" fmla="*/ 752475 w 1371600"/>
              <a:gd name="connsiteY31" fmla="*/ 1558925 h 2552700"/>
              <a:gd name="connsiteX32" fmla="*/ 720725 w 1371600"/>
              <a:gd name="connsiteY32" fmla="*/ 1663700 h 2552700"/>
              <a:gd name="connsiteX33" fmla="*/ 622300 w 1371600"/>
              <a:gd name="connsiteY33" fmla="*/ 1628775 h 2552700"/>
              <a:gd name="connsiteX34" fmla="*/ 1368425 w 1371600"/>
              <a:gd name="connsiteY34" fmla="*/ 314325 h 2552700"/>
              <a:gd name="connsiteX35" fmla="*/ 1371600 w 1371600"/>
              <a:gd name="connsiteY35" fmla="*/ 225425 h 2552700"/>
              <a:gd name="connsiteX36" fmla="*/ 1276350 w 1371600"/>
              <a:gd name="connsiteY36" fmla="*/ 219075 h 2552700"/>
              <a:gd name="connsiteX37" fmla="*/ 1216025 w 1371600"/>
              <a:gd name="connsiteY37" fmla="*/ 31750 h 2552700"/>
              <a:gd name="connsiteX38" fmla="*/ 1146175 w 1371600"/>
              <a:gd name="connsiteY38" fmla="*/ 0 h 2552700"/>
              <a:gd name="connsiteX39" fmla="*/ 1073150 w 1371600"/>
              <a:gd name="connsiteY39" fmla="*/ 38100 h 2552700"/>
              <a:gd name="connsiteX40" fmla="*/ 987425 w 1371600"/>
              <a:gd name="connsiteY40" fmla="*/ 57150 h 2552700"/>
              <a:gd name="connsiteX41" fmla="*/ 968375 w 1371600"/>
              <a:gd name="connsiteY41" fmla="*/ 107950 h 2552700"/>
              <a:gd name="connsiteX42" fmla="*/ 930275 w 1371600"/>
              <a:gd name="connsiteY42" fmla="*/ 101600 h 2552700"/>
              <a:gd name="connsiteX43" fmla="*/ 920750 w 1371600"/>
              <a:gd name="connsiteY43" fmla="*/ 171450 h 2552700"/>
              <a:gd name="connsiteX44" fmla="*/ 787400 w 1371600"/>
              <a:gd name="connsiteY44" fmla="*/ 187325 h 2552700"/>
              <a:gd name="connsiteX45" fmla="*/ 723900 w 1371600"/>
              <a:gd name="connsiteY45" fmla="*/ 203200 h 2552700"/>
              <a:gd name="connsiteX46" fmla="*/ 539750 w 1371600"/>
              <a:gd name="connsiteY46" fmla="*/ 263525 h 2552700"/>
              <a:gd name="connsiteX47" fmla="*/ 466725 w 1371600"/>
              <a:gd name="connsiteY47" fmla="*/ 244475 h 2552700"/>
              <a:gd name="connsiteX48" fmla="*/ 431800 w 1371600"/>
              <a:gd name="connsiteY48" fmla="*/ 247650 h 2552700"/>
              <a:gd name="connsiteX49" fmla="*/ 384175 w 1371600"/>
              <a:gd name="connsiteY49" fmla="*/ 206375 h 2552700"/>
              <a:gd name="connsiteX50" fmla="*/ 323850 w 1371600"/>
              <a:gd name="connsiteY50" fmla="*/ 257175 h 2552700"/>
              <a:gd name="connsiteX0" fmla="*/ 0 w 1371600"/>
              <a:gd name="connsiteY0" fmla="*/ 1990725 h 2552700"/>
              <a:gd name="connsiteX1" fmla="*/ 31750 w 1371600"/>
              <a:gd name="connsiteY1" fmla="*/ 2047875 h 2552700"/>
              <a:gd name="connsiteX2" fmla="*/ 127000 w 1371600"/>
              <a:gd name="connsiteY2" fmla="*/ 2041525 h 2552700"/>
              <a:gd name="connsiteX3" fmla="*/ 136525 w 1371600"/>
              <a:gd name="connsiteY3" fmla="*/ 2082800 h 2552700"/>
              <a:gd name="connsiteX4" fmla="*/ 171450 w 1371600"/>
              <a:gd name="connsiteY4" fmla="*/ 2082800 h 2552700"/>
              <a:gd name="connsiteX5" fmla="*/ 215900 w 1371600"/>
              <a:gd name="connsiteY5" fmla="*/ 2117725 h 2552700"/>
              <a:gd name="connsiteX6" fmla="*/ 190500 w 1371600"/>
              <a:gd name="connsiteY6" fmla="*/ 2149475 h 2552700"/>
              <a:gd name="connsiteX7" fmla="*/ 250825 w 1371600"/>
              <a:gd name="connsiteY7" fmla="*/ 2187575 h 2552700"/>
              <a:gd name="connsiteX8" fmla="*/ 250825 w 1371600"/>
              <a:gd name="connsiteY8" fmla="*/ 2251075 h 2552700"/>
              <a:gd name="connsiteX9" fmla="*/ 295275 w 1371600"/>
              <a:gd name="connsiteY9" fmla="*/ 2276475 h 2552700"/>
              <a:gd name="connsiteX10" fmla="*/ 327025 w 1371600"/>
              <a:gd name="connsiteY10" fmla="*/ 2339975 h 2552700"/>
              <a:gd name="connsiteX11" fmla="*/ 355600 w 1371600"/>
              <a:gd name="connsiteY11" fmla="*/ 2333625 h 2552700"/>
              <a:gd name="connsiteX12" fmla="*/ 393700 w 1371600"/>
              <a:gd name="connsiteY12" fmla="*/ 2374900 h 2552700"/>
              <a:gd name="connsiteX13" fmla="*/ 485775 w 1371600"/>
              <a:gd name="connsiteY13" fmla="*/ 2346325 h 2552700"/>
              <a:gd name="connsiteX14" fmla="*/ 577850 w 1371600"/>
              <a:gd name="connsiteY14" fmla="*/ 2508250 h 2552700"/>
              <a:gd name="connsiteX15" fmla="*/ 600075 w 1371600"/>
              <a:gd name="connsiteY15" fmla="*/ 2486025 h 2552700"/>
              <a:gd name="connsiteX16" fmla="*/ 625475 w 1371600"/>
              <a:gd name="connsiteY16" fmla="*/ 2520950 h 2552700"/>
              <a:gd name="connsiteX17" fmla="*/ 654050 w 1371600"/>
              <a:gd name="connsiteY17" fmla="*/ 2498725 h 2552700"/>
              <a:gd name="connsiteX18" fmla="*/ 673100 w 1371600"/>
              <a:gd name="connsiteY18" fmla="*/ 2543175 h 2552700"/>
              <a:gd name="connsiteX19" fmla="*/ 720725 w 1371600"/>
              <a:gd name="connsiteY19" fmla="*/ 2552700 h 2552700"/>
              <a:gd name="connsiteX20" fmla="*/ 854075 w 1371600"/>
              <a:gd name="connsiteY20" fmla="*/ 2324100 h 2552700"/>
              <a:gd name="connsiteX21" fmla="*/ 1003300 w 1371600"/>
              <a:gd name="connsiteY21" fmla="*/ 2273300 h 2552700"/>
              <a:gd name="connsiteX22" fmla="*/ 1003300 w 1371600"/>
              <a:gd name="connsiteY22" fmla="*/ 2209800 h 2552700"/>
              <a:gd name="connsiteX23" fmla="*/ 1041400 w 1371600"/>
              <a:gd name="connsiteY23" fmla="*/ 2216150 h 2552700"/>
              <a:gd name="connsiteX24" fmla="*/ 1066800 w 1371600"/>
              <a:gd name="connsiteY24" fmla="*/ 2159000 h 2552700"/>
              <a:gd name="connsiteX25" fmla="*/ 1044575 w 1371600"/>
              <a:gd name="connsiteY25" fmla="*/ 2105025 h 2552700"/>
              <a:gd name="connsiteX26" fmla="*/ 987425 w 1371600"/>
              <a:gd name="connsiteY26" fmla="*/ 2012950 h 2552700"/>
              <a:gd name="connsiteX27" fmla="*/ 1035050 w 1371600"/>
              <a:gd name="connsiteY27" fmla="*/ 1847850 h 2552700"/>
              <a:gd name="connsiteX28" fmla="*/ 863600 w 1371600"/>
              <a:gd name="connsiteY28" fmla="*/ 1730375 h 2552700"/>
              <a:gd name="connsiteX29" fmla="*/ 860425 w 1371600"/>
              <a:gd name="connsiteY29" fmla="*/ 1666875 h 2552700"/>
              <a:gd name="connsiteX30" fmla="*/ 796925 w 1371600"/>
              <a:gd name="connsiteY30" fmla="*/ 1676400 h 2552700"/>
              <a:gd name="connsiteX31" fmla="*/ 752475 w 1371600"/>
              <a:gd name="connsiteY31" fmla="*/ 1558925 h 2552700"/>
              <a:gd name="connsiteX32" fmla="*/ 720725 w 1371600"/>
              <a:gd name="connsiteY32" fmla="*/ 1663700 h 2552700"/>
              <a:gd name="connsiteX33" fmla="*/ 1308100 w 1371600"/>
              <a:gd name="connsiteY33" fmla="*/ 400050 h 2552700"/>
              <a:gd name="connsiteX34" fmla="*/ 1368425 w 1371600"/>
              <a:gd name="connsiteY34" fmla="*/ 314325 h 2552700"/>
              <a:gd name="connsiteX35" fmla="*/ 1371600 w 1371600"/>
              <a:gd name="connsiteY35" fmla="*/ 225425 h 2552700"/>
              <a:gd name="connsiteX36" fmla="*/ 1276350 w 1371600"/>
              <a:gd name="connsiteY36" fmla="*/ 219075 h 2552700"/>
              <a:gd name="connsiteX37" fmla="*/ 1216025 w 1371600"/>
              <a:gd name="connsiteY37" fmla="*/ 31750 h 2552700"/>
              <a:gd name="connsiteX38" fmla="*/ 1146175 w 1371600"/>
              <a:gd name="connsiteY38" fmla="*/ 0 h 2552700"/>
              <a:gd name="connsiteX39" fmla="*/ 1073150 w 1371600"/>
              <a:gd name="connsiteY39" fmla="*/ 38100 h 2552700"/>
              <a:gd name="connsiteX40" fmla="*/ 987425 w 1371600"/>
              <a:gd name="connsiteY40" fmla="*/ 57150 h 2552700"/>
              <a:gd name="connsiteX41" fmla="*/ 968375 w 1371600"/>
              <a:gd name="connsiteY41" fmla="*/ 107950 h 2552700"/>
              <a:gd name="connsiteX42" fmla="*/ 930275 w 1371600"/>
              <a:gd name="connsiteY42" fmla="*/ 101600 h 2552700"/>
              <a:gd name="connsiteX43" fmla="*/ 920750 w 1371600"/>
              <a:gd name="connsiteY43" fmla="*/ 171450 h 2552700"/>
              <a:gd name="connsiteX44" fmla="*/ 787400 w 1371600"/>
              <a:gd name="connsiteY44" fmla="*/ 187325 h 2552700"/>
              <a:gd name="connsiteX45" fmla="*/ 723900 w 1371600"/>
              <a:gd name="connsiteY45" fmla="*/ 203200 h 2552700"/>
              <a:gd name="connsiteX46" fmla="*/ 539750 w 1371600"/>
              <a:gd name="connsiteY46" fmla="*/ 263525 h 2552700"/>
              <a:gd name="connsiteX47" fmla="*/ 466725 w 1371600"/>
              <a:gd name="connsiteY47" fmla="*/ 244475 h 2552700"/>
              <a:gd name="connsiteX48" fmla="*/ 431800 w 1371600"/>
              <a:gd name="connsiteY48" fmla="*/ 247650 h 2552700"/>
              <a:gd name="connsiteX49" fmla="*/ 384175 w 1371600"/>
              <a:gd name="connsiteY49" fmla="*/ 206375 h 2552700"/>
              <a:gd name="connsiteX50" fmla="*/ 323850 w 1371600"/>
              <a:gd name="connsiteY50" fmla="*/ 257175 h 2552700"/>
              <a:gd name="connsiteX0" fmla="*/ 0 w 1371600"/>
              <a:gd name="connsiteY0" fmla="*/ 1990725 h 2552700"/>
              <a:gd name="connsiteX1" fmla="*/ 31750 w 1371600"/>
              <a:gd name="connsiteY1" fmla="*/ 2047875 h 2552700"/>
              <a:gd name="connsiteX2" fmla="*/ 127000 w 1371600"/>
              <a:gd name="connsiteY2" fmla="*/ 2041525 h 2552700"/>
              <a:gd name="connsiteX3" fmla="*/ 136525 w 1371600"/>
              <a:gd name="connsiteY3" fmla="*/ 2082800 h 2552700"/>
              <a:gd name="connsiteX4" fmla="*/ 171450 w 1371600"/>
              <a:gd name="connsiteY4" fmla="*/ 2082800 h 2552700"/>
              <a:gd name="connsiteX5" fmla="*/ 215900 w 1371600"/>
              <a:gd name="connsiteY5" fmla="*/ 2117725 h 2552700"/>
              <a:gd name="connsiteX6" fmla="*/ 190500 w 1371600"/>
              <a:gd name="connsiteY6" fmla="*/ 2149475 h 2552700"/>
              <a:gd name="connsiteX7" fmla="*/ 250825 w 1371600"/>
              <a:gd name="connsiteY7" fmla="*/ 2187575 h 2552700"/>
              <a:gd name="connsiteX8" fmla="*/ 250825 w 1371600"/>
              <a:gd name="connsiteY8" fmla="*/ 2251075 h 2552700"/>
              <a:gd name="connsiteX9" fmla="*/ 295275 w 1371600"/>
              <a:gd name="connsiteY9" fmla="*/ 2276475 h 2552700"/>
              <a:gd name="connsiteX10" fmla="*/ 327025 w 1371600"/>
              <a:gd name="connsiteY10" fmla="*/ 2339975 h 2552700"/>
              <a:gd name="connsiteX11" fmla="*/ 355600 w 1371600"/>
              <a:gd name="connsiteY11" fmla="*/ 2333625 h 2552700"/>
              <a:gd name="connsiteX12" fmla="*/ 393700 w 1371600"/>
              <a:gd name="connsiteY12" fmla="*/ 2374900 h 2552700"/>
              <a:gd name="connsiteX13" fmla="*/ 485775 w 1371600"/>
              <a:gd name="connsiteY13" fmla="*/ 2346325 h 2552700"/>
              <a:gd name="connsiteX14" fmla="*/ 577850 w 1371600"/>
              <a:gd name="connsiteY14" fmla="*/ 2508250 h 2552700"/>
              <a:gd name="connsiteX15" fmla="*/ 600075 w 1371600"/>
              <a:gd name="connsiteY15" fmla="*/ 2486025 h 2552700"/>
              <a:gd name="connsiteX16" fmla="*/ 625475 w 1371600"/>
              <a:gd name="connsiteY16" fmla="*/ 2520950 h 2552700"/>
              <a:gd name="connsiteX17" fmla="*/ 654050 w 1371600"/>
              <a:gd name="connsiteY17" fmla="*/ 2498725 h 2552700"/>
              <a:gd name="connsiteX18" fmla="*/ 673100 w 1371600"/>
              <a:gd name="connsiteY18" fmla="*/ 2543175 h 2552700"/>
              <a:gd name="connsiteX19" fmla="*/ 720725 w 1371600"/>
              <a:gd name="connsiteY19" fmla="*/ 2552700 h 2552700"/>
              <a:gd name="connsiteX20" fmla="*/ 854075 w 1371600"/>
              <a:gd name="connsiteY20" fmla="*/ 2324100 h 2552700"/>
              <a:gd name="connsiteX21" fmla="*/ 1003300 w 1371600"/>
              <a:gd name="connsiteY21" fmla="*/ 2273300 h 2552700"/>
              <a:gd name="connsiteX22" fmla="*/ 1003300 w 1371600"/>
              <a:gd name="connsiteY22" fmla="*/ 2209800 h 2552700"/>
              <a:gd name="connsiteX23" fmla="*/ 1041400 w 1371600"/>
              <a:gd name="connsiteY23" fmla="*/ 2216150 h 2552700"/>
              <a:gd name="connsiteX24" fmla="*/ 1066800 w 1371600"/>
              <a:gd name="connsiteY24" fmla="*/ 2159000 h 2552700"/>
              <a:gd name="connsiteX25" fmla="*/ 1044575 w 1371600"/>
              <a:gd name="connsiteY25" fmla="*/ 2105025 h 2552700"/>
              <a:gd name="connsiteX26" fmla="*/ 987425 w 1371600"/>
              <a:gd name="connsiteY26" fmla="*/ 2012950 h 2552700"/>
              <a:gd name="connsiteX27" fmla="*/ 1035050 w 1371600"/>
              <a:gd name="connsiteY27" fmla="*/ 1847850 h 2552700"/>
              <a:gd name="connsiteX28" fmla="*/ 863600 w 1371600"/>
              <a:gd name="connsiteY28" fmla="*/ 1730375 h 2552700"/>
              <a:gd name="connsiteX29" fmla="*/ 860425 w 1371600"/>
              <a:gd name="connsiteY29" fmla="*/ 1666875 h 2552700"/>
              <a:gd name="connsiteX30" fmla="*/ 796925 w 1371600"/>
              <a:gd name="connsiteY30" fmla="*/ 1676400 h 2552700"/>
              <a:gd name="connsiteX31" fmla="*/ 752475 w 1371600"/>
              <a:gd name="connsiteY31" fmla="*/ 1558925 h 2552700"/>
              <a:gd name="connsiteX32" fmla="*/ 1270000 w 1371600"/>
              <a:gd name="connsiteY32" fmla="*/ 488950 h 2552700"/>
              <a:gd name="connsiteX33" fmla="*/ 1308100 w 1371600"/>
              <a:gd name="connsiteY33" fmla="*/ 400050 h 2552700"/>
              <a:gd name="connsiteX34" fmla="*/ 1368425 w 1371600"/>
              <a:gd name="connsiteY34" fmla="*/ 314325 h 2552700"/>
              <a:gd name="connsiteX35" fmla="*/ 1371600 w 1371600"/>
              <a:gd name="connsiteY35" fmla="*/ 225425 h 2552700"/>
              <a:gd name="connsiteX36" fmla="*/ 1276350 w 1371600"/>
              <a:gd name="connsiteY36" fmla="*/ 219075 h 2552700"/>
              <a:gd name="connsiteX37" fmla="*/ 1216025 w 1371600"/>
              <a:gd name="connsiteY37" fmla="*/ 31750 h 2552700"/>
              <a:gd name="connsiteX38" fmla="*/ 1146175 w 1371600"/>
              <a:gd name="connsiteY38" fmla="*/ 0 h 2552700"/>
              <a:gd name="connsiteX39" fmla="*/ 1073150 w 1371600"/>
              <a:gd name="connsiteY39" fmla="*/ 38100 h 2552700"/>
              <a:gd name="connsiteX40" fmla="*/ 987425 w 1371600"/>
              <a:gd name="connsiteY40" fmla="*/ 57150 h 2552700"/>
              <a:gd name="connsiteX41" fmla="*/ 968375 w 1371600"/>
              <a:gd name="connsiteY41" fmla="*/ 107950 h 2552700"/>
              <a:gd name="connsiteX42" fmla="*/ 930275 w 1371600"/>
              <a:gd name="connsiteY42" fmla="*/ 101600 h 2552700"/>
              <a:gd name="connsiteX43" fmla="*/ 920750 w 1371600"/>
              <a:gd name="connsiteY43" fmla="*/ 171450 h 2552700"/>
              <a:gd name="connsiteX44" fmla="*/ 787400 w 1371600"/>
              <a:gd name="connsiteY44" fmla="*/ 187325 h 2552700"/>
              <a:gd name="connsiteX45" fmla="*/ 723900 w 1371600"/>
              <a:gd name="connsiteY45" fmla="*/ 203200 h 2552700"/>
              <a:gd name="connsiteX46" fmla="*/ 539750 w 1371600"/>
              <a:gd name="connsiteY46" fmla="*/ 263525 h 2552700"/>
              <a:gd name="connsiteX47" fmla="*/ 466725 w 1371600"/>
              <a:gd name="connsiteY47" fmla="*/ 244475 h 2552700"/>
              <a:gd name="connsiteX48" fmla="*/ 431800 w 1371600"/>
              <a:gd name="connsiteY48" fmla="*/ 247650 h 2552700"/>
              <a:gd name="connsiteX49" fmla="*/ 384175 w 1371600"/>
              <a:gd name="connsiteY49" fmla="*/ 206375 h 2552700"/>
              <a:gd name="connsiteX50" fmla="*/ 323850 w 1371600"/>
              <a:gd name="connsiteY50" fmla="*/ 257175 h 2552700"/>
              <a:gd name="connsiteX0" fmla="*/ 0 w 1371600"/>
              <a:gd name="connsiteY0" fmla="*/ 1990725 h 2552700"/>
              <a:gd name="connsiteX1" fmla="*/ 31750 w 1371600"/>
              <a:gd name="connsiteY1" fmla="*/ 2047875 h 2552700"/>
              <a:gd name="connsiteX2" fmla="*/ 127000 w 1371600"/>
              <a:gd name="connsiteY2" fmla="*/ 2041525 h 2552700"/>
              <a:gd name="connsiteX3" fmla="*/ 136525 w 1371600"/>
              <a:gd name="connsiteY3" fmla="*/ 2082800 h 2552700"/>
              <a:gd name="connsiteX4" fmla="*/ 171450 w 1371600"/>
              <a:gd name="connsiteY4" fmla="*/ 2082800 h 2552700"/>
              <a:gd name="connsiteX5" fmla="*/ 215900 w 1371600"/>
              <a:gd name="connsiteY5" fmla="*/ 2117725 h 2552700"/>
              <a:gd name="connsiteX6" fmla="*/ 190500 w 1371600"/>
              <a:gd name="connsiteY6" fmla="*/ 2149475 h 2552700"/>
              <a:gd name="connsiteX7" fmla="*/ 250825 w 1371600"/>
              <a:gd name="connsiteY7" fmla="*/ 2187575 h 2552700"/>
              <a:gd name="connsiteX8" fmla="*/ 250825 w 1371600"/>
              <a:gd name="connsiteY8" fmla="*/ 2251075 h 2552700"/>
              <a:gd name="connsiteX9" fmla="*/ 295275 w 1371600"/>
              <a:gd name="connsiteY9" fmla="*/ 2276475 h 2552700"/>
              <a:gd name="connsiteX10" fmla="*/ 327025 w 1371600"/>
              <a:gd name="connsiteY10" fmla="*/ 2339975 h 2552700"/>
              <a:gd name="connsiteX11" fmla="*/ 355600 w 1371600"/>
              <a:gd name="connsiteY11" fmla="*/ 2333625 h 2552700"/>
              <a:gd name="connsiteX12" fmla="*/ 393700 w 1371600"/>
              <a:gd name="connsiteY12" fmla="*/ 2374900 h 2552700"/>
              <a:gd name="connsiteX13" fmla="*/ 485775 w 1371600"/>
              <a:gd name="connsiteY13" fmla="*/ 2346325 h 2552700"/>
              <a:gd name="connsiteX14" fmla="*/ 577850 w 1371600"/>
              <a:gd name="connsiteY14" fmla="*/ 2508250 h 2552700"/>
              <a:gd name="connsiteX15" fmla="*/ 600075 w 1371600"/>
              <a:gd name="connsiteY15" fmla="*/ 2486025 h 2552700"/>
              <a:gd name="connsiteX16" fmla="*/ 625475 w 1371600"/>
              <a:gd name="connsiteY16" fmla="*/ 2520950 h 2552700"/>
              <a:gd name="connsiteX17" fmla="*/ 654050 w 1371600"/>
              <a:gd name="connsiteY17" fmla="*/ 2498725 h 2552700"/>
              <a:gd name="connsiteX18" fmla="*/ 673100 w 1371600"/>
              <a:gd name="connsiteY18" fmla="*/ 2543175 h 2552700"/>
              <a:gd name="connsiteX19" fmla="*/ 720725 w 1371600"/>
              <a:gd name="connsiteY19" fmla="*/ 2552700 h 2552700"/>
              <a:gd name="connsiteX20" fmla="*/ 854075 w 1371600"/>
              <a:gd name="connsiteY20" fmla="*/ 2324100 h 2552700"/>
              <a:gd name="connsiteX21" fmla="*/ 1003300 w 1371600"/>
              <a:gd name="connsiteY21" fmla="*/ 2273300 h 2552700"/>
              <a:gd name="connsiteX22" fmla="*/ 1003300 w 1371600"/>
              <a:gd name="connsiteY22" fmla="*/ 2209800 h 2552700"/>
              <a:gd name="connsiteX23" fmla="*/ 1041400 w 1371600"/>
              <a:gd name="connsiteY23" fmla="*/ 2216150 h 2552700"/>
              <a:gd name="connsiteX24" fmla="*/ 1066800 w 1371600"/>
              <a:gd name="connsiteY24" fmla="*/ 2159000 h 2552700"/>
              <a:gd name="connsiteX25" fmla="*/ 1044575 w 1371600"/>
              <a:gd name="connsiteY25" fmla="*/ 2105025 h 2552700"/>
              <a:gd name="connsiteX26" fmla="*/ 987425 w 1371600"/>
              <a:gd name="connsiteY26" fmla="*/ 2012950 h 2552700"/>
              <a:gd name="connsiteX27" fmla="*/ 1035050 w 1371600"/>
              <a:gd name="connsiteY27" fmla="*/ 1847850 h 2552700"/>
              <a:gd name="connsiteX28" fmla="*/ 863600 w 1371600"/>
              <a:gd name="connsiteY28" fmla="*/ 1730375 h 2552700"/>
              <a:gd name="connsiteX29" fmla="*/ 860425 w 1371600"/>
              <a:gd name="connsiteY29" fmla="*/ 1666875 h 2552700"/>
              <a:gd name="connsiteX30" fmla="*/ 796925 w 1371600"/>
              <a:gd name="connsiteY30" fmla="*/ 1676400 h 2552700"/>
              <a:gd name="connsiteX31" fmla="*/ 1292225 w 1371600"/>
              <a:gd name="connsiteY31" fmla="*/ 692150 h 2552700"/>
              <a:gd name="connsiteX32" fmla="*/ 1270000 w 1371600"/>
              <a:gd name="connsiteY32" fmla="*/ 488950 h 2552700"/>
              <a:gd name="connsiteX33" fmla="*/ 1308100 w 1371600"/>
              <a:gd name="connsiteY33" fmla="*/ 400050 h 2552700"/>
              <a:gd name="connsiteX34" fmla="*/ 1368425 w 1371600"/>
              <a:gd name="connsiteY34" fmla="*/ 314325 h 2552700"/>
              <a:gd name="connsiteX35" fmla="*/ 1371600 w 1371600"/>
              <a:gd name="connsiteY35" fmla="*/ 225425 h 2552700"/>
              <a:gd name="connsiteX36" fmla="*/ 1276350 w 1371600"/>
              <a:gd name="connsiteY36" fmla="*/ 219075 h 2552700"/>
              <a:gd name="connsiteX37" fmla="*/ 1216025 w 1371600"/>
              <a:gd name="connsiteY37" fmla="*/ 31750 h 2552700"/>
              <a:gd name="connsiteX38" fmla="*/ 1146175 w 1371600"/>
              <a:gd name="connsiteY38" fmla="*/ 0 h 2552700"/>
              <a:gd name="connsiteX39" fmla="*/ 1073150 w 1371600"/>
              <a:gd name="connsiteY39" fmla="*/ 38100 h 2552700"/>
              <a:gd name="connsiteX40" fmla="*/ 987425 w 1371600"/>
              <a:gd name="connsiteY40" fmla="*/ 57150 h 2552700"/>
              <a:gd name="connsiteX41" fmla="*/ 968375 w 1371600"/>
              <a:gd name="connsiteY41" fmla="*/ 107950 h 2552700"/>
              <a:gd name="connsiteX42" fmla="*/ 930275 w 1371600"/>
              <a:gd name="connsiteY42" fmla="*/ 101600 h 2552700"/>
              <a:gd name="connsiteX43" fmla="*/ 920750 w 1371600"/>
              <a:gd name="connsiteY43" fmla="*/ 171450 h 2552700"/>
              <a:gd name="connsiteX44" fmla="*/ 787400 w 1371600"/>
              <a:gd name="connsiteY44" fmla="*/ 187325 h 2552700"/>
              <a:gd name="connsiteX45" fmla="*/ 723900 w 1371600"/>
              <a:gd name="connsiteY45" fmla="*/ 203200 h 2552700"/>
              <a:gd name="connsiteX46" fmla="*/ 539750 w 1371600"/>
              <a:gd name="connsiteY46" fmla="*/ 263525 h 2552700"/>
              <a:gd name="connsiteX47" fmla="*/ 466725 w 1371600"/>
              <a:gd name="connsiteY47" fmla="*/ 244475 h 2552700"/>
              <a:gd name="connsiteX48" fmla="*/ 431800 w 1371600"/>
              <a:gd name="connsiteY48" fmla="*/ 247650 h 2552700"/>
              <a:gd name="connsiteX49" fmla="*/ 384175 w 1371600"/>
              <a:gd name="connsiteY49" fmla="*/ 206375 h 2552700"/>
              <a:gd name="connsiteX50" fmla="*/ 323850 w 1371600"/>
              <a:gd name="connsiteY50" fmla="*/ 257175 h 2552700"/>
              <a:gd name="connsiteX0" fmla="*/ 0 w 1371600"/>
              <a:gd name="connsiteY0" fmla="*/ 1990725 h 2552700"/>
              <a:gd name="connsiteX1" fmla="*/ 31750 w 1371600"/>
              <a:gd name="connsiteY1" fmla="*/ 2047875 h 2552700"/>
              <a:gd name="connsiteX2" fmla="*/ 127000 w 1371600"/>
              <a:gd name="connsiteY2" fmla="*/ 2041525 h 2552700"/>
              <a:gd name="connsiteX3" fmla="*/ 136525 w 1371600"/>
              <a:gd name="connsiteY3" fmla="*/ 2082800 h 2552700"/>
              <a:gd name="connsiteX4" fmla="*/ 171450 w 1371600"/>
              <a:gd name="connsiteY4" fmla="*/ 2082800 h 2552700"/>
              <a:gd name="connsiteX5" fmla="*/ 215900 w 1371600"/>
              <a:gd name="connsiteY5" fmla="*/ 2117725 h 2552700"/>
              <a:gd name="connsiteX6" fmla="*/ 190500 w 1371600"/>
              <a:gd name="connsiteY6" fmla="*/ 2149475 h 2552700"/>
              <a:gd name="connsiteX7" fmla="*/ 250825 w 1371600"/>
              <a:gd name="connsiteY7" fmla="*/ 2187575 h 2552700"/>
              <a:gd name="connsiteX8" fmla="*/ 250825 w 1371600"/>
              <a:gd name="connsiteY8" fmla="*/ 2251075 h 2552700"/>
              <a:gd name="connsiteX9" fmla="*/ 295275 w 1371600"/>
              <a:gd name="connsiteY9" fmla="*/ 2276475 h 2552700"/>
              <a:gd name="connsiteX10" fmla="*/ 327025 w 1371600"/>
              <a:gd name="connsiteY10" fmla="*/ 2339975 h 2552700"/>
              <a:gd name="connsiteX11" fmla="*/ 355600 w 1371600"/>
              <a:gd name="connsiteY11" fmla="*/ 2333625 h 2552700"/>
              <a:gd name="connsiteX12" fmla="*/ 393700 w 1371600"/>
              <a:gd name="connsiteY12" fmla="*/ 2374900 h 2552700"/>
              <a:gd name="connsiteX13" fmla="*/ 485775 w 1371600"/>
              <a:gd name="connsiteY13" fmla="*/ 2346325 h 2552700"/>
              <a:gd name="connsiteX14" fmla="*/ 577850 w 1371600"/>
              <a:gd name="connsiteY14" fmla="*/ 2508250 h 2552700"/>
              <a:gd name="connsiteX15" fmla="*/ 600075 w 1371600"/>
              <a:gd name="connsiteY15" fmla="*/ 2486025 h 2552700"/>
              <a:gd name="connsiteX16" fmla="*/ 625475 w 1371600"/>
              <a:gd name="connsiteY16" fmla="*/ 2520950 h 2552700"/>
              <a:gd name="connsiteX17" fmla="*/ 654050 w 1371600"/>
              <a:gd name="connsiteY17" fmla="*/ 2498725 h 2552700"/>
              <a:gd name="connsiteX18" fmla="*/ 673100 w 1371600"/>
              <a:gd name="connsiteY18" fmla="*/ 2543175 h 2552700"/>
              <a:gd name="connsiteX19" fmla="*/ 720725 w 1371600"/>
              <a:gd name="connsiteY19" fmla="*/ 2552700 h 2552700"/>
              <a:gd name="connsiteX20" fmla="*/ 854075 w 1371600"/>
              <a:gd name="connsiteY20" fmla="*/ 2324100 h 2552700"/>
              <a:gd name="connsiteX21" fmla="*/ 1003300 w 1371600"/>
              <a:gd name="connsiteY21" fmla="*/ 2273300 h 2552700"/>
              <a:gd name="connsiteX22" fmla="*/ 1003300 w 1371600"/>
              <a:gd name="connsiteY22" fmla="*/ 2209800 h 2552700"/>
              <a:gd name="connsiteX23" fmla="*/ 1041400 w 1371600"/>
              <a:gd name="connsiteY23" fmla="*/ 2216150 h 2552700"/>
              <a:gd name="connsiteX24" fmla="*/ 1066800 w 1371600"/>
              <a:gd name="connsiteY24" fmla="*/ 2159000 h 2552700"/>
              <a:gd name="connsiteX25" fmla="*/ 1044575 w 1371600"/>
              <a:gd name="connsiteY25" fmla="*/ 2105025 h 2552700"/>
              <a:gd name="connsiteX26" fmla="*/ 987425 w 1371600"/>
              <a:gd name="connsiteY26" fmla="*/ 2012950 h 2552700"/>
              <a:gd name="connsiteX27" fmla="*/ 1035050 w 1371600"/>
              <a:gd name="connsiteY27" fmla="*/ 1847850 h 2552700"/>
              <a:gd name="connsiteX28" fmla="*/ 863600 w 1371600"/>
              <a:gd name="connsiteY28" fmla="*/ 1730375 h 2552700"/>
              <a:gd name="connsiteX29" fmla="*/ 860425 w 1371600"/>
              <a:gd name="connsiteY29" fmla="*/ 1666875 h 2552700"/>
              <a:gd name="connsiteX30" fmla="*/ 1355725 w 1371600"/>
              <a:gd name="connsiteY30" fmla="*/ 730250 h 2552700"/>
              <a:gd name="connsiteX31" fmla="*/ 1292225 w 1371600"/>
              <a:gd name="connsiteY31" fmla="*/ 692150 h 2552700"/>
              <a:gd name="connsiteX32" fmla="*/ 1270000 w 1371600"/>
              <a:gd name="connsiteY32" fmla="*/ 488950 h 2552700"/>
              <a:gd name="connsiteX33" fmla="*/ 1308100 w 1371600"/>
              <a:gd name="connsiteY33" fmla="*/ 400050 h 2552700"/>
              <a:gd name="connsiteX34" fmla="*/ 1368425 w 1371600"/>
              <a:gd name="connsiteY34" fmla="*/ 314325 h 2552700"/>
              <a:gd name="connsiteX35" fmla="*/ 1371600 w 1371600"/>
              <a:gd name="connsiteY35" fmla="*/ 225425 h 2552700"/>
              <a:gd name="connsiteX36" fmla="*/ 1276350 w 1371600"/>
              <a:gd name="connsiteY36" fmla="*/ 219075 h 2552700"/>
              <a:gd name="connsiteX37" fmla="*/ 1216025 w 1371600"/>
              <a:gd name="connsiteY37" fmla="*/ 31750 h 2552700"/>
              <a:gd name="connsiteX38" fmla="*/ 1146175 w 1371600"/>
              <a:gd name="connsiteY38" fmla="*/ 0 h 2552700"/>
              <a:gd name="connsiteX39" fmla="*/ 1073150 w 1371600"/>
              <a:gd name="connsiteY39" fmla="*/ 38100 h 2552700"/>
              <a:gd name="connsiteX40" fmla="*/ 987425 w 1371600"/>
              <a:gd name="connsiteY40" fmla="*/ 57150 h 2552700"/>
              <a:gd name="connsiteX41" fmla="*/ 968375 w 1371600"/>
              <a:gd name="connsiteY41" fmla="*/ 107950 h 2552700"/>
              <a:gd name="connsiteX42" fmla="*/ 930275 w 1371600"/>
              <a:gd name="connsiteY42" fmla="*/ 101600 h 2552700"/>
              <a:gd name="connsiteX43" fmla="*/ 920750 w 1371600"/>
              <a:gd name="connsiteY43" fmla="*/ 171450 h 2552700"/>
              <a:gd name="connsiteX44" fmla="*/ 787400 w 1371600"/>
              <a:gd name="connsiteY44" fmla="*/ 187325 h 2552700"/>
              <a:gd name="connsiteX45" fmla="*/ 723900 w 1371600"/>
              <a:gd name="connsiteY45" fmla="*/ 203200 h 2552700"/>
              <a:gd name="connsiteX46" fmla="*/ 539750 w 1371600"/>
              <a:gd name="connsiteY46" fmla="*/ 263525 h 2552700"/>
              <a:gd name="connsiteX47" fmla="*/ 466725 w 1371600"/>
              <a:gd name="connsiteY47" fmla="*/ 244475 h 2552700"/>
              <a:gd name="connsiteX48" fmla="*/ 431800 w 1371600"/>
              <a:gd name="connsiteY48" fmla="*/ 247650 h 2552700"/>
              <a:gd name="connsiteX49" fmla="*/ 384175 w 1371600"/>
              <a:gd name="connsiteY49" fmla="*/ 206375 h 2552700"/>
              <a:gd name="connsiteX50" fmla="*/ 323850 w 1371600"/>
              <a:gd name="connsiteY50" fmla="*/ 257175 h 2552700"/>
              <a:gd name="connsiteX0" fmla="*/ 0 w 1371600"/>
              <a:gd name="connsiteY0" fmla="*/ 1990725 h 2552700"/>
              <a:gd name="connsiteX1" fmla="*/ 31750 w 1371600"/>
              <a:gd name="connsiteY1" fmla="*/ 2047875 h 2552700"/>
              <a:gd name="connsiteX2" fmla="*/ 127000 w 1371600"/>
              <a:gd name="connsiteY2" fmla="*/ 2041525 h 2552700"/>
              <a:gd name="connsiteX3" fmla="*/ 136525 w 1371600"/>
              <a:gd name="connsiteY3" fmla="*/ 2082800 h 2552700"/>
              <a:gd name="connsiteX4" fmla="*/ 171450 w 1371600"/>
              <a:gd name="connsiteY4" fmla="*/ 2082800 h 2552700"/>
              <a:gd name="connsiteX5" fmla="*/ 215900 w 1371600"/>
              <a:gd name="connsiteY5" fmla="*/ 2117725 h 2552700"/>
              <a:gd name="connsiteX6" fmla="*/ 190500 w 1371600"/>
              <a:gd name="connsiteY6" fmla="*/ 2149475 h 2552700"/>
              <a:gd name="connsiteX7" fmla="*/ 250825 w 1371600"/>
              <a:gd name="connsiteY7" fmla="*/ 2187575 h 2552700"/>
              <a:gd name="connsiteX8" fmla="*/ 250825 w 1371600"/>
              <a:gd name="connsiteY8" fmla="*/ 2251075 h 2552700"/>
              <a:gd name="connsiteX9" fmla="*/ 295275 w 1371600"/>
              <a:gd name="connsiteY9" fmla="*/ 2276475 h 2552700"/>
              <a:gd name="connsiteX10" fmla="*/ 327025 w 1371600"/>
              <a:gd name="connsiteY10" fmla="*/ 2339975 h 2552700"/>
              <a:gd name="connsiteX11" fmla="*/ 355600 w 1371600"/>
              <a:gd name="connsiteY11" fmla="*/ 2333625 h 2552700"/>
              <a:gd name="connsiteX12" fmla="*/ 393700 w 1371600"/>
              <a:gd name="connsiteY12" fmla="*/ 2374900 h 2552700"/>
              <a:gd name="connsiteX13" fmla="*/ 485775 w 1371600"/>
              <a:gd name="connsiteY13" fmla="*/ 2346325 h 2552700"/>
              <a:gd name="connsiteX14" fmla="*/ 577850 w 1371600"/>
              <a:gd name="connsiteY14" fmla="*/ 2508250 h 2552700"/>
              <a:gd name="connsiteX15" fmla="*/ 600075 w 1371600"/>
              <a:gd name="connsiteY15" fmla="*/ 2486025 h 2552700"/>
              <a:gd name="connsiteX16" fmla="*/ 625475 w 1371600"/>
              <a:gd name="connsiteY16" fmla="*/ 2520950 h 2552700"/>
              <a:gd name="connsiteX17" fmla="*/ 654050 w 1371600"/>
              <a:gd name="connsiteY17" fmla="*/ 2498725 h 2552700"/>
              <a:gd name="connsiteX18" fmla="*/ 673100 w 1371600"/>
              <a:gd name="connsiteY18" fmla="*/ 2543175 h 2552700"/>
              <a:gd name="connsiteX19" fmla="*/ 720725 w 1371600"/>
              <a:gd name="connsiteY19" fmla="*/ 2552700 h 2552700"/>
              <a:gd name="connsiteX20" fmla="*/ 854075 w 1371600"/>
              <a:gd name="connsiteY20" fmla="*/ 2324100 h 2552700"/>
              <a:gd name="connsiteX21" fmla="*/ 1003300 w 1371600"/>
              <a:gd name="connsiteY21" fmla="*/ 2273300 h 2552700"/>
              <a:gd name="connsiteX22" fmla="*/ 1003300 w 1371600"/>
              <a:gd name="connsiteY22" fmla="*/ 2209800 h 2552700"/>
              <a:gd name="connsiteX23" fmla="*/ 1041400 w 1371600"/>
              <a:gd name="connsiteY23" fmla="*/ 2216150 h 2552700"/>
              <a:gd name="connsiteX24" fmla="*/ 1066800 w 1371600"/>
              <a:gd name="connsiteY24" fmla="*/ 2159000 h 2552700"/>
              <a:gd name="connsiteX25" fmla="*/ 1044575 w 1371600"/>
              <a:gd name="connsiteY25" fmla="*/ 2105025 h 2552700"/>
              <a:gd name="connsiteX26" fmla="*/ 987425 w 1371600"/>
              <a:gd name="connsiteY26" fmla="*/ 2012950 h 2552700"/>
              <a:gd name="connsiteX27" fmla="*/ 1035050 w 1371600"/>
              <a:gd name="connsiteY27" fmla="*/ 1847850 h 2552700"/>
              <a:gd name="connsiteX28" fmla="*/ 863600 w 1371600"/>
              <a:gd name="connsiteY28" fmla="*/ 1730375 h 2552700"/>
              <a:gd name="connsiteX29" fmla="*/ 1365250 w 1371600"/>
              <a:gd name="connsiteY29" fmla="*/ 781050 h 2552700"/>
              <a:gd name="connsiteX30" fmla="*/ 1355725 w 1371600"/>
              <a:gd name="connsiteY30" fmla="*/ 730250 h 2552700"/>
              <a:gd name="connsiteX31" fmla="*/ 1292225 w 1371600"/>
              <a:gd name="connsiteY31" fmla="*/ 692150 h 2552700"/>
              <a:gd name="connsiteX32" fmla="*/ 1270000 w 1371600"/>
              <a:gd name="connsiteY32" fmla="*/ 488950 h 2552700"/>
              <a:gd name="connsiteX33" fmla="*/ 1308100 w 1371600"/>
              <a:gd name="connsiteY33" fmla="*/ 400050 h 2552700"/>
              <a:gd name="connsiteX34" fmla="*/ 1368425 w 1371600"/>
              <a:gd name="connsiteY34" fmla="*/ 314325 h 2552700"/>
              <a:gd name="connsiteX35" fmla="*/ 1371600 w 1371600"/>
              <a:gd name="connsiteY35" fmla="*/ 225425 h 2552700"/>
              <a:gd name="connsiteX36" fmla="*/ 1276350 w 1371600"/>
              <a:gd name="connsiteY36" fmla="*/ 219075 h 2552700"/>
              <a:gd name="connsiteX37" fmla="*/ 1216025 w 1371600"/>
              <a:gd name="connsiteY37" fmla="*/ 31750 h 2552700"/>
              <a:gd name="connsiteX38" fmla="*/ 1146175 w 1371600"/>
              <a:gd name="connsiteY38" fmla="*/ 0 h 2552700"/>
              <a:gd name="connsiteX39" fmla="*/ 1073150 w 1371600"/>
              <a:gd name="connsiteY39" fmla="*/ 38100 h 2552700"/>
              <a:gd name="connsiteX40" fmla="*/ 987425 w 1371600"/>
              <a:gd name="connsiteY40" fmla="*/ 57150 h 2552700"/>
              <a:gd name="connsiteX41" fmla="*/ 968375 w 1371600"/>
              <a:gd name="connsiteY41" fmla="*/ 107950 h 2552700"/>
              <a:gd name="connsiteX42" fmla="*/ 930275 w 1371600"/>
              <a:gd name="connsiteY42" fmla="*/ 101600 h 2552700"/>
              <a:gd name="connsiteX43" fmla="*/ 920750 w 1371600"/>
              <a:gd name="connsiteY43" fmla="*/ 171450 h 2552700"/>
              <a:gd name="connsiteX44" fmla="*/ 787400 w 1371600"/>
              <a:gd name="connsiteY44" fmla="*/ 187325 h 2552700"/>
              <a:gd name="connsiteX45" fmla="*/ 723900 w 1371600"/>
              <a:gd name="connsiteY45" fmla="*/ 203200 h 2552700"/>
              <a:gd name="connsiteX46" fmla="*/ 539750 w 1371600"/>
              <a:gd name="connsiteY46" fmla="*/ 263525 h 2552700"/>
              <a:gd name="connsiteX47" fmla="*/ 466725 w 1371600"/>
              <a:gd name="connsiteY47" fmla="*/ 244475 h 2552700"/>
              <a:gd name="connsiteX48" fmla="*/ 431800 w 1371600"/>
              <a:gd name="connsiteY48" fmla="*/ 247650 h 2552700"/>
              <a:gd name="connsiteX49" fmla="*/ 384175 w 1371600"/>
              <a:gd name="connsiteY49" fmla="*/ 206375 h 2552700"/>
              <a:gd name="connsiteX50" fmla="*/ 323850 w 1371600"/>
              <a:gd name="connsiteY50" fmla="*/ 257175 h 2552700"/>
              <a:gd name="connsiteX0" fmla="*/ 0 w 1495425"/>
              <a:gd name="connsiteY0" fmla="*/ 1990725 h 2552700"/>
              <a:gd name="connsiteX1" fmla="*/ 31750 w 1495425"/>
              <a:gd name="connsiteY1" fmla="*/ 2047875 h 2552700"/>
              <a:gd name="connsiteX2" fmla="*/ 127000 w 1495425"/>
              <a:gd name="connsiteY2" fmla="*/ 2041525 h 2552700"/>
              <a:gd name="connsiteX3" fmla="*/ 136525 w 1495425"/>
              <a:gd name="connsiteY3" fmla="*/ 2082800 h 2552700"/>
              <a:gd name="connsiteX4" fmla="*/ 171450 w 1495425"/>
              <a:gd name="connsiteY4" fmla="*/ 2082800 h 2552700"/>
              <a:gd name="connsiteX5" fmla="*/ 215900 w 1495425"/>
              <a:gd name="connsiteY5" fmla="*/ 2117725 h 2552700"/>
              <a:gd name="connsiteX6" fmla="*/ 190500 w 1495425"/>
              <a:gd name="connsiteY6" fmla="*/ 2149475 h 2552700"/>
              <a:gd name="connsiteX7" fmla="*/ 250825 w 1495425"/>
              <a:gd name="connsiteY7" fmla="*/ 2187575 h 2552700"/>
              <a:gd name="connsiteX8" fmla="*/ 250825 w 1495425"/>
              <a:gd name="connsiteY8" fmla="*/ 2251075 h 2552700"/>
              <a:gd name="connsiteX9" fmla="*/ 295275 w 1495425"/>
              <a:gd name="connsiteY9" fmla="*/ 2276475 h 2552700"/>
              <a:gd name="connsiteX10" fmla="*/ 327025 w 1495425"/>
              <a:gd name="connsiteY10" fmla="*/ 2339975 h 2552700"/>
              <a:gd name="connsiteX11" fmla="*/ 355600 w 1495425"/>
              <a:gd name="connsiteY11" fmla="*/ 2333625 h 2552700"/>
              <a:gd name="connsiteX12" fmla="*/ 393700 w 1495425"/>
              <a:gd name="connsiteY12" fmla="*/ 2374900 h 2552700"/>
              <a:gd name="connsiteX13" fmla="*/ 485775 w 1495425"/>
              <a:gd name="connsiteY13" fmla="*/ 2346325 h 2552700"/>
              <a:gd name="connsiteX14" fmla="*/ 577850 w 1495425"/>
              <a:gd name="connsiteY14" fmla="*/ 2508250 h 2552700"/>
              <a:gd name="connsiteX15" fmla="*/ 600075 w 1495425"/>
              <a:gd name="connsiteY15" fmla="*/ 2486025 h 2552700"/>
              <a:gd name="connsiteX16" fmla="*/ 625475 w 1495425"/>
              <a:gd name="connsiteY16" fmla="*/ 2520950 h 2552700"/>
              <a:gd name="connsiteX17" fmla="*/ 654050 w 1495425"/>
              <a:gd name="connsiteY17" fmla="*/ 2498725 h 2552700"/>
              <a:gd name="connsiteX18" fmla="*/ 673100 w 1495425"/>
              <a:gd name="connsiteY18" fmla="*/ 2543175 h 2552700"/>
              <a:gd name="connsiteX19" fmla="*/ 720725 w 1495425"/>
              <a:gd name="connsiteY19" fmla="*/ 2552700 h 2552700"/>
              <a:gd name="connsiteX20" fmla="*/ 854075 w 1495425"/>
              <a:gd name="connsiteY20" fmla="*/ 2324100 h 2552700"/>
              <a:gd name="connsiteX21" fmla="*/ 1003300 w 1495425"/>
              <a:gd name="connsiteY21" fmla="*/ 2273300 h 2552700"/>
              <a:gd name="connsiteX22" fmla="*/ 1003300 w 1495425"/>
              <a:gd name="connsiteY22" fmla="*/ 2209800 h 2552700"/>
              <a:gd name="connsiteX23" fmla="*/ 1041400 w 1495425"/>
              <a:gd name="connsiteY23" fmla="*/ 2216150 h 2552700"/>
              <a:gd name="connsiteX24" fmla="*/ 1066800 w 1495425"/>
              <a:gd name="connsiteY24" fmla="*/ 2159000 h 2552700"/>
              <a:gd name="connsiteX25" fmla="*/ 1044575 w 1495425"/>
              <a:gd name="connsiteY25" fmla="*/ 2105025 h 2552700"/>
              <a:gd name="connsiteX26" fmla="*/ 987425 w 1495425"/>
              <a:gd name="connsiteY26" fmla="*/ 2012950 h 2552700"/>
              <a:gd name="connsiteX27" fmla="*/ 1035050 w 1495425"/>
              <a:gd name="connsiteY27" fmla="*/ 1847850 h 2552700"/>
              <a:gd name="connsiteX28" fmla="*/ 1495425 w 1495425"/>
              <a:gd name="connsiteY28" fmla="*/ 965200 h 2552700"/>
              <a:gd name="connsiteX29" fmla="*/ 1365250 w 1495425"/>
              <a:gd name="connsiteY29" fmla="*/ 781050 h 2552700"/>
              <a:gd name="connsiteX30" fmla="*/ 1355725 w 1495425"/>
              <a:gd name="connsiteY30" fmla="*/ 730250 h 2552700"/>
              <a:gd name="connsiteX31" fmla="*/ 1292225 w 1495425"/>
              <a:gd name="connsiteY31" fmla="*/ 692150 h 2552700"/>
              <a:gd name="connsiteX32" fmla="*/ 1270000 w 1495425"/>
              <a:gd name="connsiteY32" fmla="*/ 488950 h 2552700"/>
              <a:gd name="connsiteX33" fmla="*/ 1308100 w 1495425"/>
              <a:gd name="connsiteY33" fmla="*/ 400050 h 2552700"/>
              <a:gd name="connsiteX34" fmla="*/ 1368425 w 1495425"/>
              <a:gd name="connsiteY34" fmla="*/ 314325 h 2552700"/>
              <a:gd name="connsiteX35" fmla="*/ 1371600 w 1495425"/>
              <a:gd name="connsiteY35" fmla="*/ 225425 h 2552700"/>
              <a:gd name="connsiteX36" fmla="*/ 1276350 w 1495425"/>
              <a:gd name="connsiteY36" fmla="*/ 219075 h 2552700"/>
              <a:gd name="connsiteX37" fmla="*/ 1216025 w 1495425"/>
              <a:gd name="connsiteY37" fmla="*/ 31750 h 2552700"/>
              <a:gd name="connsiteX38" fmla="*/ 1146175 w 1495425"/>
              <a:gd name="connsiteY38" fmla="*/ 0 h 2552700"/>
              <a:gd name="connsiteX39" fmla="*/ 1073150 w 1495425"/>
              <a:gd name="connsiteY39" fmla="*/ 38100 h 2552700"/>
              <a:gd name="connsiteX40" fmla="*/ 987425 w 1495425"/>
              <a:gd name="connsiteY40" fmla="*/ 57150 h 2552700"/>
              <a:gd name="connsiteX41" fmla="*/ 968375 w 1495425"/>
              <a:gd name="connsiteY41" fmla="*/ 107950 h 2552700"/>
              <a:gd name="connsiteX42" fmla="*/ 930275 w 1495425"/>
              <a:gd name="connsiteY42" fmla="*/ 101600 h 2552700"/>
              <a:gd name="connsiteX43" fmla="*/ 920750 w 1495425"/>
              <a:gd name="connsiteY43" fmla="*/ 171450 h 2552700"/>
              <a:gd name="connsiteX44" fmla="*/ 787400 w 1495425"/>
              <a:gd name="connsiteY44" fmla="*/ 187325 h 2552700"/>
              <a:gd name="connsiteX45" fmla="*/ 723900 w 1495425"/>
              <a:gd name="connsiteY45" fmla="*/ 203200 h 2552700"/>
              <a:gd name="connsiteX46" fmla="*/ 539750 w 1495425"/>
              <a:gd name="connsiteY46" fmla="*/ 263525 h 2552700"/>
              <a:gd name="connsiteX47" fmla="*/ 466725 w 1495425"/>
              <a:gd name="connsiteY47" fmla="*/ 244475 h 2552700"/>
              <a:gd name="connsiteX48" fmla="*/ 431800 w 1495425"/>
              <a:gd name="connsiteY48" fmla="*/ 247650 h 2552700"/>
              <a:gd name="connsiteX49" fmla="*/ 384175 w 1495425"/>
              <a:gd name="connsiteY49" fmla="*/ 206375 h 2552700"/>
              <a:gd name="connsiteX50" fmla="*/ 323850 w 1495425"/>
              <a:gd name="connsiteY50" fmla="*/ 257175 h 2552700"/>
              <a:gd name="connsiteX0" fmla="*/ 0 w 1504950"/>
              <a:gd name="connsiteY0" fmla="*/ 1990725 h 2552700"/>
              <a:gd name="connsiteX1" fmla="*/ 31750 w 1504950"/>
              <a:gd name="connsiteY1" fmla="*/ 2047875 h 2552700"/>
              <a:gd name="connsiteX2" fmla="*/ 127000 w 1504950"/>
              <a:gd name="connsiteY2" fmla="*/ 2041525 h 2552700"/>
              <a:gd name="connsiteX3" fmla="*/ 136525 w 1504950"/>
              <a:gd name="connsiteY3" fmla="*/ 2082800 h 2552700"/>
              <a:gd name="connsiteX4" fmla="*/ 171450 w 1504950"/>
              <a:gd name="connsiteY4" fmla="*/ 2082800 h 2552700"/>
              <a:gd name="connsiteX5" fmla="*/ 215900 w 1504950"/>
              <a:gd name="connsiteY5" fmla="*/ 2117725 h 2552700"/>
              <a:gd name="connsiteX6" fmla="*/ 190500 w 1504950"/>
              <a:gd name="connsiteY6" fmla="*/ 2149475 h 2552700"/>
              <a:gd name="connsiteX7" fmla="*/ 250825 w 1504950"/>
              <a:gd name="connsiteY7" fmla="*/ 2187575 h 2552700"/>
              <a:gd name="connsiteX8" fmla="*/ 250825 w 1504950"/>
              <a:gd name="connsiteY8" fmla="*/ 2251075 h 2552700"/>
              <a:gd name="connsiteX9" fmla="*/ 295275 w 1504950"/>
              <a:gd name="connsiteY9" fmla="*/ 2276475 h 2552700"/>
              <a:gd name="connsiteX10" fmla="*/ 327025 w 1504950"/>
              <a:gd name="connsiteY10" fmla="*/ 2339975 h 2552700"/>
              <a:gd name="connsiteX11" fmla="*/ 355600 w 1504950"/>
              <a:gd name="connsiteY11" fmla="*/ 2333625 h 2552700"/>
              <a:gd name="connsiteX12" fmla="*/ 393700 w 1504950"/>
              <a:gd name="connsiteY12" fmla="*/ 2374900 h 2552700"/>
              <a:gd name="connsiteX13" fmla="*/ 485775 w 1504950"/>
              <a:gd name="connsiteY13" fmla="*/ 2346325 h 2552700"/>
              <a:gd name="connsiteX14" fmla="*/ 577850 w 1504950"/>
              <a:gd name="connsiteY14" fmla="*/ 2508250 h 2552700"/>
              <a:gd name="connsiteX15" fmla="*/ 600075 w 1504950"/>
              <a:gd name="connsiteY15" fmla="*/ 2486025 h 2552700"/>
              <a:gd name="connsiteX16" fmla="*/ 625475 w 1504950"/>
              <a:gd name="connsiteY16" fmla="*/ 2520950 h 2552700"/>
              <a:gd name="connsiteX17" fmla="*/ 654050 w 1504950"/>
              <a:gd name="connsiteY17" fmla="*/ 2498725 h 2552700"/>
              <a:gd name="connsiteX18" fmla="*/ 673100 w 1504950"/>
              <a:gd name="connsiteY18" fmla="*/ 2543175 h 2552700"/>
              <a:gd name="connsiteX19" fmla="*/ 720725 w 1504950"/>
              <a:gd name="connsiteY19" fmla="*/ 2552700 h 2552700"/>
              <a:gd name="connsiteX20" fmla="*/ 854075 w 1504950"/>
              <a:gd name="connsiteY20" fmla="*/ 2324100 h 2552700"/>
              <a:gd name="connsiteX21" fmla="*/ 1003300 w 1504950"/>
              <a:gd name="connsiteY21" fmla="*/ 2273300 h 2552700"/>
              <a:gd name="connsiteX22" fmla="*/ 1003300 w 1504950"/>
              <a:gd name="connsiteY22" fmla="*/ 2209800 h 2552700"/>
              <a:gd name="connsiteX23" fmla="*/ 1041400 w 1504950"/>
              <a:gd name="connsiteY23" fmla="*/ 2216150 h 2552700"/>
              <a:gd name="connsiteX24" fmla="*/ 1066800 w 1504950"/>
              <a:gd name="connsiteY24" fmla="*/ 2159000 h 2552700"/>
              <a:gd name="connsiteX25" fmla="*/ 1044575 w 1504950"/>
              <a:gd name="connsiteY25" fmla="*/ 2105025 h 2552700"/>
              <a:gd name="connsiteX26" fmla="*/ 987425 w 1504950"/>
              <a:gd name="connsiteY26" fmla="*/ 2012950 h 2552700"/>
              <a:gd name="connsiteX27" fmla="*/ 1504950 w 1504950"/>
              <a:gd name="connsiteY27" fmla="*/ 1022350 h 2552700"/>
              <a:gd name="connsiteX28" fmla="*/ 1495425 w 1504950"/>
              <a:gd name="connsiteY28" fmla="*/ 965200 h 2552700"/>
              <a:gd name="connsiteX29" fmla="*/ 1365250 w 1504950"/>
              <a:gd name="connsiteY29" fmla="*/ 781050 h 2552700"/>
              <a:gd name="connsiteX30" fmla="*/ 1355725 w 1504950"/>
              <a:gd name="connsiteY30" fmla="*/ 730250 h 2552700"/>
              <a:gd name="connsiteX31" fmla="*/ 1292225 w 1504950"/>
              <a:gd name="connsiteY31" fmla="*/ 692150 h 2552700"/>
              <a:gd name="connsiteX32" fmla="*/ 1270000 w 1504950"/>
              <a:gd name="connsiteY32" fmla="*/ 488950 h 2552700"/>
              <a:gd name="connsiteX33" fmla="*/ 1308100 w 1504950"/>
              <a:gd name="connsiteY33" fmla="*/ 400050 h 2552700"/>
              <a:gd name="connsiteX34" fmla="*/ 1368425 w 1504950"/>
              <a:gd name="connsiteY34" fmla="*/ 314325 h 2552700"/>
              <a:gd name="connsiteX35" fmla="*/ 1371600 w 1504950"/>
              <a:gd name="connsiteY35" fmla="*/ 225425 h 2552700"/>
              <a:gd name="connsiteX36" fmla="*/ 1276350 w 1504950"/>
              <a:gd name="connsiteY36" fmla="*/ 219075 h 2552700"/>
              <a:gd name="connsiteX37" fmla="*/ 1216025 w 1504950"/>
              <a:gd name="connsiteY37" fmla="*/ 31750 h 2552700"/>
              <a:gd name="connsiteX38" fmla="*/ 1146175 w 1504950"/>
              <a:gd name="connsiteY38" fmla="*/ 0 h 2552700"/>
              <a:gd name="connsiteX39" fmla="*/ 1073150 w 1504950"/>
              <a:gd name="connsiteY39" fmla="*/ 38100 h 2552700"/>
              <a:gd name="connsiteX40" fmla="*/ 987425 w 1504950"/>
              <a:gd name="connsiteY40" fmla="*/ 57150 h 2552700"/>
              <a:gd name="connsiteX41" fmla="*/ 968375 w 1504950"/>
              <a:gd name="connsiteY41" fmla="*/ 107950 h 2552700"/>
              <a:gd name="connsiteX42" fmla="*/ 930275 w 1504950"/>
              <a:gd name="connsiteY42" fmla="*/ 101600 h 2552700"/>
              <a:gd name="connsiteX43" fmla="*/ 920750 w 1504950"/>
              <a:gd name="connsiteY43" fmla="*/ 171450 h 2552700"/>
              <a:gd name="connsiteX44" fmla="*/ 787400 w 1504950"/>
              <a:gd name="connsiteY44" fmla="*/ 187325 h 2552700"/>
              <a:gd name="connsiteX45" fmla="*/ 723900 w 1504950"/>
              <a:gd name="connsiteY45" fmla="*/ 203200 h 2552700"/>
              <a:gd name="connsiteX46" fmla="*/ 539750 w 1504950"/>
              <a:gd name="connsiteY46" fmla="*/ 263525 h 2552700"/>
              <a:gd name="connsiteX47" fmla="*/ 466725 w 1504950"/>
              <a:gd name="connsiteY47" fmla="*/ 244475 h 2552700"/>
              <a:gd name="connsiteX48" fmla="*/ 431800 w 1504950"/>
              <a:gd name="connsiteY48" fmla="*/ 247650 h 2552700"/>
              <a:gd name="connsiteX49" fmla="*/ 384175 w 1504950"/>
              <a:gd name="connsiteY49" fmla="*/ 206375 h 2552700"/>
              <a:gd name="connsiteX50" fmla="*/ 323850 w 1504950"/>
              <a:gd name="connsiteY50" fmla="*/ 257175 h 2552700"/>
              <a:gd name="connsiteX0" fmla="*/ 0 w 1504950"/>
              <a:gd name="connsiteY0" fmla="*/ 1990725 h 2552700"/>
              <a:gd name="connsiteX1" fmla="*/ 31750 w 1504950"/>
              <a:gd name="connsiteY1" fmla="*/ 2047875 h 2552700"/>
              <a:gd name="connsiteX2" fmla="*/ 127000 w 1504950"/>
              <a:gd name="connsiteY2" fmla="*/ 2041525 h 2552700"/>
              <a:gd name="connsiteX3" fmla="*/ 136525 w 1504950"/>
              <a:gd name="connsiteY3" fmla="*/ 2082800 h 2552700"/>
              <a:gd name="connsiteX4" fmla="*/ 171450 w 1504950"/>
              <a:gd name="connsiteY4" fmla="*/ 2082800 h 2552700"/>
              <a:gd name="connsiteX5" fmla="*/ 215900 w 1504950"/>
              <a:gd name="connsiteY5" fmla="*/ 2117725 h 2552700"/>
              <a:gd name="connsiteX6" fmla="*/ 190500 w 1504950"/>
              <a:gd name="connsiteY6" fmla="*/ 2149475 h 2552700"/>
              <a:gd name="connsiteX7" fmla="*/ 250825 w 1504950"/>
              <a:gd name="connsiteY7" fmla="*/ 2187575 h 2552700"/>
              <a:gd name="connsiteX8" fmla="*/ 250825 w 1504950"/>
              <a:gd name="connsiteY8" fmla="*/ 2251075 h 2552700"/>
              <a:gd name="connsiteX9" fmla="*/ 295275 w 1504950"/>
              <a:gd name="connsiteY9" fmla="*/ 2276475 h 2552700"/>
              <a:gd name="connsiteX10" fmla="*/ 327025 w 1504950"/>
              <a:gd name="connsiteY10" fmla="*/ 2339975 h 2552700"/>
              <a:gd name="connsiteX11" fmla="*/ 355600 w 1504950"/>
              <a:gd name="connsiteY11" fmla="*/ 2333625 h 2552700"/>
              <a:gd name="connsiteX12" fmla="*/ 393700 w 1504950"/>
              <a:gd name="connsiteY12" fmla="*/ 2374900 h 2552700"/>
              <a:gd name="connsiteX13" fmla="*/ 485775 w 1504950"/>
              <a:gd name="connsiteY13" fmla="*/ 2346325 h 2552700"/>
              <a:gd name="connsiteX14" fmla="*/ 577850 w 1504950"/>
              <a:gd name="connsiteY14" fmla="*/ 2508250 h 2552700"/>
              <a:gd name="connsiteX15" fmla="*/ 600075 w 1504950"/>
              <a:gd name="connsiteY15" fmla="*/ 2486025 h 2552700"/>
              <a:gd name="connsiteX16" fmla="*/ 625475 w 1504950"/>
              <a:gd name="connsiteY16" fmla="*/ 2520950 h 2552700"/>
              <a:gd name="connsiteX17" fmla="*/ 654050 w 1504950"/>
              <a:gd name="connsiteY17" fmla="*/ 2498725 h 2552700"/>
              <a:gd name="connsiteX18" fmla="*/ 673100 w 1504950"/>
              <a:gd name="connsiteY18" fmla="*/ 2543175 h 2552700"/>
              <a:gd name="connsiteX19" fmla="*/ 720725 w 1504950"/>
              <a:gd name="connsiteY19" fmla="*/ 2552700 h 2552700"/>
              <a:gd name="connsiteX20" fmla="*/ 854075 w 1504950"/>
              <a:gd name="connsiteY20" fmla="*/ 2324100 h 2552700"/>
              <a:gd name="connsiteX21" fmla="*/ 1003300 w 1504950"/>
              <a:gd name="connsiteY21" fmla="*/ 2273300 h 2552700"/>
              <a:gd name="connsiteX22" fmla="*/ 1003300 w 1504950"/>
              <a:gd name="connsiteY22" fmla="*/ 2209800 h 2552700"/>
              <a:gd name="connsiteX23" fmla="*/ 1041400 w 1504950"/>
              <a:gd name="connsiteY23" fmla="*/ 2216150 h 2552700"/>
              <a:gd name="connsiteX24" fmla="*/ 1066800 w 1504950"/>
              <a:gd name="connsiteY24" fmla="*/ 2159000 h 2552700"/>
              <a:gd name="connsiteX25" fmla="*/ 1044575 w 1504950"/>
              <a:gd name="connsiteY25" fmla="*/ 2105025 h 2552700"/>
              <a:gd name="connsiteX26" fmla="*/ 1457325 w 1504950"/>
              <a:gd name="connsiteY26" fmla="*/ 1063625 h 2552700"/>
              <a:gd name="connsiteX27" fmla="*/ 1504950 w 1504950"/>
              <a:gd name="connsiteY27" fmla="*/ 1022350 h 2552700"/>
              <a:gd name="connsiteX28" fmla="*/ 1495425 w 1504950"/>
              <a:gd name="connsiteY28" fmla="*/ 965200 h 2552700"/>
              <a:gd name="connsiteX29" fmla="*/ 1365250 w 1504950"/>
              <a:gd name="connsiteY29" fmla="*/ 781050 h 2552700"/>
              <a:gd name="connsiteX30" fmla="*/ 1355725 w 1504950"/>
              <a:gd name="connsiteY30" fmla="*/ 730250 h 2552700"/>
              <a:gd name="connsiteX31" fmla="*/ 1292225 w 1504950"/>
              <a:gd name="connsiteY31" fmla="*/ 692150 h 2552700"/>
              <a:gd name="connsiteX32" fmla="*/ 1270000 w 1504950"/>
              <a:gd name="connsiteY32" fmla="*/ 488950 h 2552700"/>
              <a:gd name="connsiteX33" fmla="*/ 1308100 w 1504950"/>
              <a:gd name="connsiteY33" fmla="*/ 400050 h 2552700"/>
              <a:gd name="connsiteX34" fmla="*/ 1368425 w 1504950"/>
              <a:gd name="connsiteY34" fmla="*/ 314325 h 2552700"/>
              <a:gd name="connsiteX35" fmla="*/ 1371600 w 1504950"/>
              <a:gd name="connsiteY35" fmla="*/ 225425 h 2552700"/>
              <a:gd name="connsiteX36" fmla="*/ 1276350 w 1504950"/>
              <a:gd name="connsiteY36" fmla="*/ 219075 h 2552700"/>
              <a:gd name="connsiteX37" fmla="*/ 1216025 w 1504950"/>
              <a:gd name="connsiteY37" fmla="*/ 31750 h 2552700"/>
              <a:gd name="connsiteX38" fmla="*/ 1146175 w 1504950"/>
              <a:gd name="connsiteY38" fmla="*/ 0 h 2552700"/>
              <a:gd name="connsiteX39" fmla="*/ 1073150 w 1504950"/>
              <a:gd name="connsiteY39" fmla="*/ 38100 h 2552700"/>
              <a:gd name="connsiteX40" fmla="*/ 987425 w 1504950"/>
              <a:gd name="connsiteY40" fmla="*/ 57150 h 2552700"/>
              <a:gd name="connsiteX41" fmla="*/ 968375 w 1504950"/>
              <a:gd name="connsiteY41" fmla="*/ 107950 h 2552700"/>
              <a:gd name="connsiteX42" fmla="*/ 930275 w 1504950"/>
              <a:gd name="connsiteY42" fmla="*/ 101600 h 2552700"/>
              <a:gd name="connsiteX43" fmla="*/ 920750 w 1504950"/>
              <a:gd name="connsiteY43" fmla="*/ 171450 h 2552700"/>
              <a:gd name="connsiteX44" fmla="*/ 787400 w 1504950"/>
              <a:gd name="connsiteY44" fmla="*/ 187325 h 2552700"/>
              <a:gd name="connsiteX45" fmla="*/ 723900 w 1504950"/>
              <a:gd name="connsiteY45" fmla="*/ 203200 h 2552700"/>
              <a:gd name="connsiteX46" fmla="*/ 539750 w 1504950"/>
              <a:gd name="connsiteY46" fmla="*/ 263525 h 2552700"/>
              <a:gd name="connsiteX47" fmla="*/ 466725 w 1504950"/>
              <a:gd name="connsiteY47" fmla="*/ 244475 h 2552700"/>
              <a:gd name="connsiteX48" fmla="*/ 431800 w 1504950"/>
              <a:gd name="connsiteY48" fmla="*/ 247650 h 2552700"/>
              <a:gd name="connsiteX49" fmla="*/ 384175 w 1504950"/>
              <a:gd name="connsiteY49" fmla="*/ 206375 h 2552700"/>
              <a:gd name="connsiteX50" fmla="*/ 323850 w 1504950"/>
              <a:gd name="connsiteY50" fmla="*/ 257175 h 2552700"/>
              <a:gd name="connsiteX0" fmla="*/ 0 w 1495425"/>
              <a:gd name="connsiteY0" fmla="*/ 1990725 h 2552700"/>
              <a:gd name="connsiteX1" fmla="*/ 31750 w 1495425"/>
              <a:gd name="connsiteY1" fmla="*/ 2047875 h 2552700"/>
              <a:gd name="connsiteX2" fmla="*/ 127000 w 1495425"/>
              <a:gd name="connsiteY2" fmla="*/ 2041525 h 2552700"/>
              <a:gd name="connsiteX3" fmla="*/ 136525 w 1495425"/>
              <a:gd name="connsiteY3" fmla="*/ 2082800 h 2552700"/>
              <a:gd name="connsiteX4" fmla="*/ 171450 w 1495425"/>
              <a:gd name="connsiteY4" fmla="*/ 2082800 h 2552700"/>
              <a:gd name="connsiteX5" fmla="*/ 215900 w 1495425"/>
              <a:gd name="connsiteY5" fmla="*/ 2117725 h 2552700"/>
              <a:gd name="connsiteX6" fmla="*/ 190500 w 1495425"/>
              <a:gd name="connsiteY6" fmla="*/ 2149475 h 2552700"/>
              <a:gd name="connsiteX7" fmla="*/ 250825 w 1495425"/>
              <a:gd name="connsiteY7" fmla="*/ 2187575 h 2552700"/>
              <a:gd name="connsiteX8" fmla="*/ 250825 w 1495425"/>
              <a:gd name="connsiteY8" fmla="*/ 2251075 h 2552700"/>
              <a:gd name="connsiteX9" fmla="*/ 295275 w 1495425"/>
              <a:gd name="connsiteY9" fmla="*/ 2276475 h 2552700"/>
              <a:gd name="connsiteX10" fmla="*/ 327025 w 1495425"/>
              <a:gd name="connsiteY10" fmla="*/ 2339975 h 2552700"/>
              <a:gd name="connsiteX11" fmla="*/ 355600 w 1495425"/>
              <a:gd name="connsiteY11" fmla="*/ 2333625 h 2552700"/>
              <a:gd name="connsiteX12" fmla="*/ 393700 w 1495425"/>
              <a:gd name="connsiteY12" fmla="*/ 2374900 h 2552700"/>
              <a:gd name="connsiteX13" fmla="*/ 485775 w 1495425"/>
              <a:gd name="connsiteY13" fmla="*/ 2346325 h 2552700"/>
              <a:gd name="connsiteX14" fmla="*/ 577850 w 1495425"/>
              <a:gd name="connsiteY14" fmla="*/ 2508250 h 2552700"/>
              <a:gd name="connsiteX15" fmla="*/ 600075 w 1495425"/>
              <a:gd name="connsiteY15" fmla="*/ 2486025 h 2552700"/>
              <a:gd name="connsiteX16" fmla="*/ 625475 w 1495425"/>
              <a:gd name="connsiteY16" fmla="*/ 2520950 h 2552700"/>
              <a:gd name="connsiteX17" fmla="*/ 654050 w 1495425"/>
              <a:gd name="connsiteY17" fmla="*/ 2498725 h 2552700"/>
              <a:gd name="connsiteX18" fmla="*/ 673100 w 1495425"/>
              <a:gd name="connsiteY18" fmla="*/ 2543175 h 2552700"/>
              <a:gd name="connsiteX19" fmla="*/ 720725 w 1495425"/>
              <a:gd name="connsiteY19" fmla="*/ 2552700 h 2552700"/>
              <a:gd name="connsiteX20" fmla="*/ 854075 w 1495425"/>
              <a:gd name="connsiteY20" fmla="*/ 2324100 h 2552700"/>
              <a:gd name="connsiteX21" fmla="*/ 1003300 w 1495425"/>
              <a:gd name="connsiteY21" fmla="*/ 2273300 h 2552700"/>
              <a:gd name="connsiteX22" fmla="*/ 1003300 w 1495425"/>
              <a:gd name="connsiteY22" fmla="*/ 2209800 h 2552700"/>
              <a:gd name="connsiteX23" fmla="*/ 1041400 w 1495425"/>
              <a:gd name="connsiteY23" fmla="*/ 2216150 h 2552700"/>
              <a:gd name="connsiteX24" fmla="*/ 1066800 w 1495425"/>
              <a:gd name="connsiteY24" fmla="*/ 2159000 h 2552700"/>
              <a:gd name="connsiteX25" fmla="*/ 1044575 w 1495425"/>
              <a:gd name="connsiteY25" fmla="*/ 2105025 h 2552700"/>
              <a:gd name="connsiteX26" fmla="*/ 1457325 w 1495425"/>
              <a:gd name="connsiteY26" fmla="*/ 1063625 h 2552700"/>
              <a:gd name="connsiteX27" fmla="*/ 1482725 w 1495425"/>
              <a:gd name="connsiteY27" fmla="*/ 1012825 h 2552700"/>
              <a:gd name="connsiteX28" fmla="*/ 1495425 w 1495425"/>
              <a:gd name="connsiteY28" fmla="*/ 965200 h 2552700"/>
              <a:gd name="connsiteX29" fmla="*/ 1365250 w 1495425"/>
              <a:gd name="connsiteY29" fmla="*/ 781050 h 2552700"/>
              <a:gd name="connsiteX30" fmla="*/ 1355725 w 1495425"/>
              <a:gd name="connsiteY30" fmla="*/ 730250 h 2552700"/>
              <a:gd name="connsiteX31" fmla="*/ 1292225 w 1495425"/>
              <a:gd name="connsiteY31" fmla="*/ 692150 h 2552700"/>
              <a:gd name="connsiteX32" fmla="*/ 1270000 w 1495425"/>
              <a:gd name="connsiteY32" fmla="*/ 488950 h 2552700"/>
              <a:gd name="connsiteX33" fmla="*/ 1308100 w 1495425"/>
              <a:gd name="connsiteY33" fmla="*/ 400050 h 2552700"/>
              <a:gd name="connsiteX34" fmla="*/ 1368425 w 1495425"/>
              <a:gd name="connsiteY34" fmla="*/ 314325 h 2552700"/>
              <a:gd name="connsiteX35" fmla="*/ 1371600 w 1495425"/>
              <a:gd name="connsiteY35" fmla="*/ 225425 h 2552700"/>
              <a:gd name="connsiteX36" fmla="*/ 1276350 w 1495425"/>
              <a:gd name="connsiteY36" fmla="*/ 219075 h 2552700"/>
              <a:gd name="connsiteX37" fmla="*/ 1216025 w 1495425"/>
              <a:gd name="connsiteY37" fmla="*/ 31750 h 2552700"/>
              <a:gd name="connsiteX38" fmla="*/ 1146175 w 1495425"/>
              <a:gd name="connsiteY38" fmla="*/ 0 h 2552700"/>
              <a:gd name="connsiteX39" fmla="*/ 1073150 w 1495425"/>
              <a:gd name="connsiteY39" fmla="*/ 38100 h 2552700"/>
              <a:gd name="connsiteX40" fmla="*/ 987425 w 1495425"/>
              <a:gd name="connsiteY40" fmla="*/ 57150 h 2552700"/>
              <a:gd name="connsiteX41" fmla="*/ 968375 w 1495425"/>
              <a:gd name="connsiteY41" fmla="*/ 107950 h 2552700"/>
              <a:gd name="connsiteX42" fmla="*/ 930275 w 1495425"/>
              <a:gd name="connsiteY42" fmla="*/ 101600 h 2552700"/>
              <a:gd name="connsiteX43" fmla="*/ 920750 w 1495425"/>
              <a:gd name="connsiteY43" fmla="*/ 171450 h 2552700"/>
              <a:gd name="connsiteX44" fmla="*/ 787400 w 1495425"/>
              <a:gd name="connsiteY44" fmla="*/ 187325 h 2552700"/>
              <a:gd name="connsiteX45" fmla="*/ 723900 w 1495425"/>
              <a:gd name="connsiteY45" fmla="*/ 203200 h 2552700"/>
              <a:gd name="connsiteX46" fmla="*/ 539750 w 1495425"/>
              <a:gd name="connsiteY46" fmla="*/ 263525 h 2552700"/>
              <a:gd name="connsiteX47" fmla="*/ 466725 w 1495425"/>
              <a:gd name="connsiteY47" fmla="*/ 244475 h 2552700"/>
              <a:gd name="connsiteX48" fmla="*/ 431800 w 1495425"/>
              <a:gd name="connsiteY48" fmla="*/ 247650 h 2552700"/>
              <a:gd name="connsiteX49" fmla="*/ 384175 w 1495425"/>
              <a:gd name="connsiteY49" fmla="*/ 206375 h 2552700"/>
              <a:gd name="connsiteX50" fmla="*/ 323850 w 1495425"/>
              <a:gd name="connsiteY50" fmla="*/ 257175 h 2552700"/>
              <a:gd name="connsiteX0" fmla="*/ 0 w 1495425"/>
              <a:gd name="connsiteY0" fmla="*/ 1990725 h 2552700"/>
              <a:gd name="connsiteX1" fmla="*/ 31750 w 1495425"/>
              <a:gd name="connsiteY1" fmla="*/ 2047875 h 2552700"/>
              <a:gd name="connsiteX2" fmla="*/ 127000 w 1495425"/>
              <a:gd name="connsiteY2" fmla="*/ 2041525 h 2552700"/>
              <a:gd name="connsiteX3" fmla="*/ 136525 w 1495425"/>
              <a:gd name="connsiteY3" fmla="*/ 2082800 h 2552700"/>
              <a:gd name="connsiteX4" fmla="*/ 171450 w 1495425"/>
              <a:gd name="connsiteY4" fmla="*/ 2082800 h 2552700"/>
              <a:gd name="connsiteX5" fmla="*/ 215900 w 1495425"/>
              <a:gd name="connsiteY5" fmla="*/ 2117725 h 2552700"/>
              <a:gd name="connsiteX6" fmla="*/ 190500 w 1495425"/>
              <a:gd name="connsiteY6" fmla="*/ 2149475 h 2552700"/>
              <a:gd name="connsiteX7" fmla="*/ 250825 w 1495425"/>
              <a:gd name="connsiteY7" fmla="*/ 2187575 h 2552700"/>
              <a:gd name="connsiteX8" fmla="*/ 250825 w 1495425"/>
              <a:gd name="connsiteY8" fmla="*/ 2251075 h 2552700"/>
              <a:gd name="connsiteX9" fmla="*/ 295275 w 1495425"/>
              <a:gd name="connsiteY9" fmla="*/ 2276475 h 2552700"/>
              <a:gd name="connsiteX10" fmla="*/ 327025 w 1495425"/>
              <a:gd name="connsiteY10" fmla="*/ 2339975 h 2552700"/>
              <a:gd name="connsiteX11" fmla="*/ 355600 w 1495425"/>
              <a:gd name="connsiteY11" fmla="*/ 2333625 h 2552700"/>
              <a:gd name="connsiteX12" fmla="*/ 393700 w 1495425"/>
              <a:gd name="connsiteY12" fmla="*/ 2374900 h 2552700"/>
              <a:gd name="connsiteX13" fmla="*/ 485775 w 1495425"/>
              <a:gd name="connsiteY13" fmla="*/ 2346325 h 2552700"/>
              <a:gd name="connsiteX14" fmla="*/ 577850 w 1495425"/>
              <a:gd name="connsiteY14" fmla="*/ 2508250 h 2552700"/>
              <a:gd name="connsiteX15" fmla="*/ 600075 w 1495425"/>
              <a:gd name="connsiteY15" fmla="*/ 2486025 h 2552700"/>
              <a:gd name="connsiteX16" fmla="*/ 625475 w 1495425"/>
              <a:gd name="connsiteY16" fmla="*/ 2520950 h 2552700"/>
              <a:gd name="connsiteX17" fmla="*/ 654050 w 1495425"/>
              <a:gd name="connsiteY17" fmla="*/ 2498725 h 2552700"/>
              <a:gd name="connsiteX18" fmla="*/ 673100 w 1495425"/>
              <a:gd name="connsiteY18" fmla="*/ 2543175 h 2552700"/>
              <a:gd name="connsiteX19" fmla="*/ 720725 w 1495425"/>
              <a:gd name="connsiteY19" fmla="*/ 2552700 h 2552700"/>
              <a:gd name="connsiteX20" fmla="*/ 854075 w 1495425"/>
              <a:gd name="connsiteY20" fmla="*/ 2324100 h 2552700"/>
              <a:gd name="connsiteX21" fmla="*/ 1003300 w 1495425"/>
              <a:gd name="connsiteY21" fmla="*/ 2273300 h 2552700"/>
              <a:gd name="connsiteX22" fmla="*/ 1003300 w 1495425"/>
              <a:gd name="connsiteY22" fmla="*/ 2209800 h 2552700"/>
              <a:gd name="connsiteX23" fmla="*/ 1041400 w 1495425"/>
              <a:gd name="connsiteY23" fmla="*/ 2216150 h 2552700"/>
              <a:gd name="connsiteX24" fmla="*/ 1066800 w 1495425"/>
              <a:gd name="connsiteY24" fmla="*/ 2159000 h 2552700"/>
              <a:gd name="connsiteX25" fmla="*/ 1044575 w 1495425"/>
              <a:gd name="connsiteY25" fmla="*/ 2105025 h 2552700"/>
              <a:gd name="connsiteX26" fmla="*/ 1416050 w 1495425"/>
              <a:gd name="connsiteY26" fmla="*/ 1044575 h 2552700"/>
              <a:gd name="connsiteX27" fmla="*/ 1482725 w 1495425"/>
              <a:gd name="connsiteY27" fmla="*/ 1012825 h 2552700"/>
              <a:gd name="connsiteX28" fmla="*/ 1495425 w 1495425"/>
              <a:gd name="connsiteY28" fmla="*/ 965200 h 2552700"/>
              <a:gd name="connsiteX29" fmla="*/ 1365250 w 1495425"/>
              <a:gd name="connsiteY29" fmla="*/ 781050 h 2552700"/>
              <a:gd name="connsiteX30" fmla="*/ 1355725 w 1495425"/>
              <a:gd name="connsiteY30" fmla="*/ 730250 h 2552700"/>
              <a:gd name="connsiteX31" fmla="*/ 1292225 w 1495425"/>
              <a:gd name="connsiteY31" fmla="*/ 692150 h 2552700"/>
              <a:gd name="connsiteX32" fmla="*/ 1270000 w 1495425"/>
              <a:gd name="connsiteY32" fmla="*/ 488950 h 2552700"/>
              <a:gd name="connsiteX33" fmla="*/ 1308100 w 1495425"/>
              <a:gd name="connsiteY33" fmla="*/ 400050 h 2552700"/>
              <a:gd name="connsiteX34" fmla="*/ 1368425 w 1495425"/>
              <a:gd name="connsiteY34" fmla="*/ 314325 h 2552700"/>
              <a:gd name="connsiteX35" fmla="*/ 1371600 w 1495425"/>
              <a:gd name="connsiteY35" fmla="*/ 225425 h 2552700"/>
              <a:gd name="connsiteX36" fmla="*/ 1276350 w 1495425"/>
              <a:gd name="connsiteY36" fmla="*/ 219075 h 2552700"/>
              <a:gd name="connsiteX37" fmla="*/ 1216025 w 1495425"/>
              <a:gd name="connsiteY37" fmla="*/ 31750 h 2552700"/>
              <a:gd name="connsiteX38" fmla="*/ 1146175 w 1495425"/>
              <a:gd name="connsiteY38" fmla="*/ 0 h 2552700"/>
              <a:gd name="connsiteX39" fmla="*/ 1073150 w 1495425"/>
              <a:gd name="connsiteY39" fmla="*/ 38100 h 2552700"/>
              <a:gd name="connsiteX40" fmla="*/ 987425 w 1495425"/>
              <a:gd name="connsiteY40" fmla="*/ 57150 h 2552700"/>
              <a:gd name="connsiteX41" fmla="*/ 968375 w 1495425"/>
              <a:gd name="connsiteY41" fmla="*/ 107950 h 2552700"/>
              <a:gd name="connsiteX42" fmla="*/ 930275 w 1495425"/>
              <a:gd name="connsiteY42" fmla="*/ 101600 h 2552700"/>
              <a:gd name="connsiteX43" fmla="*/ 920750 w 1495425"/>
              <a:gd name="connsiteY43" fmla="*/ 171450 h 2552700"/>
              <a:gd name="connsiteX44" fmla="*/ 787400 w 1495425"/>
              <a:gd name="connsiteY44" fmla="*/ 187325 h 2552700"/>
              <a:gd name="connsiteX45" fmla="*/ 723900 w 1495425"/>
              <a:gd name="connsiteY45" fmla="*/ 203200 h 2552700"/>
              <a:gd name="connsiteX46" fmla="*/ 539750 w 1495425"/>
              <a:gd name="connsiteY46" fmla="*/ 263525 h 2552700"/>
              <a:gd name="connsiteX47" fmla="*/ 466725 w 1495425"/>
              <a:gd name="connsiteY47" fmla="*/ 244475 h 2552700"/>
              <a:gd name="connsiteX48" fmla="*/ 431800 w 1495425"/>
              <a:gd name="connsiteY48" fmla="*/ 247650 h 2552700"/>
              <a:gd name="connsiteX49" fmla="*/ 384175 w 1495425"/>
              <a:gd name="connsiteY49" fmla="*/ 206375 h 2552700"/>
              <a:gd name="connsiteX50" fmla="*/ 323850 w 1495425"/>
              <a:gd name="connsiteY50" fmla="*/ 257175 h 2552700"/>
              <a:gd name="connsiteX0" fmla="*/ 0 w 1495425"/>
              <a:gd name="connsiteY0" fmla="*/ 1990725 h 2552700"/>
              <a:gd name="connsiteX1" fmla="*/ 31750 w 1495425"/>
              <a:gd name="connsiteY1" fmla="*/ 2047875 h 2552700"/>
              <a:gd name="connsiteX2" fmla="*/ 127000 w 1495425"/>
              <a:gd name="connsiteY2" fmla="*/ 2041525 h 2552700"/>
              <a:gd name="connsiteX3" fmla="*/ 136525 w 1495425"/>
              <a:gd name="connsiteY3" fmla="*/ 2082800 h 2552700"/>
              <a:gd name="connsiteX4" fmla="*/ 171450 w 1495425"/>
              <a:gd name="connsiteY4" fmla="*/ 2082800 h 2552700"/>
              <a:gd name="connsiteX5" fmla="*/ 215900 w 1495425"/>
              <a:gd name="connsiteY5" fmla="*/ 2117725 h 2552700"/>
              <a:gd name="connsiteX6" fmla="*/ 190500 w 1495425"/>
              <a:gd name="connsiteY6" fmla="*/ 2149475 h 2552700"/>
              <a:gd name="connsiteX7" fmla="*/ 250825 w 1495425"/>
              <a:gd name="connsiteY7" fmla="*/ 2187575 h 2552700"/>
              <a:gd name="connsiteX8" fmla="*/ 250825 w 1495425"/>
              <a:gd name="connsiteY8" fmla="*/ 2251075 h 2552700"/>
              <a:gd name="connsiteX9" fmla="*/ 295275 w 1495425"/>
              <a:gd name="connsiteY9" fmla="*/ 2276475 h 2552700"/>
              <a:gd name="connsiteX10" fmla="*/ 327025 w 1495425"/>
              <a:gd name="connsiteY10" fmla="*/ 2339975 h 2552700"/>
              <a:gd name="connsiteX11" fmla="*/ 355600 w 1495425"/>
              <a:gd name="connsiteY11" fmla="*/ 2333625 h 2552700"/>
              <a:gd name="connsiteX12" fmla="*/ 393700 w 1495425"/>
              <a:gd name="connsiteY12" fmla="*/ 2374900 h 2552700"/>
              <a:gd name="connsiteX13" fmla="*/ 485775 w 1495425"/>
              <a:gd name="connsiteY13" fmla="*/ 2346325 h 2552700"/>
              <a:gd name="connsiteX14" fmla="*/ 577850 w 1495425"/>
              <a:gd name="connsiteY14" fmla="*/ 2508250 h 2552700"/>
              <a:gd name="connsiteX15" fmla="*/ 600075 w 1495425"/>
              <a:gd name="connsiteY15" fmla="*/ 2486025 h 2552700"/>
              <a:gd name="connsiteX16" fmla="*/ 625475 w 1495425"/>
              <a:gd name="connsiteY16" fmla="*/ 2520950 h 2552700"/>
              <a:gd name="connsiteX17" fmla="*/ 654050 w 1495425"/>
              <a:gd name="connsiteY17" fmla="*/ 2498725 h 2552700"/>
              <a:gd name="connsiteX18" fmla="*/ 673100 w 1495425"/>
              <a:gd name="connsiteY18" fmla="*/ 2543175 h 2552700"/>
              <a:gd name="connsiteX19" fmla="*/ 720725 w 1495425"/>
              <a:gd name="connsiteY19" fmla="*/ 2552700 h 2552700"/>
              <a:gd name="connsiteX20" fmla="*/ 854075 w 1495425"/>
              <a:gd name="connsiteY20" fmla="*/ 2324100 h 2552700"/>
              <a:gd name="connsiteX21" fmla="*/ 1003300 w 1495425"/>
              <a:gd name="connsiteY21" fmla="*/ 2273300 h 2552700"/>
              <a:gd name="connsiteX22" fmla="*/ 1003300 w 1495425"/>
              <a:gd name="connsiteY22" fmla="*/ 2209800 h 2552700"/>
              <a:gd name="connsiteX23" fmla="*/ 1041400 w 1495425"/>
              <a:gd name="connsiteY23" fmla="*/ 2216150 h 2552700"/>
              <a:gd name="connsiteX24" fmla="*/ 1066800 w 1495425"/>
              <a:gd name="connsiteY24" fmla="*/ 2159000 h 2552700"/>
              <a:gd name="connsiteX25" fmla="*/ 1044575 w 1495425"/>
              <a:gd name="connsiteY25" fmla="*/ 2105025 h 2552700"/>
              <a:gd name="connsiteX26" fmla="*/ 1416050 w 1495425"/>
              <a:gd name="connsiteY26" fmla="*/ 1044575 h 2552700"/>
              <a:gd name="connsiteX27" fmla="*/ 1463675 w 1495425"/>
              <a:gd name="connsiteY27" fmla="*/ 1035050 h 2552700"/>
              <a:gd name="connsiteX28" fmla="*/ 1495425 w 1495425"/>
              <a:gd name="connsiteY28" fmla="*/ 965200 h 2552700"/>
              <a:gd name="connsiteX29" fmla="*/ 1365250 w 1495425"/>
              <a:gd name="connsiteY29" fmla="*/ 781050 h 2552700"/>
              <a:gd name="connsiteX30" fmla="*/ 1355725 w 1495425"/>
              <a:gd name="connsiteY30" fmla="*/ 730250 h 2552700"/>
              <a:gd name="connsiteX31" fmla="*/ 1292225 w 1495425"/>
              <a:gd name="connsiteY31" fmla="*/ 692150 h 2552700"/>
              <a:gd name="connsiteX32" fmla="*/ 1270000 w 1495425"/>
              <a:gd name="connsiteY32" fmla="*/ 488950 h 2552700"/>
              <a:gd name="connsiteX33" fmla="*/ 1308100 w 1495425"/>
              <a:gd name="connsiteY33" fmla="*/ 400050 h 2552700"/>
              <a:gd name="connsiteX34" fmla="*/ 1368425 w 1495425"/>
              <a:gd name="connsiteY34" fmla="*/ 314325 h 2552700"/>
              <a:gd name="connsiteX35" fmla="*/ 1371600 w 1495425"/>
              <a:gd name="connsiteY35" fmla="*/ 225425 h 2552700"/>
              <a:gd name="connsiteX36" fmla="*/ 1276350 w 1495425"/>
              <a:gd name="connsiteY36" fmla="*/ 219075 h 2552700"/>
              <a:gd name="connsiteX37" fmla="*/ 1216025 w 1495425"/>
              <a:gd name="connsiteY37" fmla="*/ 31750 h 2552700"/>
              <a:gd name="connsiteX38" fmla="*/ 1146175 w 1495425"/>
              <a:gd name="connsiteY38" fmla="*/ 0 h 2552700"/>
              <a:gd name="connsiteX39" fmla="*/ 1073150 w 1495425"/>
              <a:gd name="connsiteY39" fmla="*/ 38100 h 2552700"/>
              <a:gd name="connsiteX40" fmla="*/ 987425 w 1495425"/>
              <a:gd name="connsiteY40" fmla="*/ 57150 h 2552700"/>
              <a:gd name="connsiteX41" fmla="*/ 968375 w 1495425"/>
              <a:gd name="connsiteY41" fmla="*/ 107950 h 2552700"/>
              <a:gd name="connsiteX42" fmla="*/ 930275 w 1495425"/>
              <a:gd name="connsiteY42" fmla="*/ 101600 h 2552700"/>
              <a:gd name="connsiteX43" fmla="*/ 920750 w 1495425"/>
              <a:gd name="connsiteY43" fmla="*/ 171450 h 2552700"/>
              <a:gd name="connsiteX44" fmla="*/ 787400 w 1495425"/>
              <a:gd name="connsiteY44" fmla="*/ 187325 h 2552700"/>
              <a:gd name="connsiteX45" fmla="*/ 723900 w 1495425"/>
              <a:gd name="connsiteY45" fmla="*/ 203200 h 2552700"/>
              <a:gd name="connsiteX46" fmla="*/ 539750 w 1495425"/>
              <a:gd name="connsiteY46" fmla="*/ 263525 h 2552700"/>
              <a:gd name="connsiteX47" fmla="*/ 466725 w 1495425"/>
              <a:gd name="connsiteY47" fmla="*/ 244475 h 2552700"/>
              <a:gd name="connsiteX48" fmla="*/ 431800 w 1495425"/>
              <a:gd name="connsiteY48" fmla="*/ 247650 h 2552700"/>
              <a:gd name="connsiteX49" fmla="*/ 384175 w 1495425"/>
              <a:gd name="connsiteY49" fmla="*/ 206375 h 2552700"/>
              <a:gd name="connsiteX50" fmla="*/ 323850 w 1495425"/>
              <a:gd name="connsiteY50" fmla="*/ 257175 h 2552700"/>
              <a:gd name="connsiteX0" fmla="*/ 0 w 1498600"/>
              <a:gd name="connsiteY0" fmla="*/ 1990725 h 2552700"/>
              <a:gd name="connsiteX1" fmla="*/ 31750 w 1498600"/>
              <a:gd name="connsiteY1" fmla="*/ 2047875 h 2552700"/>
              <a:gd name="connsiteX2" fmla="*/ 127000 w 1498600"/>
              <a:gd name="connsiteY2" fmla="*/ 2041525 h 2552700"/>
              <a:gd name="connsiteX3" fmla="*/ 136525 w 1498600"/>
              <a:gd name="connsiteY3" fmla="*/ 2082800 h 2552700"/>
              <a:gd name="connsiteX4" fmla="*/ 171450 w 1498600"/>
              <a:gd name="connsiteY4" fmla="*/ 2082800 h 2552700"/>
              <a:gd name="connsiteX5" fmla="*/ 215900 w 1498600"/>
              <a:gd name="connsiteY5" fmla="*/ 2117725 h 2552700"/>
              <a:gd name="connsiteX6" fmla="*/ 190500 w 1498600"/>
              <a:gd name="connsiteY6" fmla="*/ 2149475 h 2552700"/>
              <a:gd name="connsiteX7" fmla="*/ 250825 w 1498600"/>
              <a:gd name="connsiteY7" fmla="*/ 2187575 h 2552700"/>
              <a:gd name="connsiteX8" fmla="*/ 250825 w 1498600"/>
              <a:gd name="connsiteY8" fmla="*/ 2251075 h 2552700"/>
              <a:gd name="connsiteX9" fmla="*/ 295275 w 1498600"/>
              <a:gd name="connsiteY9" fmla="*/ 2276475 h 2552700"/>
              <a:gd name="connsiteX10" fmla="*/ 327025 w 1498600"/>
              <a:gd name="connsiteY10" fmla="*/ 2339975 h 2552700"/>
              <a:gd name="connsiteX11" fmla="*/ 355600 w 1498600"/>
              <a:gd name="connsiteY11" fmla="*/ 2333625 h 2552700"/>
              <a:gd name="connsiteX12" fmla="*/ 393700 w 1498600"/>
              <a:gd name="connsiteY12" fmla="*/ 2374900 h 2552700"/>
              <a:gd name="connsiteX13" fmla="*/ 485775 w 1498600"/>
              <a:gd name="connsiteY13" fmla="*/ 2346325 h 2552700"/>
              <a:gd name="connsiteX14" fmla="*/ 577850 w 1498600"/>
              <a:gd name="connsiteY14" fmla="*/ 2508250 h 2552700"/>
              <a:gd name="connsiteX15" fmla="*/ 600075 w 1498600"/>
              <a:gd name="connsiteY15" fmla="*/ 2486025 h 2552700"/>
              <a:gd name="connsiteX16" fmla="*/ 625475 w 1498600"/>
              <a:gd name="connsiteY16" fmla="*/ 2520950 h 2552700"/>
              <a:gd name="connsiteX17" fmla="*/ 654050 w 1498600"/>
              <a:gd name="connsiteY17" fmla="*/ 2498725 h 2552700"/>
              <a:gd name="connsiteX18" fmla="*/ 673100 w 1498600"/>
              <a:gd name="connsiteY18" fmla="*/ 2543175 h 2552700"/>
              <a:gd name="connsiteX19" fmla="*/ 720725 w 1498600"/>
              <a:gd name="connsiteY19" fmla="*/ 2552700 h 2552700"/>
              <a:gd name="connsiteX20" fmla="*/ 854075 w 1498600"/>
              <a:gd name="connsiteY20" fmla="*/ 2324100 h 2552700"/>
              <a:gd name="connsiteX21" fmla="*/ 1003300 w 1498600"/>
              <a:gd name="connsiteY21" fmla="*/ 2273300 h 2552700"/>
              <a:gd name="connsiteX22" fmla="*/ 1003300 w 1498600"/>
              <a:gd name="connsiteY22" fmla="*/ 2209800 h 2552700"/>
              <a:gd name="connsiteX23" fmla="*/ 1041400 w 1498600"/>
              <a:gd name="connsiteY23" fmla="*/ 2216150 h 2552700"/>
              <a:gd name="connsiteX24" fmla="*/ 1066800 w 1498600"/>
              <a:gd name="connsiteY24" fmla="*/ 2159000 h 2552700"/>
              <a:gd name="connsiteX25" fmla="*/ 1044575 w 1498600"/>
              <a:gd name="connsiteY25" fmla="*/ 2105025 h 2552700"/>
              <a:gd name="connsiteX26" fmla="*/ 1416050 w 1498600"/>
              <a:gd name="connsiteY26" fmla="*/ 1044575 h 2552700"/>
              <a:gd name="connsiteX27" fmla="*/ 1498600 w 1498600"/>
              <a:gd name="connsiteY27" fmla="*/ 1003300 h 2552700"/>
              <a:gd name="connsiteX28" fmla="*/ 1495425 w 1498600"/>
              <a:gd name="connsiteY28" fmla="*/ 965200 h 2552700"/>
              <a:gd name="connsiteX29" fmla="*/ 1365250 w 1498600"/>
              <a:gd name="connsiteY29" fmla="*/ 781050 h 2552700"/>
              <a:gd name="connsiteX30" fmla="*/ 1355725 w 1498600"/>
              <a:gd name="connsiteY30" fmla="*/ 730250 h 2552700"/>
              <a:gd name="connsiteX31" fmla="*/ 1292225 w 1498600"/>
              <a:gd name="connsiteY31" fmla="*/ 692150 h 2552700"/>
              <a:gd name="connsiteX32" fmla="*/ 1270000 w 1498600"/>
              <a:gd name="connsiteY32" fmla="*/ 488950 h 2552700"/>
              <a:gd name="connsiteX33" fmla="*/ 1308100 w 1498600"/>
              <a:gd name="connsiteY33" fmla="*/ 400050 h 2552700"/>
              <a:gd name="connsiteX34" fmla="*/ 1368425 w 1498600"/>
              <a:gd name="connsiteY34" fmla="*/ 314325 h 2552700"/>
              <a:gd name="connsiteX35" fmla="*/ 1371600 w 1498600"/>
              <a:gd name="connsiteY35" fmla="*/ 225425 h 2552700"/>
              <a:gd name="connsiteX36" fmla="*/ 1276350 w 1498600"/>
              <a:gd name="connsiteY36" fmla="*/ 219075 h 2552700"/>
              <a:gd name="connsiteX37" fmla="*/ 1216025 w 1498600"/>
              <a:gd name="connsiteY37" fmla="*/ 31750 h 2552700"/>
              <a:gd name="connsiteX38" fmla="*/ 1146175 w 1498600"/>
              <a:gd name="connsiteY38" fmla="*/ 0 h 2552700"/>
              <a:gd name="connsiteX39" fmla="*/ 1073150 w 1498600"/>
              <a:gd name="connsiteY39" fmla="*/ 38100 h 2552700"/>
              <a:gd name="connsiteX40" fmla="*/ 987425 w 1498600"/>
              <a:gd name="connsiteY40" fmla="*/ 57150 h 2552700"/>
              <a:gd name="connsiteX41" fmla="*/ 968375 w 1498600"/>
              <a:gd name="connsiteY41" fmla="*/ 107950 h 2552700"/>
              <a:gd name="connsiteX42" fmla="*/ 930275 w 1498600"/>
              <a:gd name="connsiteY42" fmla="*/ 101600 h 2552700"/>
              <a:gd name="connsiteX43" fmla="*/ 920750 w 1498600"/>
              <a:gd name="connsiteY43" fmla="*/ 171450 h 2552700"/>
              <a:gd name="connsiteX44" fmla="*/ 787400 w 1498600"/>
              <a:gd name="connsiteY44" fmla="*/ 187325 h 2552700"/>
              <a:gd name="connsiteX45" fmla="*/ 723900 w 1498600"/>
              <a:gd name="connsiteY45" fmla="*/ 203200 h 2552700"/>
              <a:gd name="connsiteX46" fmla="*/ 539750 w 1498600"/>
              <a:gd name="connsiteY46" fmla="*/ 263525 h 2552700"/>
              <a:gd name="connsiteX47" fmla="*/ 466725 w 1498600"/>
              <a:gd name="connsiteY47" fmla="*/ 244475 h 2552700"/>
              <a:gd name="connsiteX48" fmla="*/ 431800 w 1498600"/>
              <a:gd name="connsiteY48" fmla="*/ 247650 h 2552700"/>
              <a:gd name="connsiteX49" fmla="*/ 384175 w 1498600"/>
              <a:gd name="connsiteY49" fmla="*/ 206375 h 2552700"/>
              <a:gd name="connsiteX50" fmla="*/ 323850 w 1498600"/>
              <a:gd name="connsiteY50" fmla="*/ 257175 h 2552700"/>
              <a:gd name="connsiteX0" fmla="*/ 0 w 1498600"/>
              <a:gd name="connsiteY0" fmla="*/ 1990725 h 2552700"/>
              <a:gd name="connsiteX1" fmla="*/ 31750 w 1498600"/>
              <a:gd name="connsiteY1" fmla="*/ 2047875 h 2552700"/>
              <a:gd name="connsiteX2" fmla="*/ 127000 w 1498600"/>
              <a:gd name="connsiteY2" fmla="*/ 2041525 h 2552700"/>
              <a:gd name="connsiteX3" fmla="*/ 136525 w 1498600"/>
              <a:gd name="connsiteY3" fmla="*/ 2082800 h 2552700"/>
              <a:gd name="connsiteX4" fmla="*/ 171450 w 1498600"/>
              <a:gd name="connsiteY4" fmla="*/ 2082800 h 2552700"/>
              <a:gd name="connsiteX5" fmla="*/ 215900 w 1498600"/>
              <a:gd name="connsiteY5" fmla="*/ 2117725 h 2552700"/>
              <a:gd name="connsiteX6" fmla="*/ 190500 w 1498600"/>
              <a:gd name="connsiteY6" fmla="*/ 2149475 h 2552700"/>
              <a:gd name="connsiteX7" fmla="*/ 250825 w 1498600"/>
              <a:gd name="connsiteY7" fmla="*/ 2187575 h 2552700"/>
              <a:gd name="connsiteX8" fmla="*/ 250825 w 1498600"/>
              <a:gd name="connsiteY8" fmla="*/ 2251075 h 2552700"/>
              <a:gd name="connsiteX9" fmla="*/ 295275 w 1498600"/>
              <a:gd name="connsiteY9" fmla="*/ 2276475 h 2552700"/>
              <a:gd name="connsiteX10" fmla="*/ 327025 w 1498600"/>
              <a:gd name="connsiteY10" fmla="*/ 2339975 h 2552700"/>
              <a:gd name="connsiteX11" fmla="*/ 355600 w 1498600"/>
              <a:gd name="connsiteY11" fmla="*/ 2333625 h 2552700"/>
              <a:gd name="connsiteX12" fmla="*/ 393700 w 1498600"/>
              <a:gd name="connsiteY12" fmla="*/ 2374900 h 2552700"/>
              <a:gd name="connsiteX13" fmla="*/ 485775 w 1498600"/>
              <a:gd name="connsiteY13" fmla="*/ 2346325 h 2552700"/>
              <a:gd name="connsiteX14" fmla="*/ 577850 w 1498600"/>
              <a:gd name="connsiteY14" fmla="*/ 2508250 h 2552700"/>
              <a:gd name="connsiteX15" fmla="*/ 600075 w 1498600"/>
              <a:gd name="connsiteY15" fmla="*/ 2486025 h 2552700"/>
              <a:gd name="connsiteX16" fmla="*/ 625475 w 1498600"/>
              <a:gd name="connsiteY16" fmla="*/ 2520950 h 2552700"/>
              <a:gd name="connsiteX17" fmla="*/ 654050 w 1498600"/>
              <a:gd name="connsiteY17" fmla="*/ 2498725 h 2552700"/>
              <a:gd name="connsiteX18" fmla="*/ 673100 w 1498600"/>
              <a:gd name="connsiteY18" fmla="*/ 2543175 h 2552700"/>
              <a:gd name="connsiteX19" fmla="*/ 720725 w 1498600"/>
              <a:gd name="connsiteY19" fmla="*/ 2552700 h 2552700"/>
              <a:gd name="connsiteX20" fmla="*/ 854075 w 1498600"/>
              <a:gd name="connsiteY20" fmla="*/ 2324100 h 2552700"/>
              <a:gd name="connsiteX21" fmla="*/ 1003300 w 1498600"/>
              <a:gd name="connsiteY21" fmla="*/ 2273300 h 2552700"/>
              <a:gd name="connsiteX22" fmla="*/ 1003300 w 1498600"/>
              <a:gd name="connsiteY22" fmla="*/ 2209800 h 2552700"/>
              <a:gd name="connsiteX23" fmla="*/ 1041400 w 1498600"/>
              <a:gd name="connsiteY23" fmla="*/ 2216150 h 2552700"/>
              <a:gd name="connsiteX24" fmla="*/ 1066800 w 1498600"/>
              <a:gd name="connsiteY24" fmla="*/ 2159000 h 2552700"/>
              <a:gd name="connsiteX25" fmla="*/ 1044575 w 1498600"/>
              <a:gd name="connsiteY25" fmla="*/ 2105025 h 2552700"/>
              <a:gd name="connsiteX26" fmla="*/ 1463675 w 1498600"/>
              <a:gd name="connsiteY26" fmla="*/ 1044575 h 2552700"/>
              <a:gd name="connsiteX27" fmla="*/ 1498600 w 1498600"/>
              <a:gd name="connsiteY27" fmla="*/ 1003300 h 2552700"/>
              <a:gd name="connsiteX28" fmla="*/ 1495425 w 1498600"/>
              <a:gd name="connsiteY28" fmla="*/ 965200 h 2552700"/>
              <a:gd name="connsiteX29" fmla="*/ 1365250 w 1498600"/>
              <a:gd name="connsiteY29" fmla="*/ 781050 h 2552700"/>
              <a:gd name="connsiteX30" fmla="*/ 1355725 w 1498600"/>
              <a:gd name="connsiteY30" fmla="*/ 730250 h 2552700"/>
              <a:gd name="connsiteX31" fmla="*/ 1292225 w 1498600"/>
              <a:gd name="connsiteY31" fmla="*/ 692150 h 2552700"/>
              <a:gd name="connsiteX32" fmla="*/ 1270000 w 1498600"/>
              <a:gd name="connsiteY32" fmla="*/ 488950 h 2552700"/>
              <a:gd name="connsiteX33" fmla="*/ 1308100 w 1498600"/>
              <a:gd name="connsiteY33" fmla="*/ 400050 h 2552700"/>
              <a:gd name="connsiteX34" fmla="*/ 1368425 w 1498600"/>
              <a:gd name="connsiteY34" fmla="*/ 314325 h 2552700"/>
              <a:gd name="connsiteX35" fmla="*/ 1371600 w 1498600"/>
              <a:gd name="connsiteY35" fmla="*/ 225425 h 2552700"/>
              <a:gd name="connsiteX36" fmla="*/ 1276350 w 1498600"/>
              <a:gd name="connsiteY36" fmla="*/ 219075 h 2552700"/>
              <a:gd name="connsiteX37" fmla="*/ 1216025 w 1498600"/>
              <a:gd name="connsiteY37" fmla="*/ 31750 h 2552700"/>
              <a:gd name="connsiteX38" fmla="*/ 1146175 w 1498600"/>
              <a:gd name="connsiteY38" fmla="*/ 0 h 2552700"/>
              <a:gd name="connsiteX39" fmla="*/ 1073150 w 1498600"/>
              <a:gd name="connsiteY39" fmla="*/ 38100 h 2552700"/>
              <a:gd name="connsiteX40" fmla="*/ 987425 w 1498600"/>
              <a:gd name="connsiteY40" fmla="*/ 57150 h 2552700"/>
              <a:gd name="connsiteX41" fmla="*/ 968375 w 1498600"/>
              <a:gd name="connsiteY41" fmla="*/ 107950 h 2552700"/>
              <a:gd name="connsiteX42" fmla="*/ 930275 w 1498600"/>
              <a:gd name="connsiteY42" fmla="*/ 101600 h 2552700"/>
              <a:gd name="connsiteX43" fmla="*/ 920750 w 1498600"/>
              <a:gd name="connsiteY43" fmla="*/ 171450 h 2552700"/>
              <a:gd name="connsiteX44" fmla="*/ 787400 w 1498600"/>
              <a:gd name="connsiteY44" fmla="*/ 187325 h 2552700"/>
              <a:gd name="connsiteX45" fmla="*/ 723900 w 1498600"/>
              <a:gd name="connsiteY45" fmla="*/ 203200 h 2552700"/>
              <a:gd name="connsiteX46" fmla="*/ 539750 w 1498600"/>
              <a:gd name="connsiteY46" fmla="*/ 263525 h 2552700"/>
              <a:gd name="connsiteX47" fmla="*/ 466725 w 1498600"/>
              <a:gd name="connsiteY47" fmla="*/ 244475 h 2552700"/>
              <a:gd name="connsiteX48" fmla="*/ 431800 w 1498600"/>
              <a:gd name="connsiteY48" fmla="*/ 247650 h 2552700"/>
              <a:gd name="connsiteX49" fmla="*/ 384175 w 1498600"/>
              <a:gd name="connsiteY49" fmla="*/ 206375 h 2552700"/>
              <a:gd name="connsiteX50" fmla="*/ 323850 w 1498600"/>
              <a:gd name="connsiteY50" fmla="*/ 257175 h 2552700"/>
              <a:gd name="connsiteX0" fmla="*/ 0 w 1498600"/>
              <a:gd name="connsiteY0" fmla="*/ 1990725 h 2552700"/>
              <a:gd name="connsiteX1" fmla="*/ 31750 w 1498600"/>
              <a:gd name="connsiteY1" fmla="*/ 2047875 h 2552700"/>
              <a:gd name="connsiteX2" fmla="*/ 127000 w 1498600"/>
              <a:gd name="connsiteY2" fmla="*/ 2041525 h 2552700"/>
              <a:gd name="connsiteX3" fmla="*/ 136525 w 1498600"/>
              <a:gd name="connsiteY3" fmla="*/ 2082800 h 2552700"/>
              <a:gd name="connsiteX4" fmla="*/ 171450 w 1498600"/>
              <a:gd name="connsiteY4" fmla="*/ 2082800 h 2552700"/>
              <a:gd name="connsiteX5" fmla="*/ 215900 w 1498600"/>
              <a:gd name="connsiteY5" fmla="*/ 2117725 h 2552700"/>
              <a:gd name="connsiteX6" fmla="*/ 190500 w 1498600"/>
              <a:gd name="connsiteY6" fmla="*/ 2149475 h 2552700"/>
              <a:gd name="connsiteX7" fmla="*/ 250825 w 1498600"/>
              <a:gd name="connsiteY7" fmla="*/ 2187575 h 2552700"/>
              <a:gd name="connsiteX8" fmla="*/ 250825 w 1498600"/>
              <a:gd name="connsiteY8" fmla="*/ 2251075 h 2552700"/>
              <a:gd name="connsiteX9" fmla="*/ 295275 w 1498600"/>
              <a:gd name="connsiteY9" fmla="*/ 2276475 h 2552700"/>
              <a:gd name="connsiteX10" fmla="*/ 327025 w 1498600"/>
              <a:gd name="connsiteY10" fmla="*/ 2339975 h 2552700"/>
              <a:gd name="connsiteX11" fmla="*/ 355600 w 1498600"/>
              <a:gd name="connsiteY11" fmla="*/ 2333625 h 2552700"/>
              <a:gd name="connsiteX12" fmla="*/ 393700 w 1498600"/>
              <a:gd name="connsiteY12" fmla="*/ 2374900 h 2552700"/>
              <a:gd name="connsiteX13" fmla="*/ 485775 w 1498600"/>
              <a:gd name="connsiteY13" fmla="*/ 2346325 h 2552700"/>
              <a:gd name="connsiteX14" fmla="*/ 577850 w 1498600"/>
              <a:gd name="connsiteY14" fmla="*/ 2508250 h 2552700"/>
              <a:gd name="connsiteX15" fmla="*/ 600075 w 1498600"/>
              <a:gd name="connsiteY15" fmla="*/ 2486025 h 2552700"/>
              <a:gd name="connsiteX16" fmla="*/ 625475 w 1498600"/>
              <a:gd name="connsiteY16" fmla="*/ 2520950 h 2552700"/>
              <a:gd name="connsiteX17" fmla="*/ 654050 w 1498600"/>
              <a:gd name="connsiteY17" fmla="*/ 2498725 h 2552700"/>
              <a:gd name="connsiteX18" fmla="*/ 673100 w 1498600"/>
              <a:gd name="connsiteY18" fmla="*/ 2543175 h 2552700"/>
              <a:gd name="connsiteX19" fmla="*/ 720725 w 1498600"/>
              <a:gd name="connsiteY19" fmla="*/ 2552700 h 2552700"/>
              <a:gd name="connsiteX20" fmla="*/ 854075 w 1498600"/>
              <a:gd name="connsiteY20" fmla="*/ 2324100 h 2552700"/>
              <a:gd name="connsiteX21" fmla="*/ 1003300 w 1498600"/>
              <a:gd name="connsiteY21" fmla="*/ 2273300 h 2552700"/>
              <a:gd name="connsiteX22" fmla="*/ 1003300 w 1498600"/>
              <a:gd name="connsiteY22" fmla="*/ 2209800 h 2552700"/>
              <a:gd name="connsiteX23" fmla="*/ 1041400 w 1498600"/>
              <a:gd name="connsiteY23" fmla="*/ 2216150 h 2552700"/>
              <a:gd name="connsiteX24" fmla="*/ 1066800 w 1498600"/>
              <a:gd name="connsiteY24" fmla="*/ 2159000 h 2552700"/>
              <a:gd name="connsiteX25" fmla="*/ 1412875 w 1498600"/>
              <a:gd name="connsiteY25" fmla="*/ 1054100 h 2552700"/>
              <a:gd name="connsiteX26" fmla="*/ 1463675 w 1498600"/>
              <a:gd name="connsiteY26" fmla="*/ 1044575 h 2552700"/>
              <a:gd name="connsiteX27" fmla="*/ 1498600 w 1498600"/>
              <a:gd name="connsiteY27" fmla="*/ 1003300 h 2552700"/>
              <a:gd name="connsiteX28" fmla="*/ 1495425 w 1498600"/>
              <a:gd name="connsiteY28" fmla="*/ 965200 h 2552700"/>
              <a:gd name="connsiteX29" fmla="*/ 1365250 w 1498600"/>
              <a:gd name="connsiteY29" fmla="*/ 781050 h 2552700"/>
              <a:gd name="connsiteX30" fmla="*/ 1355725 w 1498600"/>
              <a:gd name="connsiteY30" fmla="*/ 730250 h 2552700"/>
              <a:gd name="connsiteX31" fmla="*/ 1292225 w 1498600"/>
              <a:gd name="connsiteY31" fmla="*/ 692150 h 2552700"/>
              <a:gd name="connsiteX32" fmla="*/ 1270000 w 1498600"/>
              <a:gd name="connsiteY32" fmla="*/ 488950 h 2552700"/>
              <a:gd name="connsiteX33" fmla="*/ 1308100 w 1498600"/>
              <a:gd name="connsiteY33" fmla="*/ 400050 h 2552700"/>
              <a:gd name="connsiteX34" fmla="*/ 1368425 w 1498600"/>
              <a:gd name="connsiteY34" fmla="*/ 314325 h 2552700"/>
              <a:gd name="connsiteX35" fmla="*/ 1371600 w 1498600"/>
              <a:gd name="connsiteY35" fmla="*/ 225425 h 2552700"/>
              <a:gd name="connsiteX36" fmla="*/ 1276350 w 1498600"/>
              <a:gd name="connsiteY36" fmla="*/ 219075 h 2552700"/>
              <a:gd name="connsiteX37" fmla="*/ 1216025 w 1498600"/>
              <a:gd name="connsiteY37" fmla="*/ 31750 h 2552700"/>
              <a:gd name="connsiteX38" fmla="*/ 1146175 w 1498600"/>
              <a:gd name="connsiteY38" fmla="*/ 0 h 2552700"/>
              <a:gd name="connsiteX39" fmla="*/ 1073150 w 1498600"/>
              <a:gd name="connsiteY39" fmla="*/ 38100 h 2552700"/>
              <a:gd name="connsiteX40" fmla="*/ 987425 w 1498600"/>
              <a:gd name="connsiteY40" fmla="*/ 57150 h 2552700"/>
              <a:gd name="connsiteX41" fmla="*/ 968375 w 1498600"/>
              <a:gd name="connsiteY41" fmla="*/ 107950 h 2552700"/>
              <a:gd name="connsiteX42" fmla="*/ 930275 w 1498600"/>
              <a:gd name="connsiteY42" fmla="*/ 101600 h 2552700"/>
              <a:gd name="connsiteX43" fmla="*/ 920750 w 1498600"/>
              <a:gd name="connsiteY43" fmla="*/ 171450 h 2552700"/>
              <a:gd name="connsiteX44" fmla="*/ 787400 w 1498600"/>
              <a:gd name="connsiteY44" fmla="*/ 187325 h 2552700"/>
              <a:gd name="connsiteX45" fmla="*/ 723900 w 1498600"/>
              <a:gd name="connsiteY45" fmla="*/ 203200 h 2552700"/>
              <a:gd name="connsiteX46" fmla="*/ 539750 w 1498600"/>
              <a:gd name="connsiteY46" fmla="*/ 263525 h 2552700"/>
              <a:gd name="connsiteX47" fmla="*/ 466725 w 1498600"/>
              <a:gd name="connsiteY47" fmla="*/ 244475 h 2552700"/>
              <a:gd name="connsiteX48" fmla="*/ 431800 w 1498600"/>
              <a:gd name="connsiteY48" fmla="*/ 247650 h 2552700"/>
              <a:gd name="connsiteX49" fmla="*/ 384175 w 1498600"/>
              <a:gd name="connsiteY49" fmla="*/ 206375 h 2552700"/>
              <a:gd name="connsiteX50" fmla="*/ 323850 w 1498600"/>
              <a:gd name="connsiteY50" fmla="*/ 257175 h 2552700"/>
              <a:gd name="connsiteX0" fmla="*/ 0 w 1498600"/>
              <a:gd name="connsiteY0" fmla="*/ 1990725 h 2552700"/>
              <a:gd name="connsiteX1" fmla="*/ 31750 w 1498600"/>
              <a:gd name="connsiteY1" fmla="*/ 2047875 h 2552700"/>
              <a:gd name="connsiteX2" fmla="*/ 127000 w 1498600"/>
              <a:gd name="connsiteY2" fmla="*/ 2041525 h 2552700"/>
              <a:gd name="connsiteX3" fmla="*/ 136525 w 1498600"/>
              <a:gd name="connsiteY3" fmla="*/ 2082800 h 2552700"/>
              <a:gd name="connsiteX4" fmla="*/ 171450 w 1498600"/>
              <a:gd name="connsiteY4" fmla="*/ 2082800 h 2552700"/>
              <a:gd name="connsiteX5" fmla="*/ 215900 w 1498600"/>
              <a:gd name="connsiteY5" fmla="*/ 2117725 h 2552700"/>
              <a:gd name="connsiteX6" fmla="*/ 190500 w 1498600"/>
              <a:gd name="connsiteY6" fmla="*/ 2149475 h 2552700"/>
              <a:gd name="connsiteX7" fmla="*/ 250825 w 1498600"/>
              <a:gd name="connsiteY7" fmla="*/ 2187575 h 2552700"/>
              <a:gd name="connsiteX8" fmla="*/ 250825 w 1498600"/>
              <a:gd name="connsiteY8" fmla="*/ 2251075 h 2552700"/>
              <a:gd name="connsiteX9" fmla="*/ 295275 w 1498600"/>
              <a:gd name="connsiteY9" fmla="*/ 2276475 h 2552700"/>
              <a:gd name="connsiteX10" fmla="*/ 327025 w 1498600"/>
              <a:gd name="connsiteY10" fmla="*/ 2339975 h 2552700"/>
              <a:gd name="connsiteX11" fmla="*/ 355600 w 1498600"/>
              <a:gd name="connsiteY11" fmla="*/ 2333625 h 2552700"/>
              <a:gd name="connsiteX12" fmla="*/ 393700 w 1498600"/>
              <a:gd name="connsiteY12" fmla="*/ 2374900 h 2552700"/>
              <a:gd name="connsiteX13" fmla="*/ 485775 w 1498600"/>
              <a:gd name="connsiteY13" fmla="*/ 2346325 h 2552700"/>
              <a:gd name="connsiteX14" fmla="*/ 577850 w 1498600"/>
              <a:gd name="connsiteY14" fmla="*/ 2508250 h 2552700"/>
              <a:gd name="connsiteX15" fmla="*/ 600075 w 1498600"/>
              <a:gd name="connsiteY15" fmla="*/ 2486025 h 2552700"/>
              <a:gd name="connsiteX16" fmla="*/ 625475 w 1498600"/>
              <a:gd name="connsiteY16" fmla="*/ 2520950 h 2552700"/>
              <a:gd name="connsiteX17" fmla="*/ 654050 w 1498600"/>
              <a:gd name="connsiteY17" fmla="*/ 2498725 h 2552700"/>
              <a:gd name="connsiteX18" fmla="*/ 673100 w 1498600"/>
              <a:gd name="connsiteY18" fmla="*/ 2543175 h 2552700"/>
              <a:gd name="connsiteX19" fmla="*/ 720725 w 1498600"/>
              <a:gd name="connsiteY19" fmla="*/ 2552700 h 2552700"/>
              <a:gd name="connsiteX20" fmla="*/ 854075 w 1498600"/>
              <a:gd name="connsiteY20" fmla="*/ 2324100 h 2552700"/>
              <a:gd name="connsiteX21" fmla="*/ 1003300 w 1498600"/>
              <a:gd name="connsiteY21" fmla="*/ 2273300 h 2552700"/>
              <a:gd name="connsiteX22" fmla="*/ 1003300 w 1498600"/>
              <a:gd name="connsiteY22" fmla="*/ 2209800 h 2552700"/>
              <a:gd name="connsiteX23" fmla="*/ 1041400 w 1498600"/>
              <a:gd name="connsiteY23" fmla="*/ 2216150 h 2552700"/>
              <a:gd name="connsiteX24" fmla="*/ 1393825 w 1498600"/>
              <a:gd name="connsiteY24" fmla="*/ 1079500 h 2552700"/>
              <a:gd name="connsiteX25" fmla="*/ 1412875 w 1498600"/>
              <a:gd name="connsiteY25" fmla="*/ 1054100 h 2552700"/>
              <a:gd name="connsiteX26" fmla="*/ 1463675 w 1498600"/>
              <a:gd name="connsiteY26" fmla="*/ 1044575 h 2552700"/>
              <a:gd name="connsiteX27" fmla="*/ 1498600 w 1498600"/>
              <a:gd name="connsiteY27" fmla="*/ 1003300 h 2552700"/>
              <a:gd name="connsiteX28" fmla="*/ 1495425 w 1498600"/>
              <a:gd name="connsiteY28" fmla="*/ 965200 h 2552700"/>
              <a:gd name="connsiteX29" fmla="*/ 1365250 w 1498600"/>
              <a:gd name="connsiteY29" fmla="*/ 781050 h 2552700"/>
              <a:gd name="connsiteX30" fmla="*/ 1355725 w 1498600"/>
              <a:gd name="connsiteY30" fmla="*/ 730250 h 2552700"/>
              <a:gd name="connsiteX31" fmla="*/ 1292225 w 1498600"/>
              <a:gd name="connsiteY31" fmla="*/ 692150 h 2552700"/>
              <a:gd name="connsiteX32" fmla="*/ 1270000 w 1498600"/>
              <a:gd name="connsiteY32" fmla="*/ 488950 h 2552700"/>
              <a:gd name="connsiteX33" fmla="*/ 1308100 w 1498600"/>
              <a:gd name="connsiteY33" fmla="*/ 400050 h 2552700"/>
              <a:gd name="connsiteX34" fmla="*/ 1368425 w 1498600"/>
              <a:gd name="connsiteY34" fmla="*/ 314325 h 2552700"/>
              <a:gd name="connsiteX35" fmla="*/ 1371600 w 1498600"/>
              <a:gd name="connsiteY35" fmla="*/ 225425 h 2552700"/>
              <a:gd name="connsiteX36" fmla="*/ 1276350 w 1498600"/>
              <a:gd name="connsiteY36" fmla="*/ 219075 h 2552700"/>
              <a:gd name="connsiteX37" fmla="*/ 1216025 w 1498600"/>
              <a:gd name="connsiteY37" fmla="*/ 31750 h 2552700"/>
              <a:gd name="connsiteX38" fmla="*/ 1146175 w 1498600"/>
              <a:gd name="connsiteY38" fmla="*/ 0 h 2552700"/>
              <a:gd name="connsiteX39" fmla="*/ 1073150 w 1498600"/>
              <a:gd name="connsiteY39" fmla="*/ 38100 h 2552700"/>
              <a:gd name="connsiteX40" fmla="*/ 987425 w 1498600"/>
              <a:gd name="connsiteY40" fmla="*/ 57150 h 2552700"/>
              <a:gd name="connsiteX41" fmla="*/ 968375 w 1498600"/>
              <a:gd name="connsiteY41" fmla="*/ 107950 h 2552700"/>
              <a:gd name="connsiteX42" fmla="*/ 930275 w 1498600"/>
              <a:gd name="connsiteY42" fmla="*/ 101600 h 2552700"/>
              <a:gd name="connsiteX43" fmla="*/ 920750 w 1498600"/>
              <a:gd name="connsiteY43" fmla="*/ 171450 h 2552700"/>
              <a:gd name="connsiteX44" fmla="*/ 787400 w 1498600"/>
              <a:gd name="connsiteY44" fmla="*/ 187325 h 2552700"/>
              <a:gd name="connsiteX45" fmla="*/ 723900 w 1498600"/>
              <a:gd name="connsiteY45" fmla="*/ 203200 h 2552700"/>
              <a:gd name="connsiteX46" fmla="*/ 539750 w 1498600"/>
              <a:gd name="connsiteY46" fmla="*/ 263525 h 2552700"/>
              <a:gd name="connsiteX47" fmla="*/ 466725 w 1498600"/>
              <a:gd name="connsiteY47" fmla="*/ 244475 h 2552700"/>
              <a:gd name="connsiteX48" fmla="*/ 431800 w 1498600"/>
              <a:gd name="connsiteY48" fmla="*/ 247650 h 2552700"/>
              <a:gd name="connsiteX49" fmla="*/ 384175 w 1498600"/>
              <a:gd name="connsiteY49" fmla="*/ 206375 h 2552700"/>
              <a:gd name="connsiteX50" fmla="*/ 323850 w 1498600"/>
              <a:gd name="connsiteY50" fmla="*/ 257175 h 2552700"/>
              <a:gd name="connsiteX0" fmla="*/ 0 w 1498600"/>
              <a:gd name="connsiteY0" fmla="*/ 1990725 h 2552700"/>
              <a:gd name="connsiteX1" fmla="*/ 31750 w 1498600"/>
              <a:gd name="connsiteY1" fmla="*/ 2047875 h 2552700"/>
              <a:gd name="connsiteX2" fmla="*/ 127000 w 1498600"/>
              <a:gd name="connsiteY2" fmla="*/ 2041525 h 2552700"/>
              <a:gd name="connsiteX3" fmla="*/ 136525 w 1498600"/>
              <a:gd name="connsiteY3" fmla="*/ 2082800 h 2552700"/>
              <a:gd name="connsiteX4" fmla="*/ 171450 w 1498600"/>
              <a:gd name="connsiteY4" fmla="*/ 2082800 h 2552700"/>
              <a:gd name="connsiteX5" fmla="*/ 215900 w 1498600"/>
              <a:gd name="connsiteY5" fmla="*/ 2117725 h 2552700"/>
              <a:gd name="connsiteX6" fmla="*/ 190500 w 1498600"/>
              <a:gd name="connsiteY6" fmla="*/ 2149475 h 2552700"/>
              <a:gd name="connsiteX7" fmla="*/ 250825 w 1498600"/>
              <a:gd name="connsiteY7" fmla="*/ 2187575 h 2552700"/>
              <a:gd name="connsiteX8" fmla="*/ 250825 w 1498600"/>
              <a:gd name="connsiteY8" fmla="*/ 2251075 h 2552700"/>
              <a:gd name="connsiteX9" fmla="*/ 295275 w 1498600"/>
              <a:gd name="connsiteY9" fmla="*/ 2276475 h 2552700"/>
              <a:gd name="connsiteX10" fmla="*/ 327025 w 1498600"/>
              <a:gd name="connsiteY10" fmla="*/ 2339975 h 2552700"/>
              <a:gd name="connsiteX11" fmla="*/ 355600 w 1498600"/>
              <a:gd name="connsiteY11" fmla="*/ 2333625 h 2552700"/>
              <a:gd name="connsiteX12" fmla="*/ 393700 w 1498600"/>
              <a:gd name="connsiteY12" fmla="*/ 2374900 h 2552700"/>
              <a:gd name="connsiteX13" fmla="*/ 485775 w 1498600"/>
              <a:gd name="connsiteY13" fmla="*/ 2346325 h 2552700"/>
              <a:gd name="connsiteX14" fmla="*/ 577850 w 1498600"/>
              <a:gd name="connsiteY14" fmla="*/ 2508250 h 2552700"/>
              <a:gd name="connsiteX15" fmla="*/ 600075 w 1498600"/>
              <a:gd name="connsiteY15" fmla="*/ 2486025 h 2552700"/>
              <a:gd name="connsiteX16" fmla="*/ 625475 w 1498600"/>
              <a:gd name="connsiteY16" fmla="*/ 2520950 h 2552700"/>
              <a:gd name="connsiteX17" fmla="*/ 654050 w 1498600"/>
              <a:gd name="connsiteY17" fmla="*/ 2498725 h 2552700"/>
              <a:gd name="connsiteX18" fmla="*/ 673100 w 1498600"/>
              <a:gd name="connsiteY18" fmla="*/ 2543175 h 2552700"/>
              <a:gd name="connsiteX19" fmla="*/ 720725 w 1498600"/>
              <a:gd name="connsiteY19" fmla="*/ 2552700 h 2552700"/>
              <a:gd name="connsiteX20" fmla="*/ 854075 w 1498600"/>
              <a:gd name="connsiteY20" fmla="*/ 2324100 h 2552700"/>
              <a:gd name="connsiteX21" fmla="*/ 1003300 w 1498600"/>
              <a:gd name="connsiteY21" fmla="*/ 2273300 h 2552700"/>
              <a:gd name="connsiteX22" fmla="*/ 1003300 w 1498600"/>
              <a:gd name="connsiteY22" fmla="*/ 2209800 h 2552700"/>
              <a:gd name="connsiteX23" fmla="*/ 1476375 w 1498600"/>
              <a:gd name="connsiteY23" fmla="*/ 1289050 h 2552700"/>
              <a:gd name="connsiteX24" fmla="*/ 1393825 w 1498600"/>
              <a:gd name="connsiteY24" fmla="*/ 1079500 h 2552700"/>
              <a:gd name="connsiteX25" fmla="*/ 1412875 w 1498600"/>
              <a:gd name="connsiteY25" fmla="*/ 1054100 h 2552700"/>
              <a:gd name="connsiteX26" fmla="*/ 1463675 w 1498600"/>
              <a:gd name="connsiteY26" fmla="*/ 1044575 h 2552700"/>
              <a:gd name="connsiteX27" fmla="*/ 1498600 w 1498600"/>
              <a:gd name="connsiteY27" fmla="*/ 1003300 h 2552700"/>
              <a:gd name="connsiteX28" fmla="*/ 1495425 w 1498600"/>
              <a:gd name="connsiteY28" fmla="*/ 965200 h 2552700"/>
              <a:gd name="connsiteX29" fmla="*/ 1365250 w 1498600"/>
              <a:gd name="connsiteY29" fmla="*/ 781050 h 2552700"/>
              <a:gd name="connsiteX30" fmla="*/ 1355725 w 1498600"/>
              <a:gd name="connsiteY30" fmla="*/ 730250 h 2552700"/>
              <a:gd name="connsiteX31" fmla="*/ 1292225 w 1498600"/>
              <a:gd name="connsiteY31" fmla="*/ 692150 h 2552700"/>
              <a:gd name="connsiteX32" fmla="*/ 1270000 w 1498600"/>
              <a:gd name="connsiteY32" fmla="*/ 488950 h 2552700"/>
              <a:gd name="connsiteX33" fmla="*/ 1308100 w 1498600"/>
              <a:gd name="connsiteY33" fmla="*/ 400050 h 2552700"/>
              <a:gd name="connsiteX34" fmla="*/ 1368425 w 1498600"/>
              <a:gd name="connsiteY34" fmla="*/ 314325 h 2552700"/>
              <a:gd name="connsiteX35" fmla="*/ 1371600 w 1498600"/>
              <a:gd name="connsiteY35" fmla="*/ 225425 h 2552700"/>
              <a:gd name="connsiteX36" fmla="*/ 1276350 w 1498600"/>
              <a:gd name="connsiteY36" fmla="*/ 219075 h 2552700"/>
              <a:gd name="connsiteX37" fmla="*/ 1216025 w 1498600"/>
              <a:gd name="connsiteY37" fmla="*/ 31750 h 2552700"/>
              <a:gd name="connsiteX38" fmla="*/ 1146175 w 1498600"/>
              <a:gd name="connsiteY38" fmla="*/ 0 h 2552700"/>
              <a:gd name="connsiteX39" fmla="*/ 1073150 w 1498600"/>
              <a:gd name="connsiteY39" fmla="*/ 38100 h 2552700"/>
              <a:gd name="connsiteX40" fmla="*/ 987425 w 1498600"/>
              <a:gd name="connsiteY40" fmla="*/ 57150 h 2552700"/>
              <a:gd name="connsiteX41" fmla="*/ 968375 w 1498600"/>
              <a:gd name="connsiteY41" fmla="*/ 107950 h 2552700"/>
              <a:gd name="connsiteX42" fmla="*/ 930275 w 1498600"/>
              <a:gd name="connsiteY42" fmla="*/ 101600 h 2552700"/>
              <a:gd name="connsiteX43" fmla="*/ 920750 w 1498600"/>
              <a:gd name="connsiteY43" fmla="*/ 171450 h 2552700"/>
              <a:gd name="connsiteX44" fmla="*/ 787400 w 1498600"/>
              <a:gd name="connsiteY44" fmla="*/ 187325 h 2552700"/>
              <a:gd name="connsiteX45" fmla="*/ 723900 w 1498600"/>
              <a:gd name="connsiteY45" fmla="*/ 203200 h 2552700"/>
              <a:gd name="connsiteX46" fmla="*/ 539750 w 1498600"/>
              <a:gd name="connsiteY46" fmla="*/ 263525 h 2552700"/>
              <a:gd name="connsiteX47" fmla="*/ 466725 w 1498600"/>
              <a:gd name="connsiteY47" fmla="*/ 244475 h 2552700"/>
              <a:gd name="connsiteX48" fmla="*/ 431800 w 1498600"/>
              <a:gd name="connsiteY48" fmla="*/ 247650 h 2552700"/>
              <a:gd name="connsiteX49" fmla="*/ 384175 w 1498600"/>
              <a:gd name="connsiteY49" fmla="*/ 206375 h 2552700"/>
              <a:gd name="connsiteX50" fmla="*/ 323850 w 1498600"/>
              <a:gd name="connsiteY50" fmla="*/ 257175 h 2552700"/>
              <a:gd name="connsiteX0" fmla="*/ 0 w 1555750"/>
              <a:gd name="connsiteY0" fmla="*/ 1990725 h 2552700"/>
              <a:gd name="connsiteX1" fmla="*/ 31750 w 1555750"/>
              <a:gd name="connsiteY1" fmla="*/ 2047875 h 2552700"/>
              <a:gd name="connsiteX2" fmla="*/ 127000 w 1555750"/>
              <a:gd name="connsiteY2" fmla="*/ 2041525 h 2552700"/>
              <a:gd name="connsiteX3" fmla="*/ 136525 w 1555750"/>
              <a:gd name="connsiteY3" fmla="*/ 2082800 h 2552700"/>
              <a:gd name="connsiteX4" fmla="*/ 171450 w 1555750"/>
              <a:gd name="connsiteY4" fmla="*/ 2082800 h 2552700"/>
              <a:gd name="connsiteX5" fmla="*/ 215900 w 1555750"/>
              <a:gd name="connsiteY5" fmla="*/ 2117725 h 2552700"/>
              <a:gd name="connsiteX6" fmla="*/ 190500 w 1555750"/>
              <a:gd name="connsiteY6" fmla="*/ 2149475 h 2552700"/>
              <a:gd name="connsiteX7" fmla="*/ 250825 w 1555750"/>
              <a:gd name="connsiteY7" fmla="*/ 2187575 h 2552700"/>
              <a:gd name="connsiteX8" fmla="*/ 250825 w 1555750"/>
              <a:gd name="connsiteY8" fmla="*/ 2251075 h 2552700"/>
              <a:gd name="connsiteX9" fmla="*/ 295275 w 1555750"/>
              <a:gd name="connsiteY9" fmla="*/ 2276475 h 2552700"/>
              <a:gd name="connsiteX10" fmla="*/ 327025 w 1555750"/>
              <a:gd name="connsiteY10" fmla="*/ 2339975 h 2552700"/>
              <a:gd name="connsiteX11" fmla="*/ 355600 w 1555750"/>
              <a:gd name="connsiteY11" fmla="*/ 2333625 h 2552700"/>
              <a:gd name="connsiteX12" fmla="*/ 393700 w 1555750"/>
              <a:gd name="connsiteY12" fmla="*/ 2374900 h 2552700"/>
              <a:gd name="connsiteX13" fmla="*/ 485775 w 1555750"/>
              <a:gd name="connsiteY13" fmla="*/ 2346325 h 2552700"/>
              <a:gd name="connsiteX14" fmla="*/ 577850 w 1555750"/>
              <a:gd name="connsiteY14" fmla="*/ 2508250 h 2552700"/>
              <a:gd name="connsiteX15" fmla="*/ 600075 w 1555750"/>
              <a:gd name="connsiteY15" fmla="*/ 2486025 h 2552700"/>
              <a:gd name="connsiteX16" fmla="*/ 625475 w 1555750"/>
              <a:gd name="connsiteY16" fmla="*/ 2520950 h 2552700"/>
              <a:gd name="connsiteX17" fmla="*/ 654050 w 1555750"/>
              <a:gd name="connsiteY17" fmla="*/ 2498725 h 2552700"/>
              <a:gd name="connsiteX18" fmla="*/ 673100 w 1555750"/>
              <a:gd name="connsiteY18" fmla="*/ 2543175 h 2552700"/>
              <a:gd name="connsiteX19" fmla="*/ 720725 w 1555750"/>
              <a:gd name="connsiteY19" fmla="*/ 2552700 h 2552700"/>
              <a:gd name="connsiteX20" fmla="*/ 854075 w 1555750"/>
              <a:gd name="connsiteY20" fmla="*/ 2324100 h 2552700"/>
              <a:gd name="connsiteX21" fmla="*/ 1003300 w 1555750"/>
              <a:gd name="connsiteY21" fmla="*/ 2273300 h 2552700"/>
              <a:gd name="connsiteX22" fmla="*/ 1555750 w 1555750"/>
              <a:gd name="connsiteY22" fmla="*/ 1295400 h 2552700"/>
              <a:gd name="connsiteX23" fmla="*/ 1476375 w 1555750"/>
              <a:gd name="connsiteY23" fmla="*/ 1289050 h 2552700"/>
              <a:gd name="connsiteX24" fmla="*/ 1393825 w 1555750"/>
              <a:gd name="connsiteY24" fmla="*/ 1079500 h 2552700"/>
              <a:gd name="connsiteX25" fmla="*/ 1412875 w 1555750"/>
              <a:gd name="connsiteY25" fmla="*/ 1054100 h 2552700"/>
              <a:gd name="connsiteX26" fmla="*/ 1463675 w 1555750"/>
              <a:gd name="connsiteY26" fmla="*/ 1044575 h 2552700"/>
              <a:gd name="connsiteX27" fmla="*/ 1498600 w 1555750"/>
              <a:gd name="connsiteY27" fmla="*/ 1003300 h 2552700"/>
              <a:gd name="connsiteX28" fmla="*/ 1495425 w 1555750"/>
              <a:gd name="connsiteY28" fmla="*/ 965200 h 2552700"/>
              <a:gd name="connsiteX29" fmla="*/ 1365250 w 1555750"/>
              <a:gd name="connsiteY29" fmla="*/ 781050 h 2552700"/>
              <a:gd name="connsiteX30" fmla="*/ 1355725 w 1555750"/>
              <a:gd name="connsiteY30" fmla="*/ 730250 h 2552700"/>
              <a:gd name="connsiteX31" fmla="*/ 1292225 w 1555750"/>
              <a:gd name="connsiteY31" fmla="*/ 692150 h 2552700"/>
              <a:gd name="connsiteX32" fmla="*/ 1270000 w 1555750"/>
              <a:gd name="connsiteY32" fmla="*/ 488950 h 2552700"/>
              <a:gd name="connsiteX33" fmla="*/ 1308100 w 1555750"/>
              <a:gd name="connsiteY33" fmla="*/ 400050 h 2552700"/>
              <a:gd name="connsiteX34" fmla="*/ 1368425 w 1555750"/>
              <a:gd name="connsiteY34" fmla="*/ 314325 h 2552700"/>
              <a:gd name="connsiteX35" fmla="*/ 1371600 w 1555750"/>
              <a:gd name="connsiteY35" fmla="*/ 225425 h 2552700"/>
              <a:gd name="connsiteX36" fmla="*/ 1276350 w 1555750"/>
              <a:gd name="connsiteY36" fmla="*/ 219075 h 2552700"/>
              <a:gd name="connsiteX37" fmla="*/ 1216025 w 1555750"/>
              <a:gd name="connsiteY37" fmla="*/ 31750 h 2552700"/>
              <a:gd name="connsiteX38" fmla="*/ 1146175 w 1555750"/>
              <a:gd name="connsiteY38" fmla="*/ 0 h 2552700"/>
              <a:gd name="connsiteX39" fmla="*/ 1073150 w 1555750"/>
              <a:gd name="connsiteY39" fmla="*/ 38100 h 2552700"/>
              <a:gd name="connsiteX40" fmla="*/ 987425 w 1555750"/>
              <a:gd name="connsiteY40" fmla="*/ 57150 h 2552700"/>
              <a:gd name="connsiteX41" fmla="*/ 968375 w 1555750"/>
              <a:gd name="connsiteY41" fmla="*/ 107950 h 2552700"/>
              <a:gd name="connsiteX42" fmla="*/ 930275 w 1555750"/>
              <a:gd name="connsiteY42" fmla="*/ 101600 h 2552700"/>
              <a:gd name="connsiteX43" fmla="*/ 920750 w 1555750"/>
              <a:gd name="connsiteY43" fmla="*/ 171450 h 2552700"/>
              <a:gd name="connsiteX44" fmla="*/ 787400 w 1555750"/>
              <a:gd name="connsiteY44" fmla="*/ 187325 h 2552700"/>
              <a:gd name="connsiteX45" fmla="*/ 723900 w 1555750"/>
              <a:gd name="connsiteY45" fmla="*/ 203200 h 2552700"/>
              <a:gd name="connsiteX46" fmla="*/ 539750 w 1555750"/>
              <a:gd name="connsiteY46" fmla="*/ 263525 h 2552700"/>
              <a:gd name="connsiteX47" fmla="*/ 466725 w 1555750"/>
              <a:gd name="connsiteY47" fmla="*/ 244475 h 2552700"/>
              <a:gd name="connsiteX48" fmla="*/ 431800 w 1555750"/>
              <a:gd name="connsiteY48" fmla="*/ 247650 h 2552700"/>
              <a:gd name="connsiteX49" fmla="*/ 384175 w 1555750"/>
              <a:gd name="connsiteY49" fmla="*/ 206375 h 2552700"/>
              <a:gd name="connsiteX50" fmla="*/ 323850 w 1555750"/>
              <a:gd name="connsiteY50" fmla="*/ 257175 h 2552700"/>
              <a:gd name="connsiteX0" fmla="*/ 0 w 1530350"/>
              <a:gd name="connsiteY0" fmla="*/ 1990725 h 2552700"/>
              <a:gd name="connsiteX1" fmla="*/ 31750 w 1530350"/>
              <a:gd name="connsiteY1" fmla="*/ 2047875 h 2552700"/>
              <a:gd name="connsiteX2" fmla="*/ 127000 w 1530350"/>
              <a:gd name="connsiteY2" fmla="*/ 2041525 h 2552700"/>
              <a:gd name="connsiteX3" fmla="*/ 136525 w 1530350"/>
              <a:gd name="connsiteY3" fmla="*/ 2082800 h 2552700"/>
              <a:gd name="connsiteX4" fmla="*/ 171450 w 1530350"/>
              <a:gd name="connsiteY4" fmla="*/ 2082800 h 2552700"/>
              <a:gd name="connsiteX5" fmla="*/ 215900 w 1530350"/>
              <a:gd name="connsiteY5" fmla="*/ 2117725 h 2552700"/>
              <a:gd name="connsiteX6" fmla="*/ 190500 w 1530350"/>
              <a:gd name="connsiteY6" fmla="*/ 2149475 h 2552700"/>
              <a:gd name="connsiteX7" fmla="*/ 250825 w 1530350"/>
              <a:gd name="connsiteY7" fmla="*/ 2187575 h 2552700"/>
              <a:gd name="connsiteX8" fmla="*/ 250825 w 1530350"/>
              <a:gd name="connsiteY8" fmla="*/ 2251075 h 2552700"/>
              <a:gd name="connsiteX9" fmla="*/ 295275 w 1530350"/>
              <a:gd name="connsiteY9" fmla="*/ 2276475 h 2552700"/>
              <a:gd name="connsiteX10" fmla="*/ 327025 w 1530350"/>
              <a:gd name="connsiteY10" fmla="*/ 2339975 h 2552700"/>
              <a:gd name="connsiteX11" fmla="*/ 355600 w 1530350"/>
              <a:gd name="connsiteY11" fmla="*/ 2333625 h 2552700"/>
              <a:gd name="connsiteX12" fmla="*/ 393700 w 1530350"/>
              <a:gd name="connsiteY12" fmla="*/ 2374900 h 2552700"/>
              <a:gd name="connsiteX13" fmla="*/ 485775 w 1530350"/>
              <a:gd name="connsiteY13" fmla="*/ 2346325 h 2552700"/>
              <a:gd name="connsiteX14" fmla="*/ 577850 w 1530350"/>
              <a:gd name="connsiteY14" fmla="*/ 2508250 h 2552700"/>
              <a:gd name="connsiteX15" fmla="*/ 600075 w 1530350"/>
              <a:gd name="connsiteY15" fmla="*/ 2486025 h 2552700"/>
              <a:gd name="connsiteX16" fmla="*/ 625475 w 1530350"/>
              <a:gd name="connsiteY16" fmla="*/ 2520950 h 2552700"/>
              <a:gd name="connsiteX17" fmla="*/ 654050 w 1530350"/>
              <a:gd name="connsiteY17" fmla="*/ 2498725 h 2552700"/>
              <a:gd name="connsiteX18" fmla="*/ 673100 w 1530350"/>
              <a:gd name="connsiteY18" fmla="*/ 2543175 h 2552700"/>
              <a:gd name="connsiteX19" fmla="*/ 720725 w 1530350"/>
              <a:gd name="connsiteY19" fmla="*/ 2552700 h 2552700"/>
              <a:gd name="connsiteX20" fmla="*/ 854075 w 1530350"/>
              <a:gd name="connsiteY20" fmla="*/ 2324100 h 2552700"/>
              <a:gd name="connsiteX21" fmla="*/ 1003300 w 1530350"/>
              <a:gd name="connsiteY21" fmla="*/ 2273300 h 2552700"/>
              <a:gd name="connsiteX22" fmla="*/ 1530350 w 1530350"/>
              <a:gd name="connsiteY22" fmla="*/ 1289050 h 2552700"/>
              <a:gd name="connsiteX23" fmla="*/ 1476375 w 1530350"/>
              <a:gd name="connsiteY23" fmla="*/ 1289050 h 2552700"/>
              <a:gd name="connsiteX24" fmla="*/ 1393825 w 1530350"/>
              <a:gd name="connsiteY24" fmla="*/ 1079500 h 2552700"/>
              <a:gd name="connsiteX25" fmla="*/ 1412875 w 1530350"/>
              <a:gd name="connsiteY25" fmla="*/ 1054100 h 2552700"/>
              <a:gd name="connsiteX26" fmla="*/ 1463675 w 1530350"/>
              <a:gd name="connsiteY26" fmla="*/ 1044575 h 2552700"/>
              <a:gd name="connsiteX27" fmla="*/ 1498600 w 1530350"/>
              <a:gd name="connsiteY27" fmla="*/ 1003300 h 2552700"/>
              <a:gd name="connsiteX28" fmla="*/ 1495425 w 1530350"/>
              <a:gd name="connsiteY28" fmla="*/ 965200 h 2552700"/>
              <a:gd name="connsiteX29" fmla="*/ 1365250 w 1530350"/>
              <a:gd name="connsiteY29" fmla="*/ 781050 h 2552700"/>
              <a:gd name="connsiteX30" fmla="*/ 1355725 w 1530350"/>
              <a:gd name="connsiteY30" fmla="*/ 730250 h 2552700"/>
              <a:gd name="connsiteX31" fmla="*/ 1292225 w 1530350"/>
              <a:gd name="connsiteY31" fmla="*/ 692150 h 2552700"/>
              <a:gd name="connsiteX32" fmla="*/ 1270000 w 1530350"/>
              <a:gd name="connsiteY32" fmla="*/ 488950 h 2552700"/>
              <a:gd name="connsiteX33" fmla="*/ 1308100 w 1530350"/>
              <a:gd name="connsiteY33" fmla="*/ 400050 h 2552700"/>
              <a:gd name="connsiteX34" fmla="*/ 1368425 w 1530350"/>
              <a:gd name="connsiteY34" fmla="*/ 314325 h 2552700"/>
              <a:gd name="connsiteX35" fmla="*/ 1371600 w 1530350"/>
              <a:gd name="connsiteY35" fmla="*/ 225425 h 2552700"/>
              <a:gd name="connsiteX36" fmla="*/ 1276350 w 1530350"/>
              <a:gd name="connsiteY36" fmla="*/ 219075 h 2552700"/>
              <a:gd name="connsiteX37" fmla="*/ 1216025 w 1530350"/>
              <a:gd name="connsiteY37" fmla="*/ 31750 h 2552700"/>
              <a:gd name="connsiteX38" fmla="*/ 1146175 w 1530350"/>
              <a:gd name="connsiteY38" fmla="*/ 0 h 2552700"/>
              <a:gd name="connsiteX39" fmla="*/ 1073150 w 1530350"/>
              <a:gd name="connsiteY39" fmla="*/ 38100 h 2552700"/>
              <a:gd name="connsiteX40" fmla="*/ 987425 w 1530350"/>
              <a:gd name="connsiteY40" fmla="*/ 57150 h 2552700"/>
              <a:gd name="connsiteX41" fmla="*/ 968375 w 1530350"/>
              <a:gd name="connsiteY41" fmla="*/ 107950 h 2552700"/>
              <a:gd name="connsiteX42" fmla="*/ 930275 w 1530350"/>
              <a:gd name="connsiteY42" fmla="*/ 101600 h 2552700"/>
              <a:gd name="connsiteX43" fmla="*/ 920750 w 1530350"/>
              <a:gd name="connsiteY43" fmla="*/ 171450 h 2552700"/>
              <a:gd name="connsiteX44" fmla="*/ 787400 w 1530350"/>
              <a:gd name="connsiteY44" fmla="*/ 187325 h 2552700"/>
              <a:gd name="connsiteX45" fmla="*/ 723900 w 1530350"/>
              <a:gd name="connsiteY45" fmla="*/ 203200 h 2552700"/>
              <a:gd name="connsiteX46" fmla="*/ 539750 w 1530350"/>
              <a:gd name="connsiteY46" fmla="*/ 263525 h 2552700"/>
              <a:gd name="connsiteX47" fmla="*/ 466725 w 1530350"/>
              <a:gd name="connsiteY47" fmla="*/ 244475 h 2552700"/>
              <a:gd name="connsiteX48" fmla="*/ 431800 w 1530350"/>
              <a:gd name="connsiteY48" fmla="*/ 247650 h 2552700"/>
              <a:gd name="connsiteX49" fmla="*/ 384175 w 1530350"/>
              <a:gd name="connsiteY49" fmla="*/ 206375 h 2552700"/>
              <a:gd name="connsiteX50" fmla="*/ 323850 w 1530350"/>
              <a:gd name="connsiteY50" fmla="*/ 257175 h 2552700"/>
              <a:gd name="connsiteX0" fmla="*/ 0 w 1549400"/>
              <a:gd name="connsiteY0" fmla="*/ 1990725 h 2552700"/>
              <a:gd name="connsiteX1" fmla="*/ 31750 w 1549400"/>
              <a:gd name="connsiteY1" fmla="*/ 2047875 h 2552700"/>
              <a:gd name="connsiteX2" fmla="*/ 127000 w 1549400"/>
              <a:gd name="connsiteY2" fmla="*/ 2041525 h 2552700"/>
              <a:gd name="connsiteX3" fmla="*/ 136525 w 1549400"/>
              <a:gd name="connsiteY3" fmla="*/ 2082800 h 2552700"/>
              <a:gd name="connsiteX4" fmla="*/ 171450 w 1549400"/>
              <a:gd name="connsiteY4" fmla="*/ 2082800 h 2552700"/>
              <a:gd name="connsiteX5" fmla="*/ 215900 w 1549400"/>
              <a:gd name="connsiteY5" fmla="*/ 2117725 h 2552700"/>
              <a:gd name="connsiteX6" fmla="*/ 190500 w 1549400"/>
              <a:gd name="connsiteY6" fmla="*/ 2149475 h 2552700"/>
              <a:gd name="connsiteX7" fmla="*/ 250825 w 1549400"/>
              <a:gd name="connsiteY7" fmla="*/ 2187575 h 2552700"/>
              <a:gd name="connsiteX8" fmla="*/ 250825 w 1549400"/>
              <a:gd name="connsiteY8" fmla="*/ 2251075 h 2552700"/>
              <a:gd name="connsiteX9" fmla="*/ 295275 w 1549400"/>
              <a:gd name="connsiteY9" fmla="*/ 2276475 h 2552700"/>
              <a:gd name="connsiteX10" fmla="*/ 327025 w 1549400"/>
              <a:gd name="connsiteY10" fmla="*/ 2339975 h 2552700"/>
              <a:gd name="connsiteX11" fmla="*/ 355600 w 1549400"/>
              <a:gd name="connsiteY11" fmla="*/ 2333625 h 2552700"/>
              <a:gd name="connsiteX12" fmla="*/ 393700 w 1549400"/>
              <a:gd name="connsiteY12" fmla="*/ 2374900 h 2552700"/>
              <a:gd name="connsiteX13" fmla="*/ 485775 w 1549400"/>
              <a:gd name="connsiteY13" fmla="*/ 2346325 h 2552700"/>
              <a:gd name="connsiteX14" fmla="*/ 577850 w 1549400"/>
              <a:gd name="connsiteY14" fmla="*/ 2508250 h 2552700"/>
              <a:gd name="connsiteX15" fmla="*/ 600075 w 1549400"/>
              <a:gd name="connsiteY15" fmla="*/ 2486025 h 2552700"/>
              <a:gd name="connsiteX16" fmla="*/ 625475 w 1549400"/>
              <a:gd name="connsiteY16" fmla="*/ 2520950 h 2552700"/>
              <a:gd name="connsiteX17" fmla="*/ 654050 w 1549400"/>
              <a:gd name="connsiteY17" fmla="*/ 2498725 h 2552700"/>
              <a:gd name="connsiteX18" fmla="*/ 673100 w 1549400"/>
              <a:gd name="connsiteY18" fmla="*/ 2543175 h 2552700"/>
              <a:gd name="connsiteX19" fmla="*/ 720725 w 1549400"/>
              <a:gd name="connsiteY19" fmla="*/ 2552700 h 2552700"/>
              <a:gd name="connsiteX20" fmla="*/ 854075 w 1549400"/>
              <a:gd name="connsiteY20" fmla="*/ 2324100 h 2552700"/>
              <a:gd name="connsiteX21" fmla="*/ 1003300 w 1549400"/>
              <a:gd name="connsiteY21" fmla="*/ 2273300 h 2552700"/>
              <a:gd name="connsiteX22" fmla="*/ 1549400 w 1549400"/>
              <a:gd name="connsiteY22" fmla="*/ 1292225 h 2552700"/>
              <a:gd name="connsiteX23" fmla="*/ 1476375 w 1549400"/>
              <a:gd name="connsiteY23" fmla="*/ 1289050 h 2552700"/>
              <a:gd name="connsiteX24" fmla="*/ 1393825 w 1549400"/>
              <a:gd name="connsiteY24" fmla="*/ 1079500 h 2552700"/>
              <a:gd name="connsiteX25" fmla="*/ 1412875 w 1549400"/>
              <a:gd name="connsiteY25" fmla="*/ 1054100 h 2552700"/>
              <a:gd name="connsiteX26" fmla="*/ 1463675 w 1549400"/>
              <a:gd name="connsiteY26" fmla="*/ 1044575 h 2552700"/>
              <a:gd name="connsiteX27" fmla="*/ 1498600 w 1549400"/>
              <a:gd name="connsiteY27" fmla="*/ 1003300 h 2552700"/>
              <a:gd name="connsiteX28" fmla="*/ 1495425 w 1549400"/>
              <a:gd name="connsiteY28" fmla="*/ 965200 h 2552700"/>
              <a:gd name="connsiteX29" fmla="*/ 1365250 w 1549400"/>
              <a:gd name="connsiteY29" fmla="*/ 781050 h 2552700"/>
              <a:gd name="connsiteX30" fmla="*/ 1355725 w 1549400"/>
              <a:gd name="connsiteY30" fmla="*/ 730250 h 2552700"/>
              <a:gd name="connsiteX31" fmla="*/ 1292225 w 1549400"/>
              <a:gd name="connsiteY31" fmla="*/ 692150 h 2552700"/>
              <a:gd name="connsiteX32" fmla="*/ 1270000 w 1549400"/>
              <a:gd name="connsiteY32" fmla="*/ 488950 h 2552700"/>
              <a:gd name="connsiteX33" fmla="*/ 1308100 w 1549400"/>
              <a:gd name="connsiteY33" fmla="*/ 400050 h 2552700"/>
              <a:gd name="connsiteX34" fmla="*/ 1368425 w 1549400"/>
              <a:gd name="connsiteY34" fmla="*/ 314325 h 2552700"/>
              <a:gd name="connsiteX35" fmla="*/ 1371600 w 1549400"/>
              <a:gd name="connsiteY35" fmla="*/ 225425 h 2552700"/>
              <a:gd name="connsiteX36" fmla="*/ 1276350 w 1549400"/>
              <a:gd name="connsiteY36" fmla="*/ 219075 h 2552700"/>
              <a:gd name="connsiteX37" fmla="*/ 1216025 w 1549400"/>
              <a:gd name="connsiteY37" fmla="*/ 31750 h 2552700"/>
              <a:gd name="connsiteX38" fmla="*/ 1146175 w 1549400"/>
              <a:gd name="connsiteY38" fmla="*/ 0 h 2552700"/>
              <a:gd name="connsiteX39" fmla="*/ 1073150 w 1549400"/>
              <a:gd name="connsiteY39" fmla="*/ 38100 h 2552700"/>
              <a:gd name="connsiteX40" fmla="*/ 987425 w 1549400"/>
              <a:gd name="connsiteY40" fmla="*/ 57150 h 2552700"/>
              <a:gd name="connsiteX41" fmla="*/ 968375 w 1549400"/>
              <a:gd name="connsiteY41" fmla="*/ 107950 h 2552700"/>
              <a:gd name="connsiteX42" fmla="*/ 930275 w 1549400"/>
              <a:gd name="connsiteY42" fmla="*/ 101600 h 2552700"/>
              <a:gd name="connsiteX43" fmla="*/ 920750 w 1549400"/>
              <a:gd name="connsiteY43" fmla="*/ 171450 h 2552700"/>
              <a:gd name="connsiteX44" fmla="*/ 787400 w 1549400"/>
              <a:gd name="connsiteY44" fmla="*/ 187325 h 2552700"/>
              <a:gd name="connsiteX45" fmla="*/ 723900 w 1549400"/>
              <a:gd name="connsiteY45" fmla="*/ 203200 h 2552700"/>
              <a:gd name="connsiteX46" fmla="*/ 539750 w 1549400"/>
              <a:gd name="connsiteY46" fmla="*/ 263525 h 2552700"/>
              <a:gd name="connsiteX47" fmla="*/ 466725 w 1549400"/>
              <a:gd name="connsiteY47" fmla="*/ 244475 h 2552700"/>
              <a:gd name="connsiteX48" fmla="*/ 431800 w 1549400"/>
              <a:gd name="connsiteY48" fmla="*/ 247650 h 2552700"/>
              <a:gd name="connsiteX49" fmla="*/ 384175 w 1549400"/>
              <a:gd name="connsiteY49" fmla="*/ 206375 h 2552700"/>
              <a:gd name="connsiteX50" fmla="*/ 323850 w 1549400"/>
              <a:gd name="connsiteY50" fmla="*/ 257175 h 2552700"/>
              <a:gd name="connsiteX0" fmla="*/ 0 w 1593850"/>
              <a:gd name="connsiteY0" fmla="*/ 1990725 h 2552700"/>
              <a:gd name="connsiteX1" fmla="*/ 31750 w 1593850"/>
              <a:gd name="connsiteY1" fmla="*/ 2047875 h 2552700"/>
              <a:gd name="connsiteX2" fmla="*/ 127000 w 1593850"/>
              <a:gd name="connsiteY2" fmla="*/ 2041525 h 2552700"/>
              <a:gd name="connsiteX3" fmla="*/ 136525 w 1593850"/>
              <a:gd name="connsiteY3" fmla="*/ 2082800 h 2552700"/>
              <a:gd name="connsiteX4" fmla="*/ 171450 w 1593850"/>
              <a:gd name="connsiteY4" fmla="*/ 2082800 h 2552700"/>
              <a:gd name="connsiteX5" fmla="*/ 215900 w 1593850"/>
              <a:gd name="connsiteY5" fmla="*/ 2117725 h 2552700"/>
              <a:gd name="connsiteX6" fmla="*/ 190500 w 1593850"/>
              <a:gd name="connsiteY6" fmla="*/ 2149475 h 2552700"/>
              <a:gd name="connsiteX7" fmla="*/ 250825 w 1593850"/>
              <a:gd name="connsiteY7" fmla="*/ 2187575 h 2552700"/>
              <a:gd name="connsiteX8" fmla="*/ 250825 w 1593850"/>
              <a:gd name="connsiteY8" fmla="*/ 2251075 h 2552700"/>
              <a:gd name="connsiteX9" fmla="*/ 295275 w 1593850"/>
              <a:gd name="connsiteY9" fmla="*/ 2276475 h 2552700"/>
              <a:gd name="connsiteX10" fmla="*/ 327025 w 1593850"/>
              <a:gd name="connsiteY10" fmla="*/ 2339975 h 2552700"/>
              <a:gd name="connsiteX11" fmla="*/ 355600 w 1593850"/>
              <a:gd name="connsiteY11" fmla="*/ 2333625 h 2552700"/>
              <a:gd name="connsiteX12" fmla="*/ 393700 w 1593850"/>
              <a:gd name="connsiteY12" fmla="*/ 2374900 h 2552700"/>
              <a:gd name="connsiteX13" fmla="*/ 485775 w 1593850"/>
              <a:gd name="connsiteY13" fmla="*/ 2346325 h 2552700"/>
              <a:gd name="connsiteX14" fmla="*/ 577850 w 1593850"/>
              <a:gd name="connsiteY14" fmla="*/ 2508250 h 2552700"/>
              <a:gd name="connsiteX15" fmla="*/ 600075 w 1593850"/>
              <a:gd name="connsiteY15" fmla="*/ 2486025 h 2552700"/>
              <a:gd name="connsiteX16" fmla="*/ 625475 w 1593850"/>
              <a:gd name="connsiteY16" fmla="*/ 2520950 h 2552700"/>
              <a:gd name="connsiteX17" fmla="*/ 654050 w 1593850"/>
              <a:gd name="connsiteY17" fmla="*/ 2498725 h 2552700"/>
              <a:gd name="connsiteX18" fmla="*/ 673100 w 1593850"/>
              <a:gd name="connsiteY18" fmla="*/ 2543175 h 2552700"/>
              <a:gd name="connsiteX19" fmla="*/ 720725 w 1593850"/>
              <a:gd name="connsiteY19" fmla="*/ 2552700 h 2552700"/>
              <a:gd name="connsiteX20" fmla="*/ 854075 w 1593850"/>
              <a:gd name="connsiteY20" fmla="*/ 2324100 h 2552700"/>
              <a:gd name="connsiteX21" fmla="*/ 1593850 w 1593850"/>
              <a:gd name="connsiteY21" fmla="*/ 1485900 h 2552700"/>
              <a:gd name="connsiteX22" fmla="*/ 1549400 w 1593850"/>
              <a:gd name="connsiteY22" fmla="*/ 1292225 h 2552700"/>
              <a:gd name="connsiteX23" fmla="*/ 1476375 w 1593850"/>
              <a:gd name="connsiteY23" fmla="*/ 1289050 h 2552700"/>
              <a:gd name="connsiteX24" fmla="*/ 1393825 w 1593850"/>
              <a:gd name="connsiteY24" fmla="*/ 1079500 h 2552700"/>
              <a:gd name="connsiteX25" fmla="*/ 1412875 w 1593850"/>
              <a:gd name="connsiteY25" fmla="*/ 1054100 h 2552700"/>
              <a:gd name="connsiteX26" fmla="*/ 1463675 w 1593850"/>
              <a:gd name="connsiteY26" fmla="*/ 1044575 h 2552700"/>
              <a:gd name="connsiteX27" fmla="*/ 1498600 w 1593850"/>
              <a:gd name="connsiteY27" fmla="*/ 1003300 h 2552700"/>
              <a:gd name="connsiteX28" fmla="*/ 1495425 w 1593850"/>
              <a:gd name="connsiteY28" fmla="*/ 965200 h 2552700"/>
              <a:gd name="connsiteX29" fmla="*/ 1365250 w 1593850"/>
              <a:gd name="connsiteY29" fmla="*/ 781050 h 2552700"/>
              <a:gd name="connsiteX30" fmla="*/ 1355725 w 1593850"/>
              <a:gd name="connsiteY30" fmla="*/ 730250 h 2552700"/>
              <a:gd name="connsiteX31" fmla="*/ 1292225 w 1593850"/>
              <a:gd name="connsiteY31" fmla="*/ 692150 h 2552700"/>
              <a:gd name="connsiteX32" fmla="*/ 1270000 w 1593850"/>
              <a:gd name="connsiteY32" fmla="*/ 488950 h 2552700"/>
              <a:gd name="connsiteX33" fmla="*/ 1308100 w 1593850"/>
              <a:gd name="connsiteY33" fmla="*/ 400050 h 2552700"/>
              <a:gd name="connsiteX34" fmla="*/ 1368425 w 1593850"/>
              <a:gd name="connsiteY34" fmla="*/ 314325 h 2552700"/>
              <a:gd name="connsiteX35" fmla="*/ 1371600 w 1593850"/>
              <a:gd name="connsiteY35" fmla="*/ 225425 h 2552700"/>
              <a:gd name="connsiteX36" fmla="*/ 1276350 w 1593850"/>
              <a:gd name="connsiteY36" fmla="*/ 219075 h 2552700"/>
              <a:gd name="connsiteX37" fmla="*/ 1216025 w 1593850"/>
              <a:gd name="connsiteY37" fmla="*/ 31750 h 2552700"/>
              <a:gd name="connsiteX38" fmla="*/ 1146175 w 1593850"/>
              <a:gd name="connsiteY38" fmla="*/ 0 h 2552700"/>
              <a:gd name="connsiteX39" fmla="*/ 1073150 w 1593850"/>
              <a:gd name="connsiteY39" fmla="*/ 38100 h 2552700"/>
              <a:gd name="connsiteX40" fmla="*/ 987425 w 1593850"/>
              <a:gd name="connsiteY40" fmla="*/ 57150 h 2552700"/>
              <a:gd name="connsiteX41" fmla="*/ 968375 w 1593850"/>
              <a:gd name="connsiteY41" fmla="*/ 107950 h 2552700"/>
              <a:gd name="connsiteX42" fmla="*/ 930275 w 1593850"/>
              <a:gd name="connsiteY42" fmla="*/ 101600 h 2552700"/>
              <a:gd name="connsiteX43" fmla="*/ 920750 w 1593850"/>
              <a:gd name="connsiteY43" fmla="*/ 171450 h 2552700"/>
              <a:gd name="connsiteX44" fmla="*/ 787400 w 1593850"/>
              <a:gd name="connsiteY44" fmla="*/ 187325 h 2552700"/>
              <a:gd name="connsiteX45" fmla="*/ 723900 w 1593850"/>
              <a:gd name="connsiteY45" fmla="*/ 203200 h 2552700"/>
              <a:gd name="connsiteX46" fmla="*/ 539750 w 1593850"/>
              <a:gd name="connsiteY46" fmla="*/ 263525 h 2552700"/>
              <a:gd name="connsiteX47" fmla="*/ 466725 w 1593850"/>
              <a:gd name="connsiteY47" fmla="*/ 244475 h 2552700"/>
              <a:gd name="connsiteX48" fmla="*/ 431800 w 1593850"/>
              <a:gd name="connsiteY48" fmla="*/ 247650 h 2552700"/>
              <a:gd name="connsiteX49" fmla="*/ 384175 w 1593850"/>
              <a:gd name="connsiteY49" fmla="*/ 206375 h 2552700"/>
              <a:gd name="connsiteX50" fmla="*/ 323850 w 1593850"/>
              <a:gd name="connsiteY50" fmla="*/ 257175 h 2552700"/>
              <a:gd name="connsiteX0" fmla="*/ 0 w 1647825"/>
              <a:gd name="connsiteY0" fmla="*/ 1990725 h 2552700"/>
              <a:gd name="connsiteX1" fmla="*/ 31750 w 1647825"/>
              <a:gd name="connsiteY1" fmla="*/ 2047875 h 2552700"/>
              <a:gd name="connsiteX2" fmla="*/ 127000 w 1647825"/>
              <a:gd name="connsiteY2" fmla="*/ 2041525 h 2552700"/>
              <a:gd name="connsiteX3" fmla="*/ 136525 w 1647825"/>
              <a:gd name="connsiteY3" fmla="*/ 2082800 h 2552700"/>
              <a:gd name="connsiteX4" fmla="*/ 171450 w 1647825"/>
              <a:gd name="connsiteY4" fmla="*/ 2082800 h 2552700"/>
              <a:gd name="connsiteX5" fmla="*/ 215900 w 1647825"/>
              <a:gd name="connsiteY5" fmla="*/ 2117725 h 2552700"/>
              <a:gd name="connsiteX6" fmla="*/ 190500 w 1647825"/>
              <a:gd name="connsiteY6" fmla="*/ 2149475 h 2552700"/>
              <a:gd name="connsiteX7" fmla="*/ 250825 w 1647825"/>
              <a:gd name="connsiteY7" fmla="*/ 2187575 h 2552700"/>
              <a:gd name="connsiteX8" fmla="*/ 250825 w 1647825"/>
              <a:gd name="connsiteY8" fmla="*/ 2251075 h 2552700"/>
              <a:gd name="connsiteX9" fmla="*/ 295275 w 1647825"/>
              <a:gd name="connsiteY9" fmla="*/ 2276475 h 2552700"/>
              <a:gd name="connsiteX10" fmla="*/ 327025 w 1647825"/>
              <a:gd name="connsiteY10" fmla="*/ 2339975 h 2552700"/>
              <a:gd name="connsiteX11" fmla="*/ 355600 w 1647825"/>
              <a:gd name="connsiteY11" fmla="*/ 2333625 h 2552700"/>
              <a:gd name="connsiteX12" fmla="*/ 393700 w 1647825"/>
              <a:gd name="connsiteY12" fmla="*/ 2374900 h 2552700"/>
              <a:gd name="connsiteX13" fmla="*/ 485775 w 1647825"/>
              <a:gd name="connsiteY13" fmla="*/ 2346325 h 2552700"/>
              <a:gd name="connsiteX14" fmla="*/ 577850 w 1647825"/>
              <a:gd name="connsiteY14" fmla="*/ 2508250 h 2552700"/>
              <a:gd name="connsiteX15" fmla="*/ 600075 w 1647825"/>
              <a:gd name="connsiteY15" fmla="*/ 2486025 h 2552700"/>
              <a:gd name="connsiteX16" fmla="*/ 625475 w 1647825"/>
              <a:gd name="connsiteY16" fmla="*/ 2520950 h 2552700"/>
              <a:gd name="connsiteX17" fmla="*/ 654050 w 1647825"/>
              <a:gd name="connsiteY17" fmla="*/ 2498725 h 2552700"/>
              <a:gd name="connsiteX18" fmla="*/ 673100 w 1647825"/>
              <a:gd name="connsiteY18" fmla="*/ 2543175 h 2552700"/>
              <a:gd name="connsiteX19" fmla="*/ 720725 w 1647825"/>
              <a:gd name="connsiteY19" fmla="*/ 2552700 h 2552700"/>
              <a:gd name="connsiteX20" fmla="*/ 854075 w 1647825"/>
              <a:gd name="connsiteY20" fmla="*/ 2324100 h 2552700"/>
              <a:gd name="connsiteX21" fmla="*/ 1647825 w 1647825"/>
              <a:gd name="connsiteY21" fmla="*/ 1435100 h 2552700"/>
              <a:gd name="connsiteX22" fmla="*/ 1549400 w 1647825"/>
              <a:gd name="connsiteY22" fmla="*/ 1292225 h 2552700"/>
              <a:gd name="connsiteX23" fmla="*/ 1476375 w 1647825"/>
              <a:gd name="connsiteY23" fmla="*/ 1289050 h 2552700"/>
              <a:gd name="connsiteX24" fmla="*/ 1393825 w 1647825"/>
              <a:gd name="connsiteY24" fmla="*/ 1079500 h 2552700"/>
              <a:gd name="connsiteX25" fmla="*/ 1412875 w 1647825"/>
              <a:gd name="connsiteY25" fmla="*/ 1054100 h 2552700"/>
              <a:gd name="connsiteX26" fmla="*/ 1463675 w 1647825"/>
              <a:gd name="connsiteY26" fmla="*/ 1044575 h 2552700"/>
              <a:gd name="connsiteX27" fmla="*/ 1498600 w 1647825"/>
              <a:gd name="connsiteY27" fmla="*/ 1003300 h 2552700"/>
              <a:gd name="connsiteX28" fmla="*/ 1495425 w 1647825"/>
              <a:gd name="connsiteY28" fmla="*/ 965200 h 2552700"/>
              <a:gd name="connsiteX29" fmla="*/ 1365250 w 1647825"/>
              <a:gd name="connsiteY29" fmla="*/ 781050 h 2552700"/>
              <a:gd name="connsiteX30" fmla="*/ 1355725 w 1647825"/>
              <a:gd name="connsiteY30" fmla="*/ 730250 h 2552700"/>
              <a:gd name="connsiteX31" fmla="*/ 1292225 w 1647825"/>
              <a:gd name="connsiteY31" fmla="*/ 692150 h 2552700"/>
              <a:gd name="connsiteX32" fmla="*/ 1270000 w 1647825"/>
              <a:gd name="connsiteY32" fmla="*/ 488950 h 2552700"/>
              <a:gd name="connsiteX33" fmla="*/ 1308100 w 1647825"/>
              <a:gd name="connsiteY33" fmla="*/ 400050 h 2552700"/>
              <a:gd name="connsiteX34" fmla="*/ 1368425 w 1647825"/>
              <a:gd name="connsiteY34" fmla="*/ 314325 h 2552700"/>
              <a:gd name="connsiteX35" fmla="*/ 1371600 w 1647825"/>
              <a:gd name="connsiteY35" fmla="*/ 225425 h 2552700"/>
              <a:gd name="connsiteX36" fmla="*/ 1276350 w 1647825"/>
              <a:gd name="connsiteY36" fmla="*/ 219075 h 2552700"/>
              <a:gd name="connsiteX37" fmla="*/ 1216025 w 1647825"/>
              <a:gd name="connsiteY37" fmla="*/ 31750 h 2552700"/>
              <a:gd name="connsiteX38" fmla="*/ 1146175 w 1647825"/>
              <a:gd name="connsiteY38" fmla="*/ 0 h 2552700"/>
              <a:gd name="connsiteX39" fmla="*/ 1073150 w 1647825"/>
              <a:gd name="connsiteY39" fmla="*/ 38100 h 2552700"/>
              <a:gd name="connsiteX40" fmla="*/ 987425 w 1647825"/>
              <a:gd name="connsiteY40" fmla="*/ 57150 h 2552700"/>
              <a:gd name="connsiteX41" fmla="*/ 968375 w 1647825"/>
              <a:gd name="connsiteY41" fmla="*/ 107950 h 2552700"/>
              <a:gd name="connsiteX42" fmla="*/ 930275 w 1647825"/>
              <a:gd name="connsiteY42" fmla="*/ 101600 h 2552700"/>
              <a:gd name="connsiteX43" fmla="*/ 920750 w 1647825"/>
              <a:gd name="connsiteY43" fmla="*/ 171450 h 2552700"/>
              <a:gd name="connsiteX44" fmla="*/ 787400 w 1647825"/>
              <a:gd name="connsiteY44" fmla="*/ 187325 h 2552700"/>
              <a:gd name="connsiteX45" fmla="*/ 723900 w 1647825"/>
              <a:gd name="connsiteY45" fmla="*/ 203200 h 2552700"/>
              <a:gd name="connsiteX46" fmla="*/ 539750 w 1647825"/>
              <a:gd name="connsiteY46" fmla="*/ 263525 h 2552700"/>
              <a:gd name="connsiteX47" fmla="*/ 466725 w 1647825"/>
              <a:gd name="connsiteY47" fmla="*/ 244475 h 2552700"/>
              <a:gd name="connsiteX48" fmla="*/ 431800 w 1647825"/>
              <a:gd name="connsiteY48" fmla="*/ 247650 h 2552700"/>
              <a:gd name="connsiteX49" fmla="*/ 384175 w 1647825"/>
              <a:gd name="connsiteY49" fmla="*/ 206375 h 2552700"/>
              <a:gd name="connsiteX50" fmla="*/ 323850 w 1647825"/>
              <a:gd name="connsiteY50" fmla="*/ 257175 h 2552700"/>
              <a:gd name="connsiteX0" fmla="*/ 0 w 1717675"/>
              <a:gd name="connsiteY0" fmla="*/ 1990725 h 2552700"/>
              <a:gd name="connsiteX1" fmla="*/ 31750 w 1717675"/>
              <a:gd name="connsiteY1" fmla="*/ 2047875 h 2552700"/>
              <a:gd name="connsiteX2" fmla="*/ 127000 w 1717675"/>
              <a:gd name="connsiteY2" fmla="*/ 2041525 h 2552700"/>
              <a:gd name="connsiteX3" fmla="*/ 136525 w 1717675"/>
              <a:gd name="connsiteY3" fmla="*/ 2082800 h 2552700"/>
              <a:gd name="connsiteX4" fmla="*/ 171450 w 1717675"/>
              <a:gd name="connsiteY4" fmla="*/ 2082800 h 2552700"/>
              <a:gd name="connsiteX5" fmla="*/ 215900 w 1717675"/>
              <a:gd name="connsiteY5" fmla="*/ 2117725 h 2552700"/>
              <a:gd name="connsiteX6" fmla="*/ 190500 w 1717675"/>
              <a:gd name="connsiteY6" fmla="*/ 2149475 h 2552700"/>
              <a:gd name="connsiteX7" fmla="*/ 250825 w 1717675"/>
              <a:gd name="connsiteY7" fmla="*/ 2187575 h 2552700"/>
              <a:gd name="connsiteX8" fmla="*/ 250825 w 1717675"/>
              <a:gd name="connsiteY8" fmla="*/ 2251075 h 2552700"/>
              <a:gd name="connsiteX9" fmla="*/ 295275 w 1717675"/>
              <a:gd name="connsiteY9" fmla="*/ 2276475 h 2552700"/>
              <a:gd name="connsiteX10" fmla="*/ 327025 w 1717675"/>
              <a:gd name="connsiteY10" fmla="*/ 2339975 h 2552700"/>
              <a:gd name="connsiteX11" fmla="*/ 355600 w 1717675"/>
              <a:gd name="connsiteY11" fmla="*/ 2333625 h 2552700"/>
              <a:gd name="connsiteX12" fmla="*/ 393700 w 1717675"/>
              <a:gd name="connsiteY12" fmla="*/ 2374900 h 2552700"/>
              <a:gd name="connsiteX13" fmla="*/ 485775 w 1717675"/>
              <a:gd name="connsiteY13" fmla="*/ 2346325 h 2552700"/>
              <a:gd name="connsiteX14" fmla="*/ 577850 w 1717675"/>
              <a:gd name="connsiteY14" fmla="*/ 2508250 h 2552700"/>
              <a:gd name="connsiteX15" fmla="*/ 600075 w 1717675"/>
              <a:gd name="connsiteY15" fmla="*/ 2486025 h 2552700"/>
              <a:gd name="connsiteX16" fmla="*/ 625475 w 1717675"/>
              <a:gd name="connsiteY16" fmla="*/ 2520950 h 2552700"/>
              <a:gd name="connsiteX17" fmla="*/ 654050 w 1717675"/>
              <a:gd name="connsiteY17" fmla="*/ 2498725 h 2552700"/>
              <a:gd name="connsiteX18" fmla="*/ 673100 w 1717675"/>
              <a:gd name="connsiteY18" fmla="*/ 2543175 h 2552700"/>
              <a:gd name="connsiteX19" fmla="*/ 720725 w 1717675"/>
              <a:gd name="connsiteY19" fmla="*/ 2552700 h 2552700"/>
              <a:gd name="connsiteX20" fmla="*/ 1717675 w 1717675"/>
              <a:gd name="connsiteY20" fmla="*/ 1616075 h 2552700"/>
              <a:gd name="connsiteX21" fmla="*/ 1647825 w 1717675"/>
              <a:gd name="connsiteY21" fmla="*/ 1435100 h 2552700"/>
              <a:gd name="connsiteX22" fmla="*/ 1549400 w 1717675"/>
              <a:gd name="connsiteY22" fmla="*/ 1292225 h 2552700"/>
              <a:gd name="connsiteX23" fmla="*/ 1476375 w 1717675"/>
              <a:gd name="connsiteY23" fmla="*/ 1289050 h 2552700"/>
              <a:gd name="connsiteX24" fmla="*/ 1393825 w 1717675"/>
              <a:gd name="connsiteY24" fmla="*/ 1079500 h 2552700"/>
              <a:gd name="connsiteX25" fmla="*/ 1412875 w 1717675"/>
              <a:gd name="connsiteY25" fmla="*/ 1054100 h 2552700"/>
              <a:gd name="connsiteX26" fmla="*/ 1463675 w 1717675"/>
              <a:gd name="connsiteY26" fmla="*/ 1044575 h 2552700"/>
              <a:gd name="connsiteX27" fmla="*/ 1498600 w 1717675"/>
              <a:gd name="connsiteY27" fmla="*/ 1003300 h 2552700"/>
              <a:gd name="connsiteX28" fmla="*/ 1495425 w 1717675"/>
              <a:gd name="connsiteY28" fmla="*/ 965200 h 2552700"/>
              <a:gd name="connsiteX29" fmla="*/ 1365250 w 1717675"/>
              <a:gd name="connsiteY29" fmla="*/ 781050 h 2552700"/>
              <a:gd name="connsiteX30" fmla="*/ 1355725 w 1717675"/>
              <a:gd name="connsiteY30" fmla="*/ 730250 h 2552700"/>
              <a:gd name="connsiteX31" fmla="*/ 1292225 w 1717675"/>
              <a:gd name="connsiteY31" fmla="*/ 692150 h 2552700"/>
              <a:gd name="connsiteX32" fmla="*/ 1270000 w 1717675"/>
              <a:gd name="connsiteY32" fmla="*/ 488950 h 2552700"/>
              <a:gd name="connsiteX33" fmla="*/ 1308100 w 1717675"/>
              <a:gd name="connsiteY33" fmla="*/ 400050 h 2552700"/>
              <a:gd name="connsiteX34" fmla="*/ 1368425 w 1717675"/>
              <a:gd name="connsiteY34" fmla="*/ 314325 h 2552700"/>
              <a:gd name="connsiteX35" fmla="*/ 1371600 w 1717675"/>
              <a:gd name="connsiteY35" fmla="*/ 225425 h 2552700"/>
              <a:gd name="connsiteX36" fmla="*/ 1276350 w 1717675"/>
              <a:gd name="connsiteY36" fmla="*/ 219075 h 2552700"/>
              <a:gd name="connsiteX37" fmla="*/ 1216025 w 1717675"/>
              <a:gd name="connsiteY37" fmla="*/ 31750 h 2552700"/>
              <a:gd name="connsiteX38" fmla="*/ 1146175 w 1717675"/>
              <a:gd name="connsiteY38" fmla="*/ 0 h 2552700"/>
              <a:gd name="connsiteX39" fmla="*/ 1073150 w 1717675"/>
              <a:gd name="connsiteY39" fmla="*/ 38100 h 2552700"/>
              <a:gd name="connsiteX40" fmla="*/ 987425 w 1717675"/>
              <a:gd name="connsiteY40" fmla="*/ 57150 h 2552700"/>
              <a:gd name="connsiteX41" fmla="*/ 968375 w 1717675"/>
              <a:gd name="connsiteY41" fmla="*/ 107950 h 2552700"/>
              <a:gd name="connsiteX42" fmla="*/ 930275 w 1717675"/>
              <a:gd name="connsiteY42" fmla="*/ 101600 h 2552700"/>
              <a:gd name="connsiteX43" fmla="*/ 920750 w 1717675"/>
              <a:gd name="connsiteY43" fmla="*/ 171450 h 2552700"/>
              <a:gd name="connsiteX44" fmla="*/ 787400 w 1717675"/>
              <a:gd name="connsiteY44" fmla="*/ 187325 h 2552700"/>
              <a:gd name="connsiteX45" fmla="*/ 723900 w 1717675"/>
              <a:gd name="connsiteY45" fmla="*/ 203200 h 2552700"/>
              <a:gd name="connsiteX46" fmla="*/ 539750 w 1717675"/>
              <a:gd name="connsiteY46" fmla="*/ 263525 h 2552700"/>
              <a:gd name="connsiteX47" fmla="*/ 466725 w 1717675"/>
              <a:gd name="connsiteY47" fmla="*/ 244475 h 2552700"/>
              <a:gd name="connsiteX48" fmla="*/ 431800 w 1717675"/>
              <a:gd name="connsiteY48" fmla="*/ 247650 h 2552700"/>
              <a:gd name="connsiteX49" fmla="*/ 384175 w 1717675"/>
              <a:gd name="connsiteY49" fmla="*/ 206375 h 2552700"/>
              <a:gd name="connsiteX50" fmla="*/ 323850 w 1717675"/>
              <a:gd name="connsiteY50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1717675 w 1725400"/>
              <a:gd name="connsiteY20" fmla="*/ 1616075 h 2552700"/>
              <a:gd name="connsiteX21" fmla="*/ 1725400 w 1725400"/>
              <a:gd name="connsiteY21" fmla="*/ 1605461 h 2552700"/>
              <a:gd name="connsiteX22" fmla="*/ 1647825 w 1725400"/>
              <a:gd name="connsiteY22" fmla="*/ 1435100 h 2552700"/>
              <a:gd name="connsiteX23" fmla="*/ 1549400 w 1725400"/>
              <a:gd name="connsiteY23" fmla="*/ 1292225 h 2552700"/>
              <a:gd name="connsiteX24" fmla="*/ 1476375 w 1725400"/>
              <a:gd name="connsiteY24" fmla="*/ 1289050 h 2552700"/>
              <a:gd name="connsiteX25" fmla="*/ 1393825 w 1725400"/>
              <a:gd name="connsiteY25" fmla="*/ 1079500 h 2552700"/>
              <a:gd name="connsiteX26" fmla="*/ 1412875 w 1725400"/>
              <a:gd name="connsiteY26" fmla="*/ 1054100 h 2552700"/>
              <a:gd name="connsiteX27" fmla="*/ 1463675 w 1725400"/>
              <a:gd name="connsiteY27" fmla="*/ 1044575 h 2552700"/>
              <a:gd name="connsiteX28" fmla="*/ 1498600 w 1725400"/>
              <a:gd name="connsiteY28" fmla="*/ 1003300 h 2552700"/>
              <a:gd name="connsiteX29" fmla="*/ 1495425 w 1725400"/>
              <a:gd name="connsiteY29" fmla="*/ 965200 h 2552700"/>
              <a:gd name="connsiteX30" fmla="*/ 1365250 w 1725400"/>
              <a:gd name="connsiteY30" fmla="*/ 781050 h 2552700"/>
              <a:gd name="connsiteX31" fmla="*/ 1355725 w 1725400"/>
              <a:gd name="connsiteY31" fmla="*/ 730250 h 2552700"/>
              <a:gd name="connsiteX32" fmla="*/ 1292225 w 1725400"/>
              <a:gd name="connsiteY32" fmla="*/ 692150 h 2552700"/>
              <a:gd name="connsiteX33" fmla="*/ 1270000 w 1725400"/>
              <a:gd name="connsiteY33" fmla="*/ 488950 h 2552700"/>
              <a:gd name="connsiteX34" fmla="*/ 1308100 w 1725400"/>
              <a:gd name="connsiteY34" fmla="*/ 400050 h 2552700"/>
              <a:gd name="connsiteX35" fmla="*/ 1368425 w 1725400"/>
              <a:gd name="connsiteY35" fmla="*/ 314325 h 2552700"/>
              <a:gd name="connsiteX36" fmla="*/ 1371600 w 1725400"/>
              <a:gd name="connsiteY36" fmla="*/ 225425 h 2552700"/>
              <a:gd name="connsiteX37" fmla="*/ 1276350 w 1725400"/>
              <a:gd name="connsiteY37" fmla="*/ 219075 h 2552700"/>
              <a:gd name="connsiteX38" fmla="*/ 1216025 w 1725400"/>
              <a:gd name="connsiteY38" fmla="*/ 31750 h 2552700"/>
              <a:gd name="connsiteX39" fmla="*/ 1146175 w 1725400"/>
              <a:gd name="connsiteY39" fmla="*/ 0 h 2552700"/>
              <a:gd name="connsiteX40" fmla="*/ 1073150 w 1725400"/>
              <a:gd name="connsiteY40" fmla="*/ 38100 h 2552700"/>
              <a:gd name="connsiteX41" fmla="*/ 987425 w 1725400"/>
              <a:gd name="connsiteY41" fmla="*/ 57150 h 2552700"/>
              <a:gd name="connsiteX42" fmla="*/ 968375 w 1725400"/>
              <a:gd name="connsiteY42" fmla="*/ 107950 h 2552700"/>
              <a:gd name="connsiteX43" fmla="*/ 930275 w 1725400"/>
              <a:gd name="connsiteY43" fmla="*/ 101600 h 2552700"/>
              <a:gd name="connsiteX44" fmla="*/ 920750 w 1725400"/>
              <a:gd name="connsiteY44" fmla="*/ 171450 h 2552700"/>
              <a:gd name="connsiteX45" fmla="*/ 787400 w 1725400"/>
              <a:gd name="connsiteY45" fmla="*/ 187325 h 2552700"/>
              <a:gd name="connsiteX46" fmla="*/ 723900 w 1725400"/>
              <a:gd name="connsiteY46" fmla="*/ 203200 h 2552700"/>
              <a:gd name="connsiteX47" fmla="*/ 539750 w 1725400"/>
              <a:gd name="connsiteY47" fmla="*/ 263525 h 2552700"/>
              <a:gd name="connsiteX48" fmla="*/ 466725 w 1725400"/>
              <a:gd name="connsiteY48" fmla="*/ 244475 h 2552700"/>
              <a:gd name="connsiteX49" fmla="*/ 431800 w 1725400"/>
              <a:gd name="connsiteY49" fmla="*/ 247650 h 2552700"/>
              <a:gd name="connsiteX50" fmla="*/ 384175 w 1725400"/>
              <a:gd name="connsiteY50" fmla="*/ 206375 h 2552700"/>
              <a:gd name="connsiteX51" fmla="*/ 323850 w 1725400"/>
              <a:gd name="connsiteY51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725274 w 1725400"/>
              <a:gd name="connsiteY20" fmla="*/ 2551611 h 2552700"/>
              <a:gd name="connsiteX21" fmla="*/ 1717675 w 1725400"/>
              <a:gd name="connsiteY21" fmla="*/ 1616075 h 2552700"/>
              <a:gd name="connsiteX22" fmla="*/ 1725400 w 1725400"/>
              <a:gd name="connsiteY22" fmla="*/ 1605461 h 2552700"/>
              <a:gd name="connsiteX23" fmla="*/ 1647825 w 1725400"/>
              <a:gd name="connsiteY23" fmla="*/ 1435100 h 2552700"/>
              <a:gd name="connsiteX24" fmla="*/ 1549400 w 1725400"/>
              <a:gd name="connsiteY24" fmla="*/ 1292225 h 2552700"/>
              <a:gd name="connsiteX25" fmla="*/ 1476375 w 1725400"/>
              <a:gd name="connsiteY25" fmla="*/ 1289050 h 2552700"/>
              <a:gd name="connsiteX26" fmla="*/ 1393825 w 1725400"/>
              <a:gd name="connsiteY26" fmla="*/ 1079500 h 2552700"/>
              <a:gd name="connsiteX27" fmla="*/ 1412875 w 1725400"/>
              <a:gd name="connsiteY27" fmla="*/ 1054100 h 2552700"/>
              <a:gd name="connsiteX28" fmla="*/ 1463675 w 1725400"/>
              <a:gd name="connsiteY28" fmla="*/ 1044575 h 2552700"/>
              <a:gd name="connsiteX29" fmla="*/ 1498600 w 1725400"/>
              <a:gd name="connsiteY29" fmla="*/ 1003300 h 2552700"/>
              <a:gd name="connsiteX30" fmla="*/ 1495425 w 1725400"/>
              <a:gd name="connsiteY30" fmla="*/ 965200 h 2552700"/>
              <a:gd name="connsiteX31" fmla="*/ 1365250 w 1725400"/>
              <a:gd name="connsiteY31" fmla="*/ 781050 h 2552700"/>
              <a:gd name="connsiteX32" fmla="*/ 1355725 w 1725400"/>
              <a:gd name="connsiteY32" fmla="*/ 730250 h 2552700"/>
              <a:gd name="connsiteX33" fmla="*/ 1292225 w 1725400"/>
              <a:gd name="connsiteY33" fmla="*/ 692150 h 2552700"/>
              <a:gd name="connsiteX34" fmla="*/ 1270000 w 1725400"/>
              <a:gd name="connsiteY34" fmla="*/ 488950 h 2552700"/>
              <a:gd name="connsiteX35" fmla="*/ 1308100 w 1725400"/>
              <a:gd name="connsiteY35" fmla="*/ 400050 h 2552700"/>
              <a:gd name="connsiteX36" fmla="*/ 1368425 w 1725400"/>
              <a:gd name="connsiteY36" fmla="*/ 314325 h 2552700"/>
              <a:gd name="connsiteX37" fmla="*/ 1371600 w 1725400"/>
              <a:gd name="connsiteY37" fmla="*/ 225425 h 2552700"/>
              <a:gd name="connsiteX38" fmla="*/ 1276350 w 1725400"/>
              <a:gd name="connsiteY38" fmla="*/ 219075 h 2552700"/>
              <a:gd name="connsiteX39" fmla="*/ 1216025 w 1725400"/>
              <a:gd name="connsiteY39" fmla="*/ 31750 h 2552700"/>
              <a:gd name="connsiteX40" fmla="*/ 1146175 w 1725400"/>
              <a:gd name="connsiteY40" fmla="*/ 0 h 2552700"/>
              <a:gd name="connsiteX41" fmla="*/ 1073150 w 1725400"/>
              <a:gd name="connsiteY41" fmla="*/ 38100 h 2552700"/>
              <a:gd name="connsiteX42" fmla="*/ 987425 w 1725400"/>
              <a:gd name="connsiteY42" fmla="*/ 57150 h 2552700"/>
              <a:gd name="connsiteX43" fmla="*/ 968375 w 1725400"/>
              <a:gd name="connsiteY43" fmla="*/ 107950 h 2552700"/>
              <a:gd name="connsiteX44" fmla="*/ 930275 w 1725400"/>
              <a:gd name="connsiteY44" fmla="*/ 101600 h 2552700"/>
              <a:gd name="connsiteX45" fmla="*/ 920750 w 1725400"/>
              <a:gd name="connsiteY45" fmla="*/ 171450 h 2552700"/>
              <a:gd name="connsiteX46" fmla="*/ 787400 w 1725400"/>
              <a:gd name="connsiteY46" fmla="*/ 187325 h 2552700"/>
              <a:gd name="connsiteX47" fmla="*/ 723900 w 1725400"/>
              <a:gd name="connsiteY47" fmla="*/ 203200 h 2552700"/>
              <a:gd name="connsiteX48" fmla="*/ 539750 w 1725400"/>
              <a:gd name="connsiteY48" fmla="*/ 263525 h 2552700"/>
              <a:gd name="connsiteX49" fmla="*/ 466725 w 1725400"/>
              <a:gd name="connsiteY49" fmla="*/ 244475 h 2552700"/>
              <a:gd name="connsiteX50" fmla="*/ 431800 w 1725400"/>
              <a:gd name="connsiteY50" fmla="*/ 247650 h 2552700"/>
              <a:gd name="connsiteX51" fmla="*/ 384175 w 1725400"/>
              <a:gd name="connsiteY51" fmla="*/ 206375 h 2552700"/>
              <a:gd name="connsiteX52" fmla="*/ 323850 w 1725400"/>
              <a:gd name="connsiteY52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1717675 w 1725400"/>
              <a:gd name="connsiteY21" fmla="*/ 1616075 h 2552700"/>
              <a:gd name="connsiteX22" fmla="*/ 1725400 w 1725400"/>
              <a:gd name="connsiteY22" fmla="*/ 1605461 h 2552700"/>
              <a:gd name="connsiteX23" fmla="*/ 1647825 w 1725400"/>
              <a:gd name="connsiteY23" fmla="*/ 1435100 h 2552700"/>
              <a:gd name="connsiteX24" fmla="*/ 1549400 w 1725400"/>
              <a:gd name="connsiteY24" fmla="*/ 1292225 h 2552700"/>
              <a:gd name="connsiteX25" fmla="*/ 1476375 w 1725400"/>
              <a:gd name="connsiteY25" fmla="*/ 1289050 h 2552700"/>
              <a:gd name="connsiteX26" fmla="*/ 1393825 w 1725400"/>
              <a:gd name="connsiteY26" fmla="*/ 1079500 h 2552700"/>
              <a:gd name="connsiteX27" fmla="*/ 1412875 w 1725400"/>
              <a:gd name="connsiteY27" fmla="*/ 1054100 h 2552700"/>
              <a:gd name="connsiteX28" fmla="*/ 1463675 w 1725400"/>
              <a:gd name="connsiteY28" fmla="*/ 1044575 h 2552700"/>
              <a:gd name="connsiteX29" fmla="*/ 1498600 w 1725400"/>
              <a:gd name="connsiteY29" fmla="*/ 1003300 h 2552700"/>
              <a:gd name="connsiteX30" fmla="*/ 1495425 w 1725400"/>
              <a:gd name="connsiteY30" fmla="*/ 965200 h 2552700"/>
              <a:gd name="connsiteX31" fmla="*/ 1365250 w 1725400"/>
              <a:gd name="connsiteY31" fmla="*/ 781050 h 2552700"/>
              <a:gd name="connsiteX32" fmla="*/ 1355725 w 1725400"/>
              <a:gd name="connsiteY32" fmla="*/ 730250 h 2552700"/>
              <a:gd name="connsiteX33" fmla="*/ 1292225 w 1725400"/>
              <a:gd name="connsiteY33" fmla="*/ 692150 h 2552700"/>
              <a:gd name="connsiteX34" fmla="*/ 1270000 w 1725400"/>
              <a:gd name="connsiteY34" fmla="*/ 488950 h 2552700"/>
              <a:gd name="connsiteX35" fmla="*/ 1308100 w 1725400"/>
              <a:gd name="connsiteY35" fmla="*/ 400050 h 2552700"/>
              <a:gd name="connsiteX36" fmla="*/ 1368425 w 1725400"/>
              <a:gd name="connsiteY36" fmla="*/ 314325 h 2552700"/>
              <a:gd name="connsiteX37" fmla="*/ 1371600 w 1725400"/>
              <a:gd name="connsiteY37" fmla="*/ 225425 h 2552700"/>
              <a:gd name="connsiteX38" fmla="*/ 1276350 w 1725400"/>
              <a:gd name="connsiteY38" fmla="*/ 219075 h 2552700"/>
              <a:gd name="connsiteX39" fmla="*/ 1216025 w 1725400"/>
              <a:gd name="connsiteY39" fmla="*/ 31750 h 2552700"/>
              <a:gd name="connsiteX40" fmla="*/ 1146175 w 1725400"/>
              <a:gd name="connsiteY40" fmla="*/ 0 h 2552700"/>
              <a:gd name="connsiteX41" fmla="*/ 1073150 w 1725400"/>
              <a:gd name="connsiteY41" fmla="*/ 38100 h 2552700"/>
              <a:gd name="connsiteX42" fmla="*/ 987425 w 1725400"/>
              <a:gd name="connsiteY42" fmla="*/ 57150 h 2552700"/>
              <a:gd name="connsiteX43" fmla="*/ 968375 w 1725400"/>
              <a:gd name="connsiteY43" fmla="*/ 107950 h 2552700"/>
              <a:gd name="connsiteX44" fmla="*/ 930275 w 1725400"/>
              <a:gd name="connsiteY44" fmla="*/ 101600 h 2552700"/>
              <a:gd name="connsiteX45" fmla="*/ 920750 w 1725400"/>
              <a:gd name="connsiteY45" fmla="*/ 171450 h 2552700"/>
              <a:gd name="connsiteX46" fmla="*/ 787400 w 1725400"/>
              <a:gd name="connsiteY46" fmla="*/ 187325 h 2552700"/>
              <a:gd name="connsiteX47" fmla="*/ 723900 w 1725400"/>
              <a:gd name="connsiteY47" fmla="*/ 203200 h 2552700"/>
              <a:gd name="connsiteX48" fmla="*/ 539750 w 1725400"/>
              <a:gd name="connsiteY48" fmla="*/ 263525 h 2552700"/>
              <a:gd name="connsiteX49" fmla="*/ 466725 w 1725400"/>
              <a:gd name="connsiteY49" fmla="*/ 244475 h 2552700"/>
              <a:gd name="connsiteX50" fmla="*/ 431800 w 1725400"/>
              <a:gd name="connsiteY50" fmla="*/ 247650 h 2552700"/>
              <a:gd name="connsiteX51" fmla="*/ 384175 w 1725400"/>
              <a:gd name="connsiteY51" fmla="*/ 206375 h 2552700"/>
              <a:gd name="connsiteX52" fmla="*/ 323850 w 1725400"/>
              <a:gd name="connsiteY52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04649 w 1725400"/>
              <a:gd name="connsiteY21" fmla="*/ 2383336 h 2552700"/>
              <a:gd name="connsiteX22" fmla="*/ 1717675 w 1725400"/>
              <a:gd name="connsiteY22" fmla="*/ 1616075 h 2552700"/>
              <a:gd name="connsiteX23" fmla="*/ 1725400 w 1725400"/>
              <a:gd name="connsiteY23" fmla="*/ 1605461 h 2552700"/>
              <a:gd name="connsiteX24" fmla="*/ 1647825 w 1725400"/>
              <a:gd name="connsiteY24" fmla="*/ 1435100 h 2552700"/>
              <a:gd name="connsiteX25" fmla="*/ 1549400 w 1725400"/>
              <a:gd name="connsiteY25" fmla="*/ 1292225 h 2552700"/>
              <a:gd name="connsiteX26" fmla="*/ 1476375 w 1725400"/>
              <a:gd name="connsiteY26" fmla="*/ 1289050 h 2552700"/>
              <a:gd name="connsiteX27" fmla="*/ 1393825 w 1725400"/>
              <a:gd name="connsiteY27" fmla="*/ 1079500 h 2552700"/>
              <a:gd name="connsiteX28" fmla="*/ 1412875 w 1725400"/>
              <a:gd name="connsiteY28" fmla="*/ 1054100 h 2552700"/>
              <a:gd name="connsiteX29" fmla="*/ 1463675 w 1725400"/>
              <a:gd name="connsiteY29" fmla="*/ 1044575 h 2552700"/>
              <a:gd name="connsiteX30" fmla="*/ 1498600 w 1725400"/>
              <a:gd name="connsiteY30" fmla="*/ 1003300 h 2552700"/>
              <a:gd name="connsiteX31" fmla="*/ 1495425 w 1725400"/>
              <a:gd name="connsiteY31" fmla="*/ 965200 h 2552700"/>
              <a:gd name="connsiteX32" fmla="*/ 1365250 w 1725400"/>
              <a:gd name="connsiteY32" fmla="*/ 781050 h 2552700"/>
              <a:gd name="connsiteX33" fmla="*/ 1355725 w 1725400"/>
              <a:gd name="connsiteY33" fmla="*/ 730250 h 2552700"/>
              <a:gd name="connsiteX34" fmla="*/ 1292225 w 1725400"/>
              <a:gd name="connsiteY34" fmla="*/ 692150 h 2552700"/>
              <a:gd name="connsiteX35" fmla="*/ 1270000 w 1725400"/>
              <a:gd name="connsiteY35" fmla="*/ 488950 h 2552700"/>
              <a:gd name="connsiteX36" fmla="*/ 1308100 w 1725400"/>
              <a:gd name="connsiteY36" fmla="*/ 400050 h 2552700"/>
              <a:gd name="connsiteX37" fmla="*/ 1368425 w 1725400"/>
              <a:gd name="connsiteY37" fmla="*/ 314325 h 2552700"/>
              <a:gd name="connsiteX38" fmla="*/ 1371600 w 1725400"/>
              <a:gd name="connsiteY38" fmla="*/ 225425 h 2552700"/>
              <a:gd name="connsiteX39" fmla="*/ 1276350 w 1725400"/>
              <a:gd name="connsiteY39" fmla="*/ 219075 h 2552700"/>
              <a:gd name="connsiteX40" fmla="*/ 1216025 w 1725400"/>
              <a:gd name="connsiteY40" fmla="*/ 31750 h 2552700"/>
              <a:gd name="connsiteX41" fmla="*/ 1146175 w 1725400"/>
              <a:gd name="connsiteY41" fmla="*/ 0 h 2552700"/>
              <a:gd name="connsiteX42" fmla="*/ 1073150 w 1725400"/>
              <a:gd name="connsiteY42" fmla="*/ 38100 h 2552700"/>
              <a:gd name="connsiteX43" fmla="*/ 987425 w 1725400"/>
              <a:gd name="connsiteY43" fmla="*/ 57150 h 2552700"/>
              <a:gd name="connsiteX44" fmla="*/ 968375 w 1725400"/>
              <a:gd name="connsiteY44" fmla="*/ 107950 h 2552700"/>
              <a:gd name="connsiteX45" fmla="*/ 930275 w 1725400"/>
              <a:gd name="connsiteY45" fmla="*/ 101600 h 2552700"/>
              <a:gd name="connsiteX46" fmla="*/ 920750 w 1725400"/>
              <a:gd name="connsiteY46" fmla="*/ 171450 h 2552700"/>
              <a:gd name="connsiteX47" fmla="*/ 787400 w 1725400"/>
              <a:gd name="connsiteY47" fmla="*/ 187325 h 2552700"/>
              <a:gd name="connsiteX48" fmla="*/ 723900 w 1725400"/>
              <a:gd name="connsiteY48" fmla="*/ 203200 h 2552700"/>
              <a:gd name="connsiteX49" fmla="*/ 539750 w 1725400"/>
              <a:gd name="connsiteY49" fmla="*/ 263525 h 2552700"/>
              <a:gd name="connsiteX50" fmla="*/ 466725 w 1725400"/>
              <a:gd name="connsiteY50" fmla="*/ 244475 h 2552700"/>
              <a:gd name="connsiteX51" fmla="*/ 431800 w 1725400"/>
              <a:gd name="connsiteY51" fmla="*/ 247650 h 2552700"/>
              <a:gd name="connsiteX52" fmla="*/ 384175 w 1725400"/>
              <a:gd name="connsiteY52" fmla="*/ 206375 h 2552700"/>
              <a:gd name="connsiteX53" fmla="*/ 323850 w 1725400"/>
              <a:gd name="connsiteY53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1717675 w 1725400"/>
              <a:gd name="connsiteY22" fmla="*/ 1616075 h 2552700"/>
              <a:gd name="connsiteX23" fmla="*/ 1725400 w 1725400"/>
              <a:gd name="connsiteY23" fmla="*/ 1605461 h 2552700"/>
              <a:gd name="connsiteX24" fmla="*/ 1647825 w 1725400"/>
              <a:gd name="connsiteY24" fmla="*/ 1435100 h 2552700"/>
              <a:gd name="connsiteX25" fmla="*/ 1549400 w 1725400"/>
              <a:gd name="connsiteY25" fmla="*/ 1292225 h 2552700"/>
              <a:gd name="connsiteX26" fmla="*/ 1476375 w 1725400"/>
              <a:gd name="connsiteY26" fmla="*/ 1289050 h 2552700"/>
              <a:gd name="connsiteX27" fmla="*/ 1393825 w 1725400"/>
              <a:gd name="connsiteY27" fmla="*/ 1079500 h 2552700"/>
              <a:gd name="connsiteX28" fmla="*/ 1412875 w 1725400"/>
              <a:gd name="connsiteY28" fmla="*/ 1054100 h 2552700"/>
              <a:gd name="connsiteX29" fmla="*/ 1463675 w 1725400"/>
              <a:gd name="connsiteY29" fmla="*/ 1044575 h 2552700"/>
              <a:gd name="connsiteX30" fmla="*/ 1498600 w 1725400"/>
              <a:gd name="connsiteY30" fmla="*/ 1003300 h 2552700"/>
              <a:gd name="connsiteX31" fmla="*/ 1495425 w 1725400"/>
              <a:gd name="connsiteY31" fmla="*/ 965200 h 2552700"/>
              <a:gd name="connsiteX32" fmla="*/ 1365250 w 1725400"/>
              <a:gd name="connsiteY32" fmla="*/ 781050 h 2552700"/>
              <a:gd name="connsiteX33" fmla="*/ 1355725 w 1725400"/>
              <a:gd name="connsiteY33" fmla="*/ 730250 h 2552700"/>
              <a:gd name="connsiteX34" fmla="*/ 1292225 w 1725400"/>
              <a:gd name="connsiteY34" fmla="*/ 692150 h 2552700"/>
              <a:gd name="connsiteX35" fmla="*/ 1270000 w 1725400"/>
              <a:gd name="connsiteY35" fmla="*/ 488950 h 2552700"/>
              <a:gd name="connsiteX36" fmla="*/ 1308100 w 1725400"/>
              <a:gd name="connsiteY36" fmla="*/ 400050 h 2552700"/>
              <a:gd name="connsiteX37" fmla="*/ 1368425 w 1725400"/>
              <a:gd name="connsiteY37" fmla="*/ 314325 h 2552700"/>
              <a:gd name="connsiteX38" fmla="*/ 1371600 w 1725400"/>
              <a:gd name="connsiteY38" fmla="*/ 225425 h 2552700"/>
              <a:gd name="connsiteX39" fmla="*/ 1276350 w 1725400"/>
              <a:gd name="connsiteY39" fmla="*/ 219075 h 2552700"/>
              <a:gd name="connsiteX40" fmla="*/ 1216025 w 1725400"/>
              <a:gd name="connsiteY40" fmla="*/ 31750 h 2552700"/>
              <a:gd name="connsiteX41" fmla="*/ 1146175 w 1725400"/>
              <a:gd name="connsiteY41" fmla="*/ 0 h 2552700"/>
              <a:gd name="connsiteX42" fmla="*/ 1073150 w 1725400"/>
              <a:gd name="connsiteY42" fmla="*/ 38100 h 2552700"/>
              <a:gd name="connsiteX43" fmla="*/ 987425 w 1725400"/>
              <a:gd name="connsiteY43" fmla="*/ 57150 h 2552700"/>
              <a:gd name="connsiteX44" fmla="*/ 968375 w 1725400"/>
              <a:gd name="connsiteY44" fmla="*/ 107950 h 2552700"/>
              <a:gd name="connsiteX45" fmla="*/ 930275 w 1725400"/>
              <a:gd name="connsiteY45" fmla="*/ 101600 h 2552700"/>
              <a:gd name="connsiteX46" fmla="*/ 920750 w 1725400"/>
              <a:gd name="connsiteY46" fmla="*/ 171450 h 2552700"/>
              <a:gd name="connsiteX47" fmla="*/ 787400 w 1725400"/>
              <a:gd name="connsiteY47" fmla="*/ 187325 h 2552700"/>
              <a:gd name="connsiteX48" fmla="*/ 723900 w 1725400"/>
              <a:gd name="connsiteY48" fmla="*/ 203200 h 2552700"/>
              <a:gd name="connsiteX49" fmla="*/ 539750 w 1725400"/>
              <a:gd name="connsiteY49" fmla="*/ 263525 h 2552700"/>
              <a:gd name="connsiteX50" fmla="*/ 466725 w 1725400"/>
              <a:gd name="connsiteY50" fmla="*/ 244475 h 2552700"/>
              <a:gd name="connsiteX51" fmla="*/ 431800 w 1725400"/>
              <a:gd name="connsiteY51" fmla="*/ 247650 h 2552700"/>
              <a:gd name="connsiteX52" fmla="*/ 384175 w 1725400"/>
              <a:gd name="connsiteY52" fmla="*/ 206375 h 2552700"/>
              <a:gd name="connsiteX53" fmla="*/ 323850 w 1725400"/>
              <a:gd name="connsiteY53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880849 w 1725400"/>
              <a:gd name="connsiteY22" fmla="*/ 2307136 h 2552700"/>
              <a:gd name="connsiteX23" fmla="*/ 1717675 w 1725400"/>
              <a:gd name="connsiteY23" fmla="*/ 1616075 h 2552700"/>
              <a:gd name="connsiteX24" fmla="*/ 1725400 w 1725400"/>
              <a:gd name="connsiteY24" fmla="*/ 1605461 h 2552700"/>
              <a:gd name="connsiteX25" fmla="*/ 1647825 w 1725400"/>
              <a:gd name="connsiteY25" fmla="*/ 1435100 h 2552700"/>
              <a:gd name="connsiteX26" fmla="*/ 1549400 w 1725400"/>
              <a:gd name="connsiteY26" fmla="*/ 1292225 h 2552700"/>
              <a:gd name="connsiteX27" fmla="*/ 1476375 w 1725400"/>
              <a:gd name="connsiteY27" fmla="*/ 1289050 h 2552700"/>
              <a:gd name="connsiteX28" fmla="*/ 1393825 w 1725400"/>
              <a:gd name="connsiteY28" fmla="*/ 1079500 h 2552700"/>
              <a:gd name="connsiteX29" fmla="*/ 1412875 w 1725400"/>
              <a:gd name="connsiteY29" fmla="*/ 1054100 h 2552700"/>
              <a:gd name="connsiteX30" fmla="*/ 1463675 w 1725400"/>
              <a:gd name="connsiteY30" fmla="*/ 1044575 h 2552700"/>
              <a:gd name="connsiteX31" fmla="*/ 1498600 w 1725400"/>
              <a:gd name="connsiteY31" fmla="*/ 1003300 h 2552700"/>
              <a:gd name="connsiteX32" fmla="*/ 1495425 w 1725400"/>
              <a:gd name="connsiteY32" fmla="*/ 965200 h 2552700"/>
              <a:gd name="connsiteX33" fmla="*/ 1365250 w 1725400"/>
              <a:gd name="connsiteY33" fmla="*/ 781050 h 2552700"/>
              <a:gd name="connsiteX34" fmla="*/ 1355725 w 1725400"/>
              <a:gd name="connsiteY34" fmla="*/ 730250 h 2552700"/>
              <a:gd name="connsiteX35" fmla="*/ 1292225 w 1725400"/>
              <a:gd name="connsiteY35" fmla="*/ 692150 h 2552700"/>
              <a:gd name="connsiteX36" fmla="*/ 1270000 w 1725400"/>
              <a:gd name="connsiteY36" fmla="*/ 488950 h 2552700"/>
              <a:gd name="connsiteX37" fmla="*/ 1308100 w 1725400"/>
              <a:gd name="connsiteY37" fmla="*/ 400050 h 2552700"/>
              <a:gd name="connsiteX38" fmla="*/ 1368425 w 1725400"/>
              <a:gd name="connsiteY38" fmla="*/ 314325 h 2552700"/>
              <a:gd name="connsiteX39" fmla="*/ 1371600 w 1725400"/>
              <a:gd name="connsiteY39" fmla="*/ 225425 h 2552700"/>
              <a:gd name="connsiteX40" fmla="*/ 1276350 w 1725400"/>
              <a:gd name="connsiteY40" fmla="*/ 219075 h 2552700"/>
              <a:gd name="connsiteX41" fmla="*/ 1216025 w 1725400"/>
              <a:gd name="connsiteY41" fmla="*/ 31750 h 2552700"/>
              <a:gd name="connsiteX42" fmla="*/ 1146175 w 1725400"/>
              <a:gd name="connsiteY42" fmla="*/ 0 h 2552700"/>
              <a:gd name="connsiteX43" fmla="*/ 1073150 w 1725400"/>
              <a:gd name="connsiteY43" fmla="*/ 38100 h 2552700"/>
              <a:gd name="connsiteX44" fmla="*/ 987425 w 1725400"/>
              <a:gd name="connsiteY44" fmla="*/ 57150 h 2552700"/>
              <a:gd name="connsiteX45" fmla="*/ 968375 w 1725400"/>
              <a:gd name="connsiteY45" fmla="*/ 107950 h 2552700"/>
              <a:gd name="connsiteX46" fmla="*/ 930275 w 1725400"/>
              <a:gd name="connsiteY46" fmla="*/ 101600 h 2552700"/>
              <a:gd name="connsiteX47" fmla="*/ 920750 w 1725400"/>
              <a:gd name="connsiteY47" fmla="*/ 171450 h 2552700"/>
              <a:gd name="connsiteX48" fmla="*/ 787400 w 1725400"/>
              <a:gd name="connsiteY48" fmla="*/ 187325 h 2552700"/>
              <a:gd name="connsiteX49" fmla="*/ 723900 w 1725400"/>
              <a:gd name="connsiteY49" fmla="*/ 203200 h 2552700"/>
              <a:gd name="connsiteX50" fmla="*/ 539750 w 1725400"/>
              <a:gd name="connsiteY50" fmla="*/ 263525 h 2552700"/>
              <a:gd name="connsiteX51" fmla="*/ 466725 w 1725400"/>
              <a:gd name="connsiteY51" fmla="*/ 244475 h 2552700"/>
              <a:gd name="connsiteX52" fmla="*/ 431800 w 1725400"/>
              <a:gd name="connsiteY52" fmla="*/ 247650 h 2552700"/>
              <a:gd name="connsiteX53" fmla="*/ 384175 w 1725400"/>
              <a:gd name="connsiteY53" fmla="*/ 206375 h 2552700"/>
              <a:gd name="connsiteX54" fmla="*/ 323850 w 1725400"/>
              <a:gd name="connsiteY54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1717675 w 1725400"/>
              <a:gd name="connsiteY23" fmla="*/ 1616075 h 2552700"/>
              <a:gd name="connsiteX24" fmla="*/ 1725400 w 1725400"/>
              <a:gd name="connsiteY24" fmla="*/ 1605461 h 2552700"/>
              <a:gd name="connsiteX25" fmla="*/ 1647825 w 1725400"/>
              <a:gd name="connsiteY25" fmla="*/ 1435100 h 2552700"/>
              <a:gd name="connsiteX26" fmla="*/ 1549400 w 1725400"/>
              <a:gd name="connsiteY26" fmla="*/ 1292225 h 2552700"/>
              <a:gd name="connsiteX27" fmla="*/ 1476375 w 1725400"/>
              <a:gd name="connsiteY27" fmla="*/ 1289050 h 2552700"/>
              <a:gd name="connsiteX28" fmla="*/ 1393825 w 1725400"/>
              <a:gd name="connsiteY28" fmla="*/ 1079500 h 2552700"/>
              <a:gd name="connsiteX29" fmla="*/ 1412875 w 1725400"/>
              <a:gd name="connsiteY29" fmla="*/ 1054100 h 2552700"/>
              <a:gd name="connsiteX30" fmla="*/ 1463675 w 1725400"/>
              <a:gd name="connsiteY30" fmla="*/ 1044575 h 2552700"/>
              <a:gd name="connsiteX31" fmla="*/ 1498600 w 1725400"/>
              <a:gd name="connsiteY31" fmla="*/ 1003300 h 2552700"/>
              <a:gd name="connsiteX32" fmla="*/ 1495425 w 1725400"/>
              <a:gd name="connsiteY32" fmla="*/ 965200 h 2552700"/>
              <a:gd name="connsiteX33" fmla="*/ 1365250 w 1725400"/>
              <a:gd name="connsiteY33" fmla="*/ 781050 h 2552700"/>
              <a:gd name="connsiteX34" fmla="*/ 1355725 w 1725400"/>
              <a:gd name="connsiteY34" fmla="*/ 730250 h 2552700"/>
              <a:gd name="connsiteX35" fmla="*/ 1292225 w 1725400"/>
              <a:gd name="connsiteY35" fmla="*/ 692150 h 2552700"/>
              <a:gd name="connsiteX36" fmla="*/ 1270000 w 1725400"/>
              <a:gd name="connsiteY36" fmla="*/ 488950 h 2552700"/>
              <a:gd name="connsiteX37" fmla="*/ 1308100 w 1725400"/>
              <a:gd name="connsiteY37" fmla="*/ 400050 h 2552700"/>
              <a:gd name="connsiteX38" fmla="*/ 1368425 w 1725400"/>
              <a:gd name="connsiteY38" fmla="*/ 314325 h 2552700"/>
              <a:gd name="connsiteX39" fmla="*/ 1371600 w 1725400"/>
              <a:gd name="connsiteY39" fmla="*/ 225425 h 2552700"/>
              <a:gd name="connsiteX40" fmla="*/ 1276350 w 1725400"/>
              <a:gd name="connsiteY40" fmla="*/ 219075 h 2552700"/>
              <a:gd name="connsiteX41" fmla="*/ 1216025 w 1725400"/>
              <a:gd name="connsiteY41" fmla="*/ 31750 h 2552700"/>
              <a:gd name="connsiteX42" fmla="*/ 1146175 w 1725400"/>
              <a:gd name="connsiteY42" fmla="*/ 0 h 2552700"/>
              <a:gd name="connsiteX43" fmla="*/ 1073150 w 1725400"/>
              <a:gd name="connsiteY43" fmla="*/ 38100 h 2552700"/>
              <a:gd name="connsiteX44" fmla="*/ 987425 w 1725400"/>
              <a:gd name="connsiteY44" fmla="*/ 57150 h 2552700"/>
              <a:gd name="connsiteX45" fmla="*/ 968375 w 1725400"/>
              <a:gd name="connsiteY45" fmla="*/ 107950 h 2552700"/>
              <a:gd name="connsiteX46" fmla="*/ 930275 w 1725400"/>
              <a:gd name="connsiteY46" fmla="*/ 101600 h 2552700"/>
              <a:gd name="connsiteX47" fmla="*/ 920750 w 1725400"/>
              <a:gd name="connsiteY47" fmla="*/ 171450 h 2552700"/>
              <a:gd name="connsiteX48" fmla="*/ 787400 w 1725400"/>
              <a:gd name="connsiteY48" fmla="*/ 187325 h 2552700"/>
              <a:gd name="connsiteX49" fmla="*/ 723900 w 1725400"/>
              <a:gd name="connsiteY49" fmla="*/ 203200 h 2552700"/>
              <a:gd name="connsiteX50" fmla="*/ 539750 w 1725400"/>
              <a:gd name="connsiteY50" fmla="*/ 263525 h 2552700"/>
              <a:gd name="connsiteX51" fmla="*/ 466725 w 1725400"/>
              <a:gd name="connsiteY51" fmla="*/ 244475 h 2552700"/>
              <a:gd name="connsiteX52" fmla="*/ 431800 w 1725400"/>
              <a:gd name="connsiteY52" fmla="*/ 247650 h 2552700"/>
              <a:gd name="connsiteX53" fmla="*/ 384175 w 1725400"/>
              <a:gd name="connsiteY53" fmla="*/ 206375 h 2552700"/>
              <a:gd name="connsiteX54" fmla="*/ 323850 w 1725400"/>
              <a:gd name="connsiteY54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1001499 w 1725400"/>
              <a:gd name="connsiteY23" fmla="*/ 2275386 h 2552700"/>
              <a:gd name="connsiteX24" fmla="*/ 1717675 w 1725400"/>
              <a:gd name="connsiteY24" fmla="*/ 1616075 h 2552700"/>
              <a:gd name="connsiteX25" fmla="*/ 1725400 w 1725400"/>
              <a:gd name="connsiteY25" fmla="*/ 1605461 h 2552700"/>
              <a:gd name="connsiteX26" fmla="*/ 1647825 w 1725400"/>
              <a:gd name="connsiteY26" fmla="*/ 1435100 h 2552700"/>
              <a:gd name="connsiteX27" fmla="*/ 1549400 w 1725400"/>
              <a:gd name="connsiteY27" fmla="*/ 1292225 h 2552700"/>
              <a:gd name="connsiteX28" fmla="*/ 1476375 w 1725400"/>
              <a:gd name="connsiteY28" fmla="*/ 1289050 h 2552700"/>
              <a:gd name="connsiteX29" fmla="*/ 1393825 w 1725400"/>
              <a:gd name="connsiteY29" fmla="*/ 1079500 h 2552700"/>
              <a:gd name="connsiteX30" fmla="*/ 1412875 w 1725400"/>
              <a:gd name="connsiteY30" fmla="*/ 1054100 h 2552700"/>
              <a:gd name="connsiteX31" fmla="*/ 1463675 w 1725400"/>
              <a:gd name="connsiteY31" fmla="*/ 1044575 h 2552700"/>
              <a:gd name="connsiteX32" fmla="*/ 1498600 w 1725400"/>
              <a:gd name="connsiteY32" fmla="*/ 1003300 h 2552700"/>
              <a:gd name="connsiteX33" fmla="*/ 1495425 w 1725400"/>
              <a:gd name="connsiteY33" fmla="*/ 965200 h 2552700"/>
              <a:gd name="connsiteX34" fmla="*/ 1365250 w 1725400"/>
              <a:gd name="connsiteY34" fmla="*/ 781050 h 2552700"/>
              <a:gd name="connsiteX35" fmla="*/ 1355725 w 1725400"/>
              <a:gd name="connsiteY35" fmla="*/ 730250 h 2552700"/>
              <a:gd name="connsiteX36" fmla="*/ 1292225 w 1725400"/>
              <a:gd name="connsiteY36" fmla="*/ 692150 h 2552700"/>
              <a:gd name="connsiteX37" fmla="*/ 1270000 w 1725400"/>
              <a:gd name="connsiteY37" fmla="*/ 488950 h 2552700"/>
              <a:gd name="connsiteX38" fmla="*/ 1308100 w 1725400"/>
              <a:gd name="connsiteY38" fmla="*/ 400050 h 2552700"/>
              <a:gd name="connsiteX39" fmla="*/ 1368425 w 1725400"/>
              <a:gd name="connsiteY39" fmla="*/ 314325 h 2552700"/>
              <a:gd name="connsiteX40" fmla="*/ 1371600 w 1725400"/>
              <a:gd name="connsiteY40" fmla="*/ 225425 h 2552700"/>
              <a:gd name="connsiteX41" fmla="*/ 1276350 w 1725400"/>
              <a:gd name="connsiteY41" fmla="*/ 219075 h 2552700"/>
              <a:gd name="connsiteX42" fmla="*/ 1216025 w 1725400"/>
              <a:gd name="connsiteY42" fmla="*/ 31750 h 2552700"/>
              <a:gd name="connsiteX43" fmla="*/ 1146175 w 1725400"/>
              <a:gd name="connsiteY43" fmla="*/ 0 h 2552700"/>
              <a:gd name="connsiteX44" fmla="*/ 1073150 w 1725400"/>
              <a:gd name="connsiteY44" fmla="*/ 38100 h 2552700"/>
              <a:gd name="connsiteX45" fmla="*/ 987425 w 1725400"/>
              <a:gd name="connsiteY45" fmla="*/ 57150 h 2552700"/>
              <a:gd name="connsiteX46" fmla="*/ 968375 w 1725400"/>
              <a:gd name="connsiteY46" fmla="*/ 107950 h 2552700"/>
              <a:gd name="connsiteX47" fmla="*/ 930275 w 1725400"/>
              <a:gd name="connsiteY47" fmla="*/ 101600 h 2552700"/>
              <a:gd name="connsiteX48" fmla="*/ 920750 w 1725400"/>
              <a:gd name="connsiteY48" fmla="*/ 171450 h 2552700"/>
              <a:gd name="connsiteX49" fmla="*/ 787400 w 1725400"/>
              <a:gd name="connsiteY49" fmla="*/ 187325 h 2552700"/>
              <a:gd name="connsiteX50" fmla="*/ 723900 w 1725400"/>
              <a:gd name="connsiteY50" fmla="*/ 203200 h 2552700"/>
              <a:gd name="connsiteX51" fmla="*/ 539750 w 1725400"/>
              <a:gd name="connsiteY51" fmla="*/ 263525 h 2552700"/>
              <a:gd name="connsiteX52" fmla="*/ 466725 w 1725400"/>
              <a:gd name="connsiteY52" fmla="*/ 244475 h 2552700"/>
              <a:gd name="connsiteX53" fmla="*/ 431800 w 1725400"/>
              <a:gd name="connsiteY53" fmla="*/ 247650 h 2552700"/>
              <a:gd name="connsiteX54" fmla="*/ 384175 w 1725400"/>
              <a:gd name="connsiteY54" fmla="*/ 206375 h 2552700"/>
              <a:gd name="connsiteX55" fmla="*/ 323850 w 1725400"/>
              <a:gd name="connsiteY55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717675 w 1725400"/>
              <a:gd name="connsiteY24" fmla="*/ 1616075 h 2552700"/>
              <a:gd name="connsiteX25" fmla="*/ 1725400 w 1725400"/>
              <a:gd name="connsiteY25" fmla="*/ 1605461 h 2552700"/>
              <a:gd name="connsiteX26" fmla="*/ 1647825 w 1725400"/>
              <a:gd name="connsiteY26" fmla="*/ 1435100 h 2552700"/>
              <a:gd name="connsiteX27" fmla="*/ 1549400 w 1725400"/>
              <a:gd name="connsiteY27" fmla="*/ 1292225 h 2552700"/>
              <a:gd name="connsiteX28" fmla="*/ 1476375 w 1725400"/>
              <a:gd name="connsiteY28" fmla="*/ 1289050 h 2552700"/>
              <a:gd name="connsiteX29" fmla="*/ 1393825 w 1725400"/>
              <a:gd name="connsiteY29" fmla="*/ 1079500 h 2552700"/>
              <a:gd name="connsiteX30" fmla="*/ 1412875 w 1725400"/>
              <a:gd name="connsiteY30" fmla="*/ 1054100 h 2552700"/>
              <a:gd name="connsiteX31" fmla="*/ 1463675 w 1725400"/>
              <a:gd name="connsiteY31" fmla="*/ 1044575 h 2552700"/>
              <a:gd name="connsiteX32" fmla="*/ 1498600 w 1725400"/>
              <a:gd name="connsiteY32" fmla="*/ 1003300 h 2552700"/>
              <a:gd name="connsiteX33" fmla="*/ 1495425 w 1725400"/>
              <a:gd name="connsiteY33" fmla="*/ 965200 h 2552700"/>
              <a:gd name="connsiteX34" fmla="*/ 1365250 w 1725400"/>
              <a:gd name="connsiteY34" fmla="*/ 781050 h 2552700"/>
              <a:gd name="connsiteX35" fmla="*/ 1355725 w 1725400"/>
              <a:gd name="connsiteY35" fmla="*/ 730250 h 2552700"/>
              <a:gd name="connsiteX36" fmla="*/ 1292225 w 1725400"/>
              <a:gd name="connsiteY36" fmla="*/ 692150 h 2552700"/>
              <a:gd name="connsiteX37" fmla="*/ 1270000 w 1725400"/>
              <a:gd name="connsiteY37" fmla="*/ 488950 h 2552700"/>
              <a:gd name="connsiteX38" fmla="*/ 1308100 w 1725400"/>
              <a:gd name="connsiteY38" fmla="*/ 400050 h 2552700"/>
              <a:gd name="connsiteX39" fmla="*/ 1368425 w 1725400"/>
              <a:gd name="connsiteY39" fmla="*/ 314325 h 2552700"/>
              <a:gd name="connsiteX40" fmla="*/ 1371600 w 1725400"/>
              <a:gd name="connsiteY40" fmla="*/ 225425 h 2552700"/>
              <a:gd name="connsiteX41" fmla="*/ 1276350 w 1725400"/>
              <a:gd name="connsiteY41" fmla="*/ 219075 h 2552700"/>
              <a:gd name="connsiteX42" fmla="*/ 1216025 w 1725400"/>
              <a:gd name="connsiteY42" fmla="*/ 31750 h 2552700"/>
              <a:gd name="connsiteX43" fmla="*/ 1146175 w 1725400"/>
              <a:gd name="connsiteY43" fmla="*/ 0 h 2552700"/>
              <a:gd name="connsiteX44" fmla="*/ 1073150 w 1725400"/>
              <a:gd name="connsiteY44" fmla="*/ 38100 h 2552700"/>
              <a:gd name="connsiteX45" fmla="*/ 987425 w 1725400"/>
              <a:gd name="connsiteY45" fmla="*/ 57150 h 2552700"/>
              <a:gd name="connsiteX46" fmla="*/ 968375 w 1725400"/>
              <a:gd name="connsiteY46" fmla="*/ 107950 h 2552700"/>
              <a:gd name="connsiteX47" fmla="*/ 930275 w 1725400"/>
              <a:gd name="connsiteY47" fmla="*/ 101600 h 2552700"/>
              <a:gd name="connsiteX48" fmla="*/ 920750 w 1725400"/>
              <a:gd name="connsiteY48" fmla="*/ 171450 h 2552700"/>
              <a:gd name="connsiteX49" fmla="*/ 787400 w 1725400"/>
              <a:gd name="connsiteY49" fmla="*/ 187325 h 2552700"/>
              <a:gd name="connsiteX50" fmla="*/ 723900 w 1725400"/>
              <a:gd name="connsiteY50" fmla="*/ 203200 h 2552700"/>
              <a:gd name="connsiteX51" fmla="*/ 539750 w 1725400"/>
              <a:gd name="connsiteY51" fmla="*/ 263525 h 2552700"/>
              <a:gd name="connsiteX52" fmla="*/ 466725 w 1725400"/>
              <a:gd name="connsiteY52" fmla="*/ 244475 h 2552700"/>
              <a:gd name="connsiteX53" fmla="*/ 431800 w 1725400"/>
              <a:gd name="connsiteY53" fmla="*/ 247650 h 2552700"/>
              <a:gd name="connsiteX54" fmla="*/ 384175 w 1725400"/>
              <a:gd name="connsiteY54" fmla="*/ 206375 h 2552700"/>
              <a:gd name="connsiteX55" fmla="*/ 323850 w 1725400"/>
              <a:gd name="connsiteY55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991974 w 1725400"/>
              <a:gd name="connsiteY24" fmla="*/ 2243636 h 2552700"/>
              <a:gd name="connsiteX25" fmla="*/ 1717675 w 1725400"/>
              <a:gd name="connsiteY25" fmla="*/ 1616075 h 2552700"/>
              <a:gd name="connsiteX26" fmla="*/ 1725400 w 1725400"/>
              <a:gd name="connsiteY26" fmla="*/ 1605461 h 2552700"/>
              <a:gd name="connsiteX27" fmla="*/ 1647825 w 1725400"/>
              <a:gd name="connsiteY27" fmla="*/ 1435100 h 2552700"/>
              <a:gd name="connsiteX28" fmla="*/ 1549400 w 1725400"/>
              <a:gd name="connsiteY28" fmla="*/ 1292225 h 2552700"/>
              <a:gd name="connsiteX29" fmla="*/ 1476375 w 1725400"/>
              <a:gd name="connsiteY29" fmla="*/ 1289050 h 2552700"/>
              <a:gd name="connsiteX30" fmla="*/ 1393825 w 1725400"/>
              <a:gd name="connsiteY30" fmla="*/ 1079500 h 2552700"/>
              <a:gd name="connsiteX31" fmla="*/ 1412875 w 1725400"/>
              <a:gd name="connsiteY31" fmla="*/ 1054100 h 2552700"/>
              <a:gd name="connsiteX32" fmla="*/ 1463675 w 1725400"/>
              <a:gd name="connsiteY32" fmla="*/ 1044575 h 2552700"/>
              <a:gd name="connsiteX33" fmla="*/ 1498600 w 1725400"/>
              <a:gd name="connsiteY33" fmla="*/ 1003300 h 2552700"/>
              <a:gd name="connsiteX34" fmla="*/ 1495425 w 1725400"/>
              <a:gd name="connsiteY34" fmla="*/ 965200 h 2552700"/>
              <a:gd name="connsiteX35" fmla="*/ 1365250 w 1725400"/>
              <a:gd name="connsiteY35" fmla="*/ 781050 h 2552700"/>
              <a:gd name="connsiteX36" fmla="*/ 1355725 w 1725400"/>
              <a:gd name="connsiteY36" fmla="*/ 730250 h 2552700"/>
              <a:gd name="connsiteX37" fmla="*/ 1292225 w 1725400"/>
              <a:gd name="connsiteY37" fmla="*/ 692150 h 2552700"/>
              <a:gd name="connsiteX38" fmla="*/ 1270000 w 1725400"/>
              <a:gd name="connsiteY38" fmla="*/ 488950 h 2552700"/>
              <a:gd name="connsiteX39" fmla="*/ 1308100 w 1725400"/>
              <a:gd name="connsiteY39" fmla="*/ 400050 h 2552700"/>
              <a:gd name="connsiteX40" fmla="*/ 1368425 w 1725400"/>
              <a:gd name="connsiteY40" fmla="*/ 314325 h 2552700"/>
              <a:gd name="connsiteX41" fmla="*/ 1371600 w 1725400"/>
              <a:gd name="connsiteY41" fmla="*/ 225425 h 2552700"/>
              <a:gd name="connsiteX42" fmla="*/ 1276350 w 1725400"/>
              <a:gd name="connsiteY42" fmla="*/ 219075 h 2552700"/>
              <a:gd name="connsiteX43" fmla="*/ 1216025 w 1725400"/>
              <a:gd name="connsiteY43" fmla="*/ 31750 h 2552700"/>
              <a:gd name="connsiteX44" fmla="*/ 1146175 w 1725400"/>
              <a:gd name="connsiteY44" fmla="*/ 0 h 2552700"/>
              <a:gd name="connsiteX45" fmla="*/ 1073150 w 1725400"/>
              <a:gd name="connsiteY45" fmla="*/ 38100 h 2552700"/>
              <a:gd name="connsiteX46" fmla="*/ 987425 w 1725400"/>
              <a:gd name="connsiteY46" fmla="*/ 57150 h 2552700"/>
              <a:gd name="connsiteX47" fmla="*/ 968375 w 1725400"/>
              <a:gd name="connsiteY47" fmla="*/ 107950 h 2552700"/>
              <a:gd name="connsiteX48" fmla="*/ 930275 w 1725400"/>
              <a:gd name="connsiteY48" fmla="*/ 101600 h 2552700"/>
              <a:gd name="connsiteX49" fmla="*/ 920750 w 1725400"/>
              <a:gd name="connsiteY49" fmla="*/ 171450 h 2552700"/>
              <a:gd name="connsiteX50" fmla="*/ 787400 w 1725400"/>
              <a:gd name="connsiteY50" fmla="*/ 187325 h 2552700"/>
              <a:gd name="connsiteX51" fmla="*/ 723900 w 1725400"/>
              <a:gd name="connsiteY51" fmla="*/ 203200 h 2552700"/>
              <a:gd name="connsiteX52" fmla="*/ 539750 w 1725400"/>
              <a:gd name="connsiteY52" fmla="*/ 263525 h 2552700"/>
              <a:gd name="connsiteX53" fmla="*/ 466725 w 1725400"/>
              <a:gd name="connsiteY53" fmla="*/ 244475 h 2552700"/>
              <a:gd name="connsiteX54" fmla="*/ 431800 w 1725400"/>
              <a:gd name="connsiteY54" fmla="*/ 247650 h 2552700"/>
              <a:gd name="connsiteX55" fmla="*/ 384175 w 1725400"/>
              <a:gd name="connsiteY55" fmla="*/ 206375 h 2552700"/>
              <a:gd name="connsiteX56" fmla="*/ 323850 w 1725400"/>
              <a:gd name="connsiteY56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717675 w 1725400"/>
              <a:gd name="connsiteY25" fmla="*/ 1616075 h 2552700"/>
              <a:gd name="connsiteX26" fmla="*/ 1725400 w 1725400"/>
              <a:gd name="connsiteY26" fmla="*/ 1605461 h 2552700"/>
              <a:gd name="connsiteX27" fmla="*/ 1647825 w 1725400"/>
              <a:gd name="connsiteY27" fmla="*/ 1435100 h 2552700"/>
              <a:gd name="connsiteX28" fmla="*/ 1549400 w 1725400"/>
              <a:gd name="connsiteY28" fmla="*/ 1292225 h 2552700"/>
              <a:gd name="connsiteX29" fmla="*/ 1476375 w 1725400"/>
              <a:gd name="connsiteY29" fmla="*/ 1289050 h 2552700"/>
              <a:gd name="connsiteX30" fmla="*/ 1393825 w 1725400"/>
              <a:gd name="connsiteY30" fmla="*/ 1079500 h 2552700"/>
              <a:gd name="connsiteX31" fmla="*/ 1412875 w 1725400"/>
              <a:gd name="connsiteY31" fmla="*/ 1054100 h 2552700"/>
              <a:gd name="connsiteX32" fmla="*/ 1463675 w 1725400"/>
              <a:gd name="connsiteY32" fmla="*/ 1044575 h 2552700"/>
              <a:gd name="connsiteX33" fmla="*/ 1498600 w 1725400"/>
              <a:gd name="connsiteY33" fmla="*/ 1003300 h 2552700"/>
              <a:gd name="connsiteX34" fmla="*/ 1495425 w 1725400"/>
              <a:gd name="connsiteY34" fmla="*/ 965200 h 2552700"/>
              <a:gd name="connsiteX35" fmla="*/ 1365250 w 1725400"/>
              <a:gd name="connsiteY35" fmla="*/ 781050 h 2552700"/>
              <a:gd name="connsiteX36" fmla="*/ 1355725 w 1725400"/>
              <a:gd name="connsiteY36" fmla="*/ 730250 h 2552700"/>
              <a:gd name="connsiteX37" fmla="*/ 1292225 w 1725400"/>
              <a:gd name="connsiteY37" fmla="*/ 692150 h 2552700"/>
              <a:gd name="connsiteX38" fmla="*/ 1270000 w 1725400"/>
              <a:gd name="connsiteY38" fmla="*/ 488950 h 2552700"/>
              <a:gd name="connsiteX39" fmla="*/ 1308100 w 1725400"/>
              <a:gd name="connsiteY39" fmla="*/ 400050 h 2552700"/>
              <a:gd name="connsiteX40" fmla="*/ 1368425 w 1725400"/>
              <a:gd name="connsiteY40" fmla="*/ 314325 h 2552700"/>
              <a:gd name="connsiteX41" fmla="*/ 1371600 w 1725400"/>
              <a:gd name="connsiteY41" fmla="*/ 225425 h 2552700"/>
              <a:gd name="connsiteX42" fmla="*/ 1276350 w 1725400"/>
              <a:gd name="connsiteY42" fmla="*/ 219075 h 2552700"/>
              <a:gd name="connsiteX43" fmla="*/ 1216025 w 1725400"/>
              <a:gd name="connsiteY43" fmla="*/ 31750 h 2552700"/>
              <a:gd name="connsiteX44" fmla="*/ 1146175 w 1725400"/>
              <a:gd name="connsiteY44" fmla="*/ 0 h 2552700"/>
              <a:gd name="connsiteX45" fmla="*/ 1073150 w 1725400"/>
              <a:gd name="connsiteY45" fmla="*/ 38100 h 2552700"/>
              <a:gd name="connsiteX46" fmla="*/ 987425 w 1725400"/>
              <a:gd name="connsiteY46" fmla="*/ 57150 h 2552700"/>
              <a:gd name="connsiteX47" fmla="*/ 968375 w 1725400"/>
              <a:gd name="connsiteY47" fmla="*/ 107950 h 2552700"/>
              <a:gd name="connsiteX48" fmla="*/ 930275 w 1725400"/>
              <a:gd name="connsiteY48" fmla="*/ 101600 h 2552700"/>
              <a:gd name="connsiteX49" fmla="*/ 920750 w 1725400"/>
              <a:gd name="connsiteY49" fmla="*/ 171450 h 2552700"/>
              <a:gd name="connsiteX50" fmla="*/ 787400 w 1725400"/>
              <a:gd name="connsiteY50" fmla="*/ 187325 h 2552700"/>
              <a:gd name="connsiteX51" fmla="*/ 723900 w 1725400"/>
              <a:gd name="connsiteY51" fmla="*/ 203200 h 2552700"/>
              <a:gd name="connsiteX52" fmla="*/ 539750 w 1725400"/>
              <a:gd name="connsiteY52" fmla="*/ 263525 h 2552700"/>
              <a:gd name="connsiteX53" fmla="*/ 466725 w 1725400"/>
              <a:gd name="connsiteY53" fmla="*/ 244475 h 2552700"/>
              <a:gd name="connsiteX54" fmla="*/ 431800 w 1725400"/>
              <a:gd name="connsiteY54" fmla="*/ 247650 h 2552700"/>
              <a:gd name="connsiteX55" fmla="*/ 384175 w 1725400"/>
              <a:gd name="connsiteY55" fmla="*/ 206375 h 2552700"/>
              <a:gd name="connsiteX56" fmla="*/ 323850 w 1725400"/>
              <a:gd name="connsiteY56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11024 w 1725400"/>
              <a:gd name="connsiteY25" fmla="*/ 2192836 h 2552700"/>
              <a:gd name="connsiteX26" fmla="*/ 1717675 w 1725400"/>
              <a:gd name="connsiteY26" fmla="*/ 1616075 h 2552700"/>
              <a:gd name="connsiteX27" fmla="*/ 1725400 w 1725400"/>
              <a:gd name="connsiteY27" fmla="*/ 1605461 h 2552700"/>
              <a:gd name="connsiteX28" fmla="*/ 1647825 w 1725400"/>
              <a:gd name="connsiteY28" fmla="*/ 1435100 h 2552700"/>
              <a:gd name="connsiteX29" fmla="*/ 1549400 w 1725400"/>
              <a:gd name="connsiteY29" fmla="*/ 1292225 h 2552700"/>
              <a:gd name="connsiteX30" fmla="*/ 1476375 w 1725400"/>
              <a:gd name="connsiteY30" fmla="*/ 1289050 h 2552700"/>
              <a:gd name="connsiteX31" fmla="*/ 1393825 w 1725400"/>
              <a:gd name="connsiteY31" fmla="*/ 1079500 h 2552700"/>
              <a:gd name="connsiteX32" fmla="*/ 1412875 w 1725400"/>
              <a:gd name="connsiteY32" fmla="*/ 1054100 h 2552700"/>
              <a:gd name="connsiteX33" fmla="*/ 1463675 w 1725400"/>
              <a:gd name="connsiteY33" fmla="*/ 1044575 h 2552700"/>
              <a:gd name="connsiteX34" fmla="*/ 1498600 w 1725400"/>
              <a:gd name="connsiteY34" fmla="*/ 1003300 h 2552700"/>
              <a:gd name="connsiteX35" fmla="*/ 1495425 w 1725400"/>
              <a:gd name="connsiteY35" fmla="*/ 965200 h 2552700"/>
              <a:gd name="connsiteX36" fmla="*/ 1365250 w 1725400"/>
              <a:gd name="connsiteY36" fmla="*/ 781050 h 2552700"/>
              <a:gd name="connsiteX37" fmla="*/ 1355725 w 1725400"/>
              <a:gd name="connsiteY37" fmla="*/ 730250 h 2552700"/>
              <a:gd name="connsiteX38" fmla="*/ 1292225 w 1725400"/>
              <a:gd name="connsiteY38" fmla="*/ 692150 h 2552700"/>
              <a:gd name="connsiteX39" fmla="*/ 1270000 w 1725400"/>
              <a:gd name="connsiteY39" fmla="*/ 488950 h 2552700"/>
              <a:gd name="connsiteX40" fmla="*/ 1308100 w 1725400"/>
              <a:gd name="connsiteY40" fmla="*/ 400050 h 2552700"/>
              <a:gd name="connsiteX41" fmla="*/ 1368425 w 1725400"/>
              <a:gd name="connsiteY41" fmla="*/ 314325 h 2552700"/>
              <a:gd name="connsiteX42" fmla="*/ 1371600 w 1725400"/>
              <a:gd name="connsiteY42" fmla="*/ 225425 h 2552700"/>
              <a:gd name="connsiteX43" fmla="*/ 1276350 w 1725400"/>
              <a:gd name="connsiteY43" fmla="*/ 219075 h 2552700"/>
              <a:gd name="connsiteX44" fmla="*/ 1216025 w 1725400"/>
              <a:gd name="connsiteY44" fmla="*/ 31750 h 2552700"/>
              <a:gd name="connsiteX45" fmla="*/ 1146175 w 1725400"/>
              <a:gd name="connsiteY45" fmla="*/ 0 h 2552700"/>
              <a:gd name="connsiteX46" fmla="*/ 1073150 w 1725400"/>
              <a:gd name="connsiteY46" fmla="*/ 38100 h 2552700"/>
              <a:gd name="connsiteX47" fmla="*/ 987425 w 1725400"/>
              <a:gd name="connsiteY47" fmla="*/ 57150 h 2552700"/>
              <a:gd name="connsiteX48" fmla="*/ 968375 w 1725400"/>
              <a:gd name="connsiteY48" fmla="*/ 107950 h 2552700"/>
              <a:gd name="connsiteX49" fmla="*/ 930275 w 1725400"/>
              <a:gd name="connsiteY49" fmla="*/ 101600 h 2552700"/>
              <a:gd name="connsiteX50" fmla="*/ 920750 w 1725400"/>
              <a:gd name="connsiteY50" fmla="*/ 171450 h 2552700"/>
              <a:gd name="connsiteX51" fmla="*/ 787400 w 1725400"/>
              <a:gd name="connsiteY51" fmla="*/ 187325 h 2552700"/>
              <a:gd name="connsiteX52" fmla="*/ 723900 w 1725400"/>
              <a:gd name="connsiteY52" fmla="*/ 203200 h 2552700"/>
              <a:gd name="connsiteX53" fmla="*/ 539750 w 1725400"/>
              <a:gd name="connsiteY53" fmla="*/ 263525 h 2552700"/>
              <a:gd name="connsiteX54" fmla="*/ 466725 w 1725400"/>
              <a:gd name="connsiteY54" fmla="*/ 244475 h 2552700"/>
              <a:gd name="connsiteX55" fmla="*/ 431800 w 1725400"/>
              <a:gd name="connsiteY55" fmla="*/ 247650 h 2552700"/>
              <a:gd name="connsiteX56" fmla="*/ 384175 w 1725400"/>
              <a:gd name="connsiteY56" fmla="*/ 206375 h 2552700"/>
              <a:gd name="connsiteX57" fmla="*/ 323850 w 1725400"/>
              <a:gd name="connsiteY57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717675 w 1725400"/>
              <a:gd name="connsiteY26" fmla="*/ 1616075 h 2552700"/>
              <a:gd name="connsiteX27" fmla="*/ 1725400 w 1725400"/>
              <a:gd name="connsiteY27" fmla="*/ 1605461 h 2552700"/>
              <a:gd name="connsiteX28" fmla="*/ 1647825 w 1725400"/>
              <a:gd name="connsiteY28" fmla="*/ 1435100 h 2552700"/>
              <a:gd name="connsiteX29" fmla="*/ 1549400 w 1725400"/>
              <a:gd name="connsiteY29" fmla="*/ 1292225 h 2552700"/>
              <a:gd name="connsiteX30" fmla="*/ 1476375 w 1725400"/>
              <a:gd name="connsiteY30" fmla="*/ 1289050 h 2552700"/>
              <a:gd name="connsiteX31" fmla="*/ 1393825 w 1725400"/>
              <a:gd name="connsiteY31" fmla="*/ 1079500 h 2552700"/>
              <a:gd name="connsiteX32" fmla="*/ 1412875 w 1725400"/>
              <a:gd name="connsiteY32" fmla="*/ 1054100 h 2552700"/>
              <a:gd name="connsiteX33" fmla="*/ 1463675 w 1725400"/>
              <a:gd name="connsiteY33" fmla="*/ 1044575 h 2552700"/>
              <a:gd name="connsiteX34" fmla="*/ 1498600 w 1725400"/>
              <a:gd name="connsiteY34" fmla="*/ 1003300 h 2552700"/>
              <a:gd name="connsiteX35" fmla="*/ 1495425 w 1725400"/>
              <a:gd name="connsiteY35" fmla="*/ 965200 h 2552700"/>
              <a:gd name="connsiteX36" fmla="*/ 1365250 w 1725400"/>
              <a:gd name="connsiteY36" fmla="*/ 781050 h 2552700"/>
              <a:gd name="connsiteX37" fmla="*/ 1355725 w 1725400"/>
              <a:gd name="connsiteY37" fmla="*/ 730250 h 2552700"/>
              <a:gd name="connsiteX38" fmla="*/ 1292225 w 1725400"/>
              <a:gd name="connsiteY38" fmla="*/ 692150 h 2552700"/>
              <a:gd name="connsiteX39" fmla="*/ 1270000 w 1725400"/>
              <a:gd name="connsiteY39" fmla="*/ 488950 h 2552700"/>
              <a:gd name="connsiteX40" fmla="*/ 1308100 w 1725400"/>
              <a:gd name="connsiteY40" fmla="*/ 400050 h 2552700"/>
              <a:gd name="connsiteX41" fmla="*/ 1368425 w 1725400"/>
              <a:gd name="connsiteY41" fmla="*/ 314325 h 2552700"/>
              <a:gd name="connsiteX42" fmla="*/ 1371600 w 1725400"/>
              <a:gd name="connsiteY42" fmla="*/ 225425 h 2552700"/>
              <a:gd name="connsiteX43" fmla="*/ 1276350 w 1725400"/>
              <a:gd name="connsiteY43" fmla="*/ 219075 h 2552700"/>
              <a:gd name="connsiteX44" fmla="*/ 1216025 w 1725400"/>
              <a:gd name="connsiteY44" fmla="*/ 31750 h 2552700"/>
              <a:gd name="connsiteX45" fmla="*/ 1146175 w 1725400"/>
              <a:gd name="connsiteY45" fmla="*/ 0 h 2552700"/>
              <a:gd name="connsiteX46" fmla="*/ 1073150 w 1725400"/>
              <a:gd name="connsiteY46" fmla="*/ 38100 h 2552700"/>
              <a:gd name="connsiteX47" fmla="*/ 987425 w 1725400"/>
              <a:gd name="connsiteY47" fmla="*/ 57150 h 2552700"/>
              <a:gd name="connsiteX48" fmla="*/ 968375 w 1725400"/>
              <a:gd name="connsiteY48" fmla="*/ 107950 h 2552700"/>
              <a:gd name="connsiteX49" fmla="*/ 930275 w 1725400"/>
              <a:gd name="connsiteY49" fmla="*/ 101600 h 2552700"/>
              <a:gd name="connsiteX50" fmla="*/ 920750 w 1725400"/>
              <a:gd name="connsiteY50" fmla="*/ 171450 h 2552700"/>
              <a:gd name="connsiteX51" fmla="*/ 787400 w 1725400"/>
              <a:gd name="connsiteY51" fmla="*/ 187325 h 2552700"/>
              <a:gd name="connsiteX52" fmla="*/ 723900 w 1725400"/>
              <a:gd name="connsiteY52" fmla="*/ 203200 h 2552700"/>
              <a:gd name="connsiteX53" fmla="*/ 539750 w 1725400"/>
              <a:gd name="connsiteY53" fmla="*/ 263525 h 2552700"/>
              <a:gd name="connsiteX54" fmla="*/ 466725 w 1725400"/>
              <a:gd name="connsiteY54" fmla="*/ 244475 h 2552700"/>
              <a:gd name="connsiteX55" fmla="*/ 431800 w 1725400"/>
              <a:gd name="connsiteY55" fmla="*/ 247650 h 2552700"/>
              <a:gd name="connsiteX56" fmla="*/ 384175 w 1725400"/>
              <a:gd name="connsiteY56" fmla="*/ 206375 h 2552700"/>
              <a:gd name="connsiteX57" fmla="*/ 323850 w 1725400"/>
              <a:gd name="connsiteY57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55474 w 1725400"/>
              <a:gd name="connsiteY26" fmla="*/ 2208711 h 2552700"/>
              <a:gd name="connsiteX27" fmla="*/ 1717675 w 1725400"/>
              <a:gd name="connsiteY27" fmla="*/ 1616075 h 2552700"/>
              <a:gd name="connsiteX28" fmla="*/ 1725400 w 1725400"/>
              <a:gd name="connsiteY28" fmla="*/ 1605461 h 2552700"/>
              <a:gd name="connsiteX29" fmla="*/ 1647825 w 1725400"/>
              <a:gd name="connsiteY29" fmla="*/ 1435100 h 2552700"/>
              <a:gd name="connsiteX30" fmla="*/ 1549400 w 1725400"/>
              <a:gd name="connsiteY30" fmla="*/ 1292225 h 2552700"/>
              <a:gd name="connsiteX31" fmla="*/ 1476375 w 1725400"/>
              <a:gd name="connsiteY31" fmla="*/ 1289050 h 2552700"/>
              <a:gd name="connsiteX32" fmla="*/ 1393825 w 1725400"/>
              <a:gd name="connsiteY32" fmla="*/ 1079500 h 2552700"/>
              <a:gd name="connsiteX33" fmla="*/ 1412875 w 1725400"/>
              <a:gd name="connsiteY33" fmla="*/ 1054100 h 2552700"/>
              <a:gd name="connsiteX34" fmla="*/ 1463675 w 1725400"/>
              <a:gd name="connsiteY34" fmla="*/ 1044575 h 2552700"/>
              <a:gd name="connsiteX35" fmla="*/ 1498600 w 1725400"/>
              <a:gd name="connsiteY35" fmla="*/ 1003300 h 2552700"/>
              <a:gd name="connsiteX36" fmla="*/ 1495425 w 1725400"/>
              <a:gd name="connsiteY36" fmla="*/ 965200 h 2552700"/>
              <a:gd name="connsiteX37" fmla="*/ 1365250 w 1725400"/>
              <a:gd name="connsiteY37" fmla="*/ 781050 h 2552700"/>
              <a:gd name="connsiteX38" fmla="*/ 1355725 w 1725400"/>
              <a:gd name="connsiteY38" fmla="*/ 730250 h 2552700"/>
              <a:gd name="connsiteX39" fmla="*/ 1292225 w 1725400"/>
              <a:gd name="connsiteY39" fmla="*/ 692150 h 2552700"/>
              <a:gd name="connsiteX40" fmla="*/ 1270000 w 1725400"/>
              <a:gd name="connsiteY40" fmla="*/ 488950 h 2552700"/>
              <a:gd name="connsiteX41" fmla="*/ 1308100 w 1725400"/>
              <a:gd name="connsiteY41" fmla="*/ 400050 h 2552700"/>
              <a:gd name="connsiteX42" fmla="*/ 1368425 w 1725400"/>
              <a:gd name="connsiteY42" fmla="*/ 314325 h 2552700"/>
              <a:gd name="connsiteX43" fmla="*/ 1371600 w 1725400"/>
              <a:gd name="connsiteY43" fmla="*/ 225425 h 2552700"/>
              <a:gd name="connsiteX44" fmla="*/ 1276350 w 1725400"/>
              <a:gd name="connsiteY44" fmla="*/ 219075 h 2552700"/>
              <a:gd name="connsiteX45" fmla="*/ 1216025 w 1725400"/>
              <a:gd name="connsiteY45" fmla="*/ 31750 h 2552700"/>
              <a:gd name="connsiteX46" fmla="*/ 1146175 w 1725400"/>
              <a:gd name="connsiteY46" fmla="*/ 0 h 2552700"/>
              <a:gd name="connsiteX47" fmla="*/ 1073150 w 1725400"/>
              <a:gd name="connsiteY47" fmla="*/ 38100 h 2552700"/>
              <a:gd name="connsiteX48" fmla="*/ 987425 w 1725400"/>
              <a:gd name="connsiteY48" fmla="*/ 57150 h 2552700"/>
              <a:gd name="connsiteX49" fmla="*/ 968375 w 1725400"/>
              <a:gd name="connsiteY49" fmla="*/ 107950 h 2552700"/>
              <a:gd name="connsiteX50" fmla="*/ 930275 w 1725400"/>
              <a:gd name="connsiteY50" fmla="*/ 101600 h 2552700"/>
              <a:gd name="connsiteX51" fmla="*/ 920750 w 1725400"/>
              <a:gd name="connsiteY51" fmla="*/ 171450 h 2552700"/>
              <a:gd name="connsiteX52" fmla="*/ 787400 w 1725400"/>
              <a:gd name="connsiteY52" fmla="*/ 187325 h 2552700"/>
              <a:gd name="connsiteX53" fmla="*/ 723900 w 1725400"/>
              <a:gd name="connsiteY53" fmla="*/ 203200 h 2552700"/>
              <a:gd name="connsiteX54" fmla="*/ 539750 w 1725400"/>
              <a:gd name="connsiteY54" fmla="*/ 263525 h 2552700"/>
              <a:gd name="connsiteX55" fmla="*/ 466725 w 1725400"/>
              <a:gd name="connsiteY55" fmla="*/ 244475 h 2552700"/>
              <a:gd name="connsiteX56" fmla="*/ 431800 w 1725400"/>
              <a:gd name="connsiteY56" fmla="*/ 247650 h 2552700"/>
              <a:gd name="connsiteX57" fmla="*/ 384175 w 1725400"/>
              <a:gd name="connsiteY57" fmla="*/ 206375 h 2552700"/>
              <a:gd name="connsiteX58" fmla="*/ 323850 w 1725400"/>
              <a:gd name="connsiteY58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717675 w 1725400"/>
              <a:gd name="connsiteY27" fmla="*/ 1616075 h 2552700"/>
              <a:gd name="connsiteX28" fmla="*/ 1725400 w 1725400"/>
              <a:gd name="connsiteY28" fmla="*/ 1605461 h 2552700"/>
              <a:gd name="connsiteX29" fmla="*/ 1647825 w 1725400"/>
              <a:gd name="connsiteY29" fmla="*/ 1435100 h 2552700"/>
              <a:gd name="connsiteX30" fmla="*/ 1549400 w 1725400"/>
              <a:gd name="connsiteY30" fmla="*/ 1292225 h 2552700"/>
              <a:gd name="connsiteX31" fmla="*/ 1476375 w 1725400"/>
              <a:gd name="connsiteY31" fmla="*/ 1289050 h 2552700"/>
              <a:gd name="connsiteX32" fmla="*/ 1393825 w 1725400"/>
              <a:gd name="connsiteY32" fmla="*/ 1079500 h 2552700"/>
              <a:gd name="connsiteX33" fmla="*/ 1412875 w 1725400"/>
              <a:gd name="connsiteY33" fmla="*/ 1054100 h 2552700"/>
              <a:gd name="connsiteX34" fmla="*/ 1463675 w 1725400"/>
              <a:gd name="connsiteY34" fmla="*/ 1044575 h 2552700"/>
              <a:gd name="connsiteX35" fmla="*/ 1498600 w 1725400"/>
              <a:gd name="connsiteY35" fmla="*/ 1003300 h 2552700"/>
              <a:gd name="connsiteX36" fmla="*/ 1495425 w 1725400"/>
              <a:gd name="connsiteY36" fmla="*/ 965200 h 2552700"/>
              <a:gd name="connsiteX37" fmla="*/ 1365250 w 1725400"/>
              <a:gd name="connsiteY37" fmla="*/ 781050 h 2552700"/>
              <a:gd name="connsiteX38" fmla="*/ 1355725 w 1725400"/>
              <a:gd name="connsiteY38" fmla="*/ 730250 h 2552700"/>
              <a:gd name="connsiteX39" fmla="*/ 1292225 w 1725400"/>
              <a:gd name="connsiteY39" fmla="*/ 692150 h 2552700"/>
              <a:gd name="connsiteX40" fmla="*/ 1270000 w 1725400"/>
              <a:gd name="connsiteY40" fmla="*/ 488950 h 2552700"/>
              <a:gd name="connsiteX41" fmla="*/ 1308100 w 1725400"/>
              <a:gd name="connsiteY41" fmla="*/ 400050 h 2552700"/>
              <a:gd name="connsiteX42" fmla="*/ 1368425 w 1725400"/>
              <a:gd name="connsiteY42" fmla="*/ 314325 h 2552700"/>
              <a:gd name="connsiteX43" fmla="*/ 1371600 w 1725400"/>
              <a:gd name="connsiteY43" fmla="*/ 225425 h 2552700"/>
              <a:gd name="connsiteX44" fmla="*/ 1276350 w 1725400"/>
              <a:gd name="connsiteY44" fmla="*/ 219075 h 2552700"/>
              <a:gd name="connsiteX45" fmla="*/ 1216025 w 1725400"/>
              <a:gd name="connsiteY45" fmla="*/ 31750 h 2552700"/>
              <a:gd name="connsiteX46" fmla="*/ 1146175 w 1725400"/>
              <a:gd name="connsiteY46" fmla="*/ 0 h 2552700"/>
              <a:gd name="connsiteX47" fmla="*/ 1073150 w 1725400"/>
              <a:gd name="connsiteY47" fmla="*/ 38100 h 2552700"/>
              <a:gd name="connsiteX48" fmla="*/ 987425 w 1725400"/>
              <a:gd name="connsiteY48" fmla="*/ 57150 h 2552700"/>
              <a:gd name="connsiteX49" fmla="*/ 968375 w 1725400"/>
              <a:gd name="connsiteY49" fmla="*/ 107950 h 2552700"/>
              <a:gd name="connsiteX50" fmla="*/ 930275 w 1725400"/>
              <a:gd name="connsiteY50" fmla="*/ 101600 h 2552700"/>
              <a:gd name="connsiteX51" fmla="*/ 920750 w 1725400"/>
              <a:gd name="connsiteY51" fmla="*/ 171450 h 2552700"/>
              <a:gd name="connsiteX52" fmla="*/ 787400 w 1725400"/>
              <a:gd name="connsiteY52" fmla="*/ 187325 h 2552700"/>
              <a:gd name="connsiteX53" fmla="*/ 723900 w 1725400"/>
              <a:gd name="connsiteY53" fmla="*/ 203200 h 2552700"/>
              <a:gd name="connsiteX54" fmla="*/ 539750 w 1725400"/>
              <a:gd name="connsiteY54" fmla="*/ 263525 h 2552700"/>
              <a:gd name="connsiteX55" fmla="*/ 466725 w 1725400"/>
              <a:gd name="connsiteY55" fmla="*/ 244475 h 2552700"/>
              <a:gd name="connsiteX56" fmla="*/ 431800 w 1725400"/>
              <a:gd name="connsiteY56" fmla="*/ 247650 h 2552700"/>
              <a:gd name="connsiteX57" fmla="*/ 384175 w 1725400"/>
              <a:gd name="connsiteY57" fmla="*/ 206375 h 2552700"/>
              <a:gd name="connsiteX58" fmla="*/ 323850 w 1725400"/>
              <a:gd name="connsiteY58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0399 w 1725400"/>
              <a:gd name="connsiteY27" fmla="*/ 2161086 h 2552700"/>
              <a:gd name="connsiteX28" fmla="*/ 1717675 w 1725400"/>
              <a:gd name="connsiteY28" fmla="*/ 1616075 h 2552700"/>
              <a:gd name="connsiteX29" fmla="*/ 1725400 w 1725400"/>
              <a:gd name="connsiteY29" fmla="*/ 1605461 h 2552700"/>
              <a:gd name="connsiteX30" fmla="*/ 1647825 w 1725400"/>
              <a:gd name="connsiteY30" fmla="*/ 1435100 h 2552700"/>
              <a:gd name="connsiteX31" fmla="*/ 1549400 w 1725400"/>
              <a:gd name="connsiteY31" fmla="*/ 1292225 h 2552700"/>
              <a:gd name="connsiteX32" fmla="*/ 1476375 w 1725400"/>
              <a:gd name="connsiteY32" fmla="*/ 1289050 h 2552700"/>
              <a:gd name="connsiteX33" fmla="*/ 1393825 w 1725400"/>
              <a:gd name="connsiteY33" fmla="*/ 1079500 h 2552700"/>
              <a:gd name="connsiteX34" fmla="*/ 1412875 w 1725400"/>
              <a:gd name="connsiteY34" fmla="*/ 1054100 h 2552700"/>
              <a:gd name="connsiteX35" fmla="*/ 1463675 w 1725400"/>
              <a:gd name="connsiteY35" fmla="*/ 1044575 h 2552700"/>
              <a:gd name="connsiteX36" fmla="*/ 1498600 w 1725400"/>
              <a:gd name="connsiteY36" fmla="*/ 1003300 h 2552700"/>
              <a:gd name="connsiteX37" fmla="*/ 1495425 w 1725400"/>
              <a:gd name="connsiteY37" fmla="*/ 965200 h 2552700"/>
              <a:gd name="connsiteX38" fmla="*/ 1365250 w 1725400"/>
              <a:gd name="connsiteY38" fmla="*/ 781050 h 2552700"/>
              <a:gd name="connsiteX39" fmla="*/ 1355725 w 1725400"/>
              <a:gd name="connsiteY39" fmla="*/ 730250 h 2552700"/>
              <a:gd name="connsiteX40" fmla="*/ 1292225 w 1725400"/>
              <a:gd name="connsiteY40" fmla="*/ 692150 h 2552700"/>
              <a:gd name="connsiteX41" fmla="*/ 1270000 w 1725400"/>
              <a:gd name="connsiteY41" fmla="*/ 488950 h 2552700"/>
              <a:gd name="connsiteX42" fmla="*/ 1308100 w 1725400"/>
              <a:gd name="connsiteY42" fmla="*/ 400050 h 2552700"/>
              <a:gd name="connsiteX43" fmla="*/ 1368425 w 1725400"/>
              <a:gd name="connsiteY43" fmla="*/ 314325 h 2552700"/>
              <a:gd name="connsiteX44" fmla="*/ 1371600 w 1725400"/>
              <a:gd name="connsiteY44" fmla="*/ 225425 h 2552700"/>
              <a:gd name="connsiteX45" fmla="*/ 1276350 w 1725400"/>
              <a:gd name="connsiteY45" fmla="*/ 219075 h 2552700"/>
              <a:gd name="connsiteX46" fmla="*/ 1216025 w 1725400"/>
              <a:gd name="connsiteY46" fmla="*/ 31750 h 2552700"/>
              <a:gd name="connsiteX47" fmla="*/ 1146175 w 1725400"/>
              <a:gd name="connsiteY47" fmla="*/ 0 h 2552700"/>
              <a:gd name="connsiteX48" fmla="*/ 1073150 w 1725400"/>
              <a:gd name="connsiteY48" fmla="*/ 38100 h 2552700"/>
              <a:gd name="connsiteX49" fmla="*/ 987425 w 1725400"/>
              <a:gd name="connsiteY49" fmla="*/ 57150 h 2552700"/>
              <a:gd name="connsiteX50" fmla="*/ 968375 w 1725400"/>
              <a:gd name="connsiteY50" fmla="*/ 107950 h 2552700"/>
              <a:gd name="connsiteX51" fmla="*/ 930275 w 1725400"/>
              <a:gd name="connsiteY51" fmla="*/ 101600 h 2552700"/>
              <a:gd name="connsiteX52" fmla="*/ 920750 w 1725400"/>
              <a:gd name="connsiteY52" fmla="*/ 171450 h 2552700"/>
              <a:gd name="connsiteX53" fmla="*/ 787400 w 1725400"/>
              <a:gd name="connsiteY53" fmla="*/ 187325 h 2552700"/>
              <a:gd name="connsiteX54" fmla="*/ 723900 w 1725400"/>
              <a:gd name="connsiteY54" fmla="*/ 203200 h 2552700"/>
              <a:gd name="connsiteX55" fmla="*/ 539750 w 1725400"/>
              <a:gd name="connsiteY55" fmla="*/ 263525 h 2552700"/>
              <a:gd name="connsiteX56" fmla="*/ 466725 w 1725400"/>
              <a:gd name="connsiteY56" fmla="*/ 244475 h 2552700"/>
              <a:gd name="connsiteX57" fmla="*/ 431800 w 1725400"/>
              <a:gd name="connsiteY57" fmla="*/ 247650 h 2552700"/>
              <a:gd name="connsiteX58" fmla="*/ 384175 w 1725400"/>
              <a:gd name="connsiteY58" fmla="*/ 206375 h 2552700"/>
              <a:gd name="connsiteX59" fmla="*/ 323850 w 1725400"/>
              <a:gd name="connsiteY59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717675 w 1725400"/>
              <a:gd name="connsiteY28" fmla="*/ 1616075 h 2552700"/>
              <a:gd name="connsiteX29" fmla="*/ 1725400 w 1725400"/>
              <a:gd name="connsiteY29" fmla="*/ 1605461 h 2552700"/>
              <a:gd name="connsiteX30" fmla="*/ 1647825 w 1725400"/>
              <a:gd name="connsiteY30" fmla="*/ 1435100 h 2552700"/>
              <a:gd name="connsiteX31" fmla="*/ 1549400 w 1725400"/>
              <a:gd name="connsiteY31" fmla="*/ 1292225 h 2552700"/>
              <a:gd name="connsiteX32" fmla="*/ 1476375 w 1725400"/>
              <a:gd name="connsiteY32" fmla="*/ 1289050 h 2552700"/>
              <a:gd name="connsiteX33" fmla="*/ 1393825 w 1725400"/>
              <a:gd name="connsiteY33" fmla="*/ 1079500 h 2552700"/>
              <a:gd name="connsiteX34" fmla="*/ 1412875 w 1725400"/>
              <a:gd name="connsiteY34" fmla="*/ 1054100 h 2552700"/>
              <a:gd name="connsiteX35" fmla="*/ 1463675 w 1725400"/>
              <a:gd name="connsiteY35" fmla="*/ 1044575 h 2552700"/>
              <a:gd name="connsiteX36" fmla="*/ 1498600 w 1725400"/>
              <a:gd name="connsiteY36" fmla="*/ 1003300 h 2552700"/>
              <a:gd name="connsiteX37" fmla="*/ 1495425 w 1725400"/>
              <a:gd name="connsiteY37" fmla="*/ 965200 h 2552700"/>
              <a:gd name="connsiteX38" fmla="*/ 1365250 w 1725400"/>
              <a:gd name="connsiteY38" fmla="*/ 781050 h 2552700"/>
              <a:gd name="connsiteX39" fmla="*/ 1355725 w 1725400"/>
              <a:gd name="connsiteY39" fmla="*/ 730250 h 2552700"/>
              <a:gd name="connsiteX40" fmla="*/ 1292225 w 1725400"/>
              <a:gd name="connsiteY40" fmla="*/ 692150 h 2552700"/>
              <a:gd name="connsiteX41" fmla="*/ 1270000 w 1725400"/>
              <a:gd name="connsiteY41" fmla="*/ 488950 h 2552700"/>
              <a:gd name="connsiteX42" fmla="*/ 1308100 w 1725400"/>
              <a:gd name="connsiteY42" fmla="*/ 400050 h 2552700"/>
              <a:gd name="connsiteX43" fmla="*/ 1368425 w 1725400"/>
              <a:gd name="connsiteY43" fmla="*/ 314325 h 2552700"/>
              <a:gd name="connsiteX44" fmla="*/ 1371600 w 1725400"/>
              <a:gd name="connsiteY44" fmla="*/ 225425 h 2552700"/>
              <a:gd name="connsiteX45" fmla="*/ 1276350 w 1725400"/>
              <a:gd name="connsiteY45" fmla="*/ 219075 h 2552700"/>
              <a:gd name="connsiteX46" fmla="*/ 1216025 w 1725400"/>
              <a:gd name="connsiteY46" fmla="*/ 31750 h 2552700"/>
              <a:gd name="connsiteX47" fmla="*/ 1146175 w 1725400"/>
              <a:gd name="connsiteY47" fmla="*/ 0 h 2552700"/>
              <a:gd name="connsiteX48" fmla="*/ 1073150 w 1725400"/>
              <a:gd name="connsiteY48" fmla="*/ 38100 h 2552700"/>
              <a:gd name="connsiteX49" fmla="*/ 987425 w 1725400"/>
              <a:gd name="connsiteY49" fmla="*/ 57150 h 2552700"/>
              <a:gd name="connsiteX50" fmla="*/ 968375 w 1725400"/>
              <a:gd name="connsiteY50" fmla="*/ 107950 h 2552700"/>
              <a:gd name="connsiteX51" fmla="*/ 930275 w 1725400"/>
              <a:gd name="connsiteY51" fmla="*/ 101600 h 2552700"/>
              <a:gd name="connsiteX52" fmla="*/ 920750 w 1725400"/>
              <a:gd name="connsiteY52" fmla="*/ 171450 h 2552700"/>
              <a:gd name="connsiteX53" fmla="*/ 787400 w 1725400"/>
              <a:gd name="connsiteY53" fmla="*/ 187325 h 2552700"/>
              <a:gd name="connsiteX54" fmla="*/ 723900 w 1725400"/>
              <a:gd name="connsiteY54" fmla="*/ 203200 h 2552700"/>
              <a:gd name="connsiteX55" fmla="*/ 539750 w 1725400"/>
              <a:gd name="connsiteY55" fmla="*/ 263525 h 2552700"/>
              <a:gd name="connsiteX56" fmla="*/ 466725 w 1725400"/>
              <a:gd name="connsiteY56" fmla="*/ 244475 h 2552700"/>
              <a:gd name="connsiteX57" fmla="*/ 431800 w 1725400"/>
              <a:gd name="connsiteY57" fmla="*/ 247650 h 2552700"/>
              <a:gd name="connsiteX58" fmla="*/ 384175 w 1725400"/>
              <a:gd name="connsiteY58" fmla="*/ 206375 h 2552700"/>
              <a:gd name="connsiteX59" fmla="*/ 323850 w 1725400"/>
              <a:gd name="connsiteY59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03099 w 1725400"/>
              <a:gd name="connsiteY28" fmla="*/ 2122986 h 2552700"/>
              <a:gd name="connsiteX29" fmla="*/ 1717675 w 1725400"/>
              <a:gd name="connsiteY29" fmla="*/ 1616075 h 2552700"/>
              <a:gd name="connsiteX30" fmla="*/ 1725400 w 1725400"/>
              <a:gd name="connsiteY30" fmla="*/ 1605461 h 2552700"/>
              <a:gd name="connsiteX31" fmla="*/ 1647825 w 1725400"/>
              <a:gd name="connsiteY31" fmla="*/ 1435100 h 2552700"/>
              <a:gd name="connsiteX32" fmla="*/ 1549400 w 1725400"/>
              <a:gd name="connsiteY32" fmla="*/ 1292225 h 2552700"/>
              <a:gd name="connsiteX33" fmla="*/ 1476375 w 1725400"/>
              <a:gd name="connsiteY33" fmla="*/ 1289050 h 2552700"/>
              <a:gd name="connsiteX34" fmla="*/ 1393825 w 1725400"/>
              <a:gd name="connsiteY34" fmla="*/ 1079500 h 2552700"/>
              <a:gd name="connsiteX35" fmla="*/ 1412875 w 1725400"/>
              <a:gd name="connsiteY35" fmla="*/ 1054100 h 2552700"/>
              <a:gd name="connsiteX36" fmla="*/ 1463675 w 1725400"/>
              <a:gd name="connsiteY36" fmla="*/ 1044575 h 2552700"/>
              <a:gd name="connsiteX37" fmla="*/ 1498600 w 1725400"/>
              <a:gd name="connsiteY37" fmla="*/ 1003300 h 2552700"/>
              <a:gd name="connsiteX38" fmla="*/ 1495425 w 1725400"/>
              <a:gd name="connsiteY38" fmla="*/ 965200 h 2552700"/>
              <a:gd name="connsiteX39" fmla="*/ 1365250 w 1725400"/>
              <a:gd name="connsiteY39" fmla="*/ 781050 h 2552700"/>
              <a:gd name="connsiteX40" fmla="*/ 1355725 w 1725400"/>
              <a:gd name="connsiteY40" fmla="*/ 730250 h 2552700"/>
              <a:gd name="connsiteX41" fmla="*/ 1292225 w 1725400"/>
              <a:gd name="connsiteY41" fmla="*/ 692150 h 2552700"/>
              <a:gd name="connsiteX42" fmla="*/ 1270000 w 1725400"/>
              <a:gd name="connsiteY42" fmla="*/ 488950 h 2552700"/>
              <a:gd name="connsiteX43" fmla="*/ 1308100 w 1725400"/>
              <a:gd name="connsiteY43" fmla="*/ 400050 h 2552700"/>
              <a:gd name="connsiteX44" fmla="*/ 1368425 w 1725400"/>
              <a:gd name="connsiteY44" fmla="*/ 314325 h 2552700"/>
              <a:gd name="connsiteX45" fmla="*/ 1371600 w 1725400"/>
              <a:gd name="connsiteY45" fmla="*/ 225425 h 2552700"/>
              <a:gd name="connsiteX46" fmla="*/ 1276350 w 1725400"/>
              <a:gd name="connsiteY46" fmla="*/ 219075 h 2552700"/>
              <a:gd name="connsiteX47" fmla="*/ 1216025 w 1725400"/>
              <a:gd name="connsiteY47" fmla="*/ 31750 h 2552700"/>
              <a:gd name="connsiteX48" fmla="*/ 1146175 w 1725400"/>
              <a:gd name="connsiteY48" fmla="*/ 0 h 2552700"/>
              <a:gd name="connsiteX49" fmla="*/ 1073150 w 1725400"/>
              <a:gd name="connsiteY49" fmla="*/ 38100 h 2552700"/>
              <a:gd name="connsiteX50" fmla="*/ 987425 w 1725400"/>
              <a:gd name="connsiteY50" fmla="*/ 57150 h 2552700"/>
              <a:gd name="connsiteX51" fmla="*/ 968375 w 1725400"/>
              <a:gd name="connsiteY51" fmla="*/ 107950 h 2552700"/>
              <a:gd name="connsiteX52" fmla="*/ 930275 w 1725400"/>
              <a:gd name="connsiteY52" fmla="*/ 101600 h 2552700"/>
              <a:gd name="connsiteX53" fmla="*/ 920750 w 1725400"/>
              <a:gd name="connsiteY53" fmla="*/ 171450 h 2552700"/>
              <a:gd name="connsiteX54" fmla="*/ 787400 w 1725400"/>
              <a:gd name="connsiteY54" fmla="*/ 187325 h 2552700"/>
              <a:gd name="connsiteX55" fmla="*/ 723900 w 1725400"/>
              <a:gd name="connsiteY55" fmla="*/ 203200 h 2552700"/>
              <a:gd name="connsiteX56" fmla="*/ 539750 w 1725400"/>
              <a:gd name="connsiteY56" fmla="*/ 263525 h 2552700"/>
              <a:gd name="connsiteX57" fmla="*/ 466725 w 1725400"/>
              <a:gd name="connsiteY57" fmla="*/ 244475 h 2552700"/>
              <a:gd name="connsiteX58" fmla="*/ 431800 w 1725400"/>
              <a:gd name="connsiteY58" fmla="*/ 247650 h 2552700"/>
              <a:gd name="connsiteX59" fmla="*/ 384175 w 1725400"/>
              <a:gd name="connsiteY59" fmla="*/ 206375 h 2552700"/>
              <a:gd name="connsiteX60" fmla="*/ 323850 w 1725400"/>
              <a:gd name="connsiteY60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717675 w 1725400"/>
              <a:gd name="connsiteY29" fmla="*/ 1616075 h 2552700"/>
              <a:gd name="connsiteX30" fmla="*/ 1725400 w 1725400"/>
              <a:gd name="connsiteY30" fmla="*/ 1605461 h 2552700"/>
              <a:gd name="connsiteX31" fmla="*/ 1647825 w 1725400"/>
              <a:gd name="connsiteY31" fmla="*/ 1435100 h 2552700"/>
              <a:gd name="connsiteX32" fmla="*/ 1549400 w 1725400"/>
              <a:gd name="connsiteY32" fmla="*/ 1292225 h 2552700"/>
              <a:gd name="connsiteX33" fmla="*/ 1476375 w 1725400"/>
              <a:gd name="connsiteY33" fmla="*/ 1289050 h 2552700"/>
              <a:gd name="connsiteX34" fmla="*/ 1393825 w 1725400"/>
              <a:gd name="connsiteY34" fmla="*/ 1079500 h 2552700"/>
              <a:gd name="connsiteX35" fmla="*/ 1412875 w 1725400"/>
              <a:gd name="connsiteY35" fmla="*/ 1054100 h 2552700"/>
              <a:gd name="connsiteX36" fmla="*/ 1463675 w 1725400"/>
              <a:gd name="connsiteY36" fmla="*/ 1044575 h 2552700"/>
              <a:gd name="connsiteX37" fmla="*/ 1498600 w 1725400"/>
              <a:gd name="connsiteY37" fmla="*/ 1003300 h 2552700"/>
              <a:gd name="connsiteX38" fmla="*/ 1495425 w 1725400"/>
              <a:gd name="connsiteY38" fmla="*/ 965200 h 2552700"/>
              <a:gd name="connsiteX39" fmla="*/ 1365250 w 1725400"/>
              <a:gd name="connsiteY39" fmla="*/ 781050 h 2552700"/>
              <a:gd name="connsiteX40" fmla="*/ 1355725 w 1725400"/>
              <a:gd name="connsiteY40" fmla="*/ 730250 h 2552700"/>
              <a:gd name="connsiteX41" fmla="*/ 1292225 w 1725400"/>
              <a:gd name="connsiteY41" fmla="*/ 692150 h 2552700"/>
              <a:gd name="connsiteX42" fmla="*/ 1270000 w 1725400"/>
              <a:gd name="connsiteY42" fmla="*/ 488950 h 2552700"/>
              <a:gd name="connsiteX43" fmla="*/ 1308100 w 1725400"/>
              <a:gd name="connsiteY43" fmla="*/ 400050 h 2552700"/>
              <a:gd name="connsiteX44" fmla="*/ 1368425 w 1725400"/>
              <a:gd name="connsiteY44" fmla="*/ 314325 h 2552700"/>
              <a:gd name="connsiteX45" fmla="*/ 1371600 w 1725400"/>
              <a:gd name="connsiteY45" fmla="*/ 225425 h 2552700"/>
              <a:gd name="connsiteX46" fmla="*/ 1276350 w 1725400"/>
              <a:gd name="connsiteY46" fmla="*/ 219075 h 2552700"/>
              <a:gd name="connsiteX47" fmla="*/ 1216025 w 1725400"/>
              <a:gd name="connsiteY47" fmla="*/ 31750 h 2552700"/>
              <a:gd name="connsiteX48" fmla="*/ 1146175 w 1725400"/>
              <a:gd name="connsiteY48" fmla="*/ 0 h 2552700"/>
              <a:gd name="connsiteX49" fmla="*/ 1073150 w 1725400"/>
              <a:gd name="connsiteY49" fmla="*/ 38100 h 2552700"/>
              <a:gd name="connsiteX50" fmla="*/ 987425 w 1725400"/>
              <a:gd name="connsiteY50" fmla="*/ 57150 h 2552700"/>
              <a:gd name="connsiteX51" fmla="*/ 968375 w 1725400"/>
              <a:gd name="connsiteY51" fmla="*/ 107950 h 2552700"/>
              <a:gd name="connsiteX52" fmla="*/ 930275 w 1725400"/>
              <a:gd name="connsiteY52" fmla="*/ 101600 h 2552700"/>
              <a:gd name="connsiteX53" fmla="*/ 920750 w 1725400"/>
              <a:gd name="connsiteY53" fmla="*/ 171450 h 2552700"/>
              <a:gd name="connsiteX54" fmla="*/ 787400 w 1725400"/>
              <a:gd name="connsiteY54" fmla="*/ 187325 h 2552700"/>
              <a:gd name="connsiteX55" fmla="*/ 723900 w 1725400"/>
              <a:gd name="connsiteY55" fmla="*/ 203200 h 2552700"/>
              <a:gd name="connsiteX56" fmla="*/ 539750 w 1725400"/>
              <a:gd name="connsiteY56" fmla="*/ 263525 h 2552700"/>
              <a:gd name="connsiteX57" fmla="*/ 466725 w 1725400"/>
              <a:gd name="connsiteY57" fmla="*/ 244475 h 2552700"/>
              <a:gd name="connsiteX58" fmla="*/ 431800 w 1725400"/>
              <a:gd name="connsiteY58" fmla="*/ 247650 h 2552700"/>
              <a:gd name="connsiteX59" fmla="*/ 384175 w 1725400"/>
              <a:gd name="connsiteY59" fmla="*/ 206375 h 2552700"/>
              <a:gd name="connsiteX60" fmla="*/ 323850 w 1725400"/>
              <a:gd name="connsiteY60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66599 w 1725400"/>
              <a:gd name="connsiteY29" fmla="*/ 2157911 h 2552700"/>
              <a:gd name="connsiteX30" fmla="*/ 1717675 w 1725400"/>
              <a:gd name="connsiteY30" fmla="*/ 1616075 h 2552700"/>
              <a:gd name="connsiteX31" fmla="*/ 1725400 w 1725400"/>
              <a:gd name="connsiteY31" fmla="*/ 1605461 h 2552700"/>
              <a:gd name="connsiteX32" fmla="*/ 1647825 w 1725400"/>
              <a:gd name="connsiteY32" fmla="*/ 1435100 h 2552700"/>
              <a:gd name="connsiteX33" fmla="*/ 1549400 w 1725400"/>
              <a:gd name="connsiteY33" fmla="*/ 1292225 h 2552700"/>
              <a:gd name="connsiteX34" fmla="*/ 1476375 w 1725400"/>
              <a:gd name="connsiteY34" fmla="*/ 1289050 h 2552700"/>
              <a:gd name="connsiteX35" fmla="*/ 1393825 w 1725400"/>
              <a:gd name="connsiteY35" fmla="*/ 1079500 h 2552700"/>
              <a:gd name="connsiteX36" fmla="*/ 1412875 w 1725400"/>
              <a:gd name="connsiteY36" fmla="*/ 1054100 h 2552700"/>
              <a:gd name="connsiteX37" fmla="*/ 1463675 w 1725400"/>
              <a:gd name="connsiteY37" fmla="*/ 1044575 h 2552700"/>
              <a:gd name="connsiteX38" fmla="*/ 1498600 w 1725400"/>
              <a:gd name="connsiteY38" fmla="*/ 1003300 h 2552700"/>
              <a:gd name="connsiteX39" fmla="*/ 1495425 w 1725400"/>
              <a:gd name="connsiteY39" fmla="*/ 965200 h 2552700"/>
              <a:gd name="connsiteX40" fmla="*/ 1365250 w 1725400"/>
              <a:gd name="connsiteY40" fmla="*/ 781050 h 2552700"/>
              <a:gd name="connsiteX41" fmla="*/ 1355725 w 1725400"/>
              <a:gd name="connsiteY41" fmla="*/ 730250 h 2552700"/>
              <a:gd name="connsiteX42" fmla="*/ 1292225 w 1725400"/>
              <a:gd name="connsiteY42" fmla="*/ 692150 h 2552700"/>
              <a:gd name="connsiteX43" fmla="*/ 1270000 w 1725400"/>
              <a:gd name="connsiteY43" fmla="*/ 488950 h 2552700"/>
              <a:gd name="connsiteX44" fmla="*/ 1308100 w 1725400"/>
              <a:gd name="connsiteY44" fmla="*/ 400050 h 2552700"/>
              <a:gd name="connsiteX45" fmla="*/ 1368425 w 1725400"/>
              <a:gd name="connsiteY45" fmla="*/ 314325 h 2552700"/>
              <a:gd name="connsiteX46" fmla="*/ 1371600 w 1725400"/>
              <a:gd name="connsiteY46" fmla="*/ 225425 h 2552700"/>
              <a:gd name="connsiteX47" fmla="*/ 1276350 w 1725400"/>
              <a:gd name="connsiteY47" fmla="*/ 219075 h 2552700"/>
              <a:gd name="connsiteX48" fmla="*/ 1216025 w 1725400"/>
              <a:gd name="connsiteY48" fmla="*/ 31750 h 2552700"/>
              <a:gd name="connsiteX49" fmla="*/ 1146175 w 1725400"/>
              <a:gd name="connsiteY49" fmla="*/ 0 h 2552700"/>
              <a:gd name="connsiteX50" fmla="*/ 1073150 w 1725400"/>
              <a:gd name="connsiteY50" fmla="*/ 38100 h 2552700"/>
              <a:gd name="connsiteX51" fmla="*/ 987425 w 1725400"/>
              <a:gd name="connsiteY51" fmla="*/ 57150 h 2552700"/>
              <a:gd name="connsiteX52" fmla="*/ 968375 w 1725400"/>
              <a:gd name="connsiteY52" fmla="*/ 107950 h 2552700"/>
              <a:gd name="connsiteX53" fmla="*/ 930275 w 1725400"/>
              <a:gd name="connsiteY53" fmla="*/ 101600 h 2552700"/>
              <a:gd name="connsiteX54" fmla="*/ 920750 w 1725400"/>
              <a:gd name="connsiteY54" fmla="*/ 171450 h 2552700"/>
              <a:gd name="connsiteX55" fmla="*/ 787400 w 1725400"/>
              <a:gd name="connsiteY55" fmla="*/ 187325 h 2552700"/>
              <a:gd name="connsiteX56" fmla="*/ 723900 w 1725400"/>
              <a:gd name="connsiteY56" fmla="*/ 203200 h 2552700"/>
              <a:gd name="connsiteX57" fmla="*/ 539750 w 1725400"/>
              <a:gd name="connsiteY57" fmla="*/ 263525 h 2552700"/>
              <a:gd name="connsiteX58" fmla="*/ 466725 w 1725400"/>
              <a:gd name="connsiteY58" fmla="*/ 244475 h 2552700"/>
              <a:gd name="connsiteX59" fmla="*/ 431800 w 1725400"/>
              <a:gd name="connsiteY59" fmla="*/ 247650 h 2552700"/>
              <a:gd name="connsiteX60" fmla="*/ 384175 w 1725400"/>
              <a:gd name="connsiteY60" fmla="*/ 206375 h 2552700"/>
              <a:gd name="connsiteX61" fmla="*/ 323850 w 1725400"/>
              <a:gd name="connsiteY61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717675 w 1725400"/>
              <a:gd name="connsiteY30" fmla="*/ 1616075 h 2552700"/>
              <a:gd name="connsiteX31" fmla="*/ 1725400 w 1725400"/>
              <a:gd name="connsiteY31" fmla="*/ 1605461 h 2552700"/>
              <a:gd name="connsiteX32" fmla="*/ 1647825 w 1725400"/>
              <a:gd name="connsiteY32" fmla="*/ 1435100 h 2552700"/>
              <a:gd name="connsiteX33" fmla="*/ 1549400 w 1725400"/>
              <a:gd name="connsiteY33" fmla="*/ 1292225 h 2552700"/>
              <a:gd name="connsiteX34" fmla="*/ 1476375 w 1725400"/>
              <a:gd name="connsiteY34" fmla="*/ 1289050 h 2552700"/>
              <a:gd name="connsiteX35" fmla="*/ 1393825 w 1725400"/>
              <a:gd name="connsiteY35" fmla="*/ 1079500 h 2552700"/>
              <a:gd name="connsiteX36" fmla="*/ 1412875 w 1725400"/>
              <a:gd name="connsiteY36" fmla="*/ 1054100 h 2552700"/>
              <a:gd name="connsiteX37" fmla="*/ 1463675 w 1725400"/>
              <a:gd name="connsiteY37" fmla="*/ 1044575 h 2552700"/>
              <a:gd name="connsiteX38" fmla="*/ 1498600 w 1725400"/>
              <a:gd name="connsiteY38" fmla="*/ 1003300 h 2552700"/>
              <a:gd name="connsiteX39" fmla="*/ 1495425 w 1725400"/>
              <a:gd name="connsiteY39" fmla="*/ 965200 h 2552700"/>
              <a:gd name="connsiteX40" fmla="*/ 1365250 w 1725400"/>
              <a:gd name="connsiteY40" fmla="*/ 781050 h 2552700"/>
              <a:gd name="connsiteX41" fmla="*/ 1355725 w 1725400"/>
              <a:gd name="connsiteY41" fmla="*/ 730250 h 2552700"/>
              <a:gd name="connsiteX42" fmla="*/ 1292225 w 1725400"/>
              <a:gd name="connsiteY42" fmla="*/ 692150 h 2552700"/>
              <a:gd name="connsiteX43" fmla="*/ 1270000 w 1725400"/>
              <a:gd name="connsiteY43" fmla="*/ 488950 h 2552700"/>
              <a:gd name="connsiteX44" fmla="*/ 1308100 w 1725400"/>
              <a:gd name="connsiteY44" fmla="*/ 400050 h 2552700"/>
              <a:gd name="connsiteX45" fmla="*/ 1368425 w 1725400"/>
              <a:gd name="connsiteY45" fmla="*/ 314325 h 2552700"/>
              <a:gd name="connsiteX46" fmla="*/ 1371600 w 1725400"/>
              <a:gd name="connsiteY46" fmla="*/ 225425 h 2552700"/>
              <a:gd name="connsiteX47" fmla="*/ 1276350 w 1725400"/>
              <a:gd name="connsiteY47" fmla="*/ 219075 h 2552700"/>
              <a:gd name="connsiteX48" fmla="*/ 1216025 w 1725400"/>
              <a:gd name="connsiteY48" fmla="*/ 31750 h 2552700"/>
              <a:gd name="connsiteX49" fmla="*/ 1146175 w 1725400"/>
              <a:gd name="connsiteY49" fmla="*/ 0 h 2552700"/>
              <a:gd name="connsiteX50" fmla="*/ 1073150 w 1725400"/>
              <a:gd name="connsiteY50" fmla="*/ 38100 h 2552700"/>
              <a:gd name="connsiteX51" fmla="*/ 987425 w 1725400"/>
              <a:gd name="connsiteY51" fmla="*/ 57150 h 2552700"/>
              <a:gd name="connsiteX52" fmla="*/ 968375 w 1725400"/>
              <a:gd name="connsiteY52" fmla="*/ 107950 h 2552700"/>
              <a:gd name="connsiteX53" fmla="*/ 930275 w 1725400"/>
              <a:gd name="connsiteY53" fmla="*/ 101600 h 2552700"/>
              <a:gd name="connsiteX54" fmla="*/ 920750 w 1725400"/>
              <a:gd name="connsiteY54" fmla="*/ 171450 h 2552700"/>
              <a:gd name="connsiteX55" fmla="*/ 787400 w 1725400"/>
              <a:gd name="connsiteY55" fmla="*/ 187325 h 2552700"/>
              <a:gd name="connsiteX56" fmla="*/ 723900 w 1725400"/>
              <a:gd name="connsiteY56" fmla="*/ 203200 h 2552700"/>
              <a:gd name="connsiteX57" fmla="*/ 539750 w 1725400"/>
              <a:gd name="connsiteY57" fmla="*/ 263525 h 2552700"/>
              <a:gd name="connsiteX58" fmla="*/ 466725 w 1725400"/>
              <a:gd name="connsiteY58" fmla="*/ 244475 h 2552700"/>
              <a:gd name="connsiteX59" fmla="*/ 431800 w 1725400"/>
              <a:gd name="connsiteY59" fmla="*/ 247650 h 2552700"/>
              <a:gd name="connsiteX60" fmla="*/ 384175 w 1725400"/>
              <a:gd name="connsiteY60" fmla="*/ 206375 h 2552700"/>
              <a:gd name="connsiteX61" fmla="*/ 323850 w 1725400"/>
              <a:gd name="connsiteY61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91999 w 1725400"/>
              <a:gd name="connsiteY30" fmla="*/ 2202361 h 2552700"/>
              <a:gd name="connsiteX31" fmla="*/ 1717675 w 1725400"/>
              <a:gd name="connsiteY31" fmla="*/ 1616075 h 2552700"/>
              <a:gd name="connsiteX32" fmla="*/ 1725400 w 1725400"/>
              <a:gd name="connsiteY32" fmla="*/ 1605461 h 2552700"/>
              <a:gd name="connsiteX33" fmla="*/ 1647825 w 1725400"/>
              <a:gd name="connsiteY33" fmla="*/ 1435100 h 2552700"/>
              <a:gd name="connsiteX34" fmla="*/ 1549400 w 1725400"/>
              <a:gd name="connsiteY34" fmla="*/ 1292225 h 2552700"/>
              <a:gd name="connsiteX35" fmla="*/ 1476375 w 1725400"/>
              <a:gd name="connsiteY35" fmla="*/ 1289050 h 2552700"/>
              <a:gd name="connsiteX36" fmla="*/ 1393825 w 1725400"/>
              <a:gd name="connsiteY36" fmla="*/ 1079500 h 2552700"/>
              <a:gd name="connsiteX37" fmla="*/ 1412875 w 1725400"/>
              <a:gd name="connsiteY37" fmla="*/ 1054100 h 2552700"/>
              <a:gd name="connsiteX38" fmla="*/ 1463675 w 1725400"/>
              <a:gd name="connsiteY38" fmla="*/ 1044575 h 2552700"/>
              <a:gd name="connsiteX39" fmla="*/ 1498600 w 1725400"/>
              <a:gd name="connsiteY39" fmla="*/ 1003300 h 2552700"/>
              <a:gd name="connsiteX40" fmla="*/ 1495425 w 1725400"/>
              <a:gd name="connsiteY40" fmla="*/ 965200 h 2552700"/>
              <a:gd name="connsiteX41" fmla="*/ 1365250 w 1725400"/>
              <a:gd name="connsiteY41" fmla="*/ 781050 h 2552700"/>
              <a:gd name="connsiteX42" fmla="*/ 1355725 w 1725400"/>
              <a:gd name="connsiteY42" fmla="*/ 730250 h 2552700"/>
              <a:gd name="connsiteX43" fmla="*/ 1292225 w 1725400"/>
              <a:gd name="connsiteY43" fmla="*/ 692150 h 2552700"/>
              <a:gd name="connsiteX44" fmla="*/ 1270000 w 1725400"/>
              <a:gd name="connsiteY44" fmla="*/ 488950 h 2552700"/>
              <a:gd name="connsiteX45" fmla="*/ 1308100 w 1725400"/>
              <a:gd name="connsiteY45" fmla="*/ 400050 h 2552700"/>
              <a:gd name="connsiteX46" fmla="*/ 1368425 w 1725400"/>
              <a:gd name="connsiteY46" fmla="*/ 314325 h 2552700"/>
              <a:gd name="connsiteX47" fmla="*/ 1371600 w 1725400"/>
              <a:gd name="connsiteY47" fmla="*/ 225425 h 2552700"/>
              <a:gd name="connsiteX48" fmla="*/ 1276350 w 1725400"/>
              <a:gd name="connsiteY48" fmla="*/ 219075 h 2552700"/>
              <a:gd name="connsiteX49" fmla="*/ 1216025 w 1725400"/>
              <a:gd name="connsiteY49" fmla="*/ 31750 h 2552700"/>
              <a:gd name="connsiteX50" fmla="*/ 1146175 w 1725400"/>
              <a:gd name="connsiteY50" fmla="*/ 0 h 2552700"/>
              <a:gd name="connsiteX51" fmla="*/ 1073150 w 1725400"/>
              <a:gd name="connsiteY51" fmla="*/ 38100 h 2552700"/>
              <a:gd name="connsiteX52" fmla="*/ 987425 w 1725400"/>
              <a:gd name="connsiteY52" fmla="*/ 57150 h 2552700"/>
              <a:gd name="connsiteX53" fmla="*/ 968375 w 1725400"/>
              <a:gd name="connsiteY53" fmla="*/ 107950 h 2552700"/>
              <a:gd name="connsiteX54" fmla="*/ 930275 w 1725400"/>
              <a:gd name="connsiteY54" fmla="*/ 101600 h 2552700"/>
              <a:gd name="connsiteX55" fmla="*/ 920750 w 1725400"/>
              <a:gd name="connsiteY55" fmla="*/ 171450 h 2552700"/>
              <a:gd name="connsiteX56" fmla="*/ 787400 w 1725400"/>
              <a:gd name="connsiteY56" fmla="*/ 187325 h 2552700"/>
              <a:gd name="connsiteX57" fmla="*/ 723900 w 1725400"/>
              <a:gd name="connsiteY57" fmla="*/ 203200 h 2552700"/>
              <a:gd name="connsiteX58" fmla="*/ 539750 w 1725400"/>
              <a:gd name="connsiteY58" fmla="*/ 263525 h 2552700"/>
              <a:gd name="connsiteX59" fmla="*/ 466725 w 1725400"/>
              <a:gd name="connsiteY59" fmla="*/ 244475 h 2552700"/>
              <a:gd name="connsiteX60" fmla="*/ 431800 w 1725400"/>
              <a:gd name="connsiteY60" fmla="*/ 247650 h 2552700"/>
              <a:gd name="connsiteX61" fmla="*/ 384175 w 1725400"/>
              <a:gd name="connsiteY61" fmla="*/ 206375 h 2552700"/>
              <a:gd name="connsiteX62" fmla="*/ 323850 w 1725400"/>
              <a:gd name="connsiteY62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717675 w 1725400"/>
              <a:gd name="connsiteY31" fmla="*/ 1616075 h 2552700"/>
              <a:gd name="connsiteX32" fmla="*/ 1725400 w 1725400"/>
              <a:gd name="connsiteY32" fmla="*/ 1605461 h 2552700"/>
              <a:gd name="connsiteX33" fmla="*/ 1647825 w 1725400"/>
              <a:gd name="connsiteY33" fmla="*/ 1435100 h 2552700"/>
              <a:gd name="connsiteX34" fmla="*/ 1549400 w 1725400"/>
              <a:gd name="connsiteY34" fmla="*/ 1292225 h 2552700"/>
              <a:gd name="connsiteX35" fmla="*/ 1476375 w 1725400"/>
              <a:gd name="connsiteY35" fmla="*/ 1289050 h 2552700"/>
              <a:gd name="connsiteX36" fmla="*/ 1393825 w 1725400"/>
              <a:gd name="connsiteY36" fmla="*/ 1079500 h 2552700"/>
              <a:gd name="connsiteX37" fmla="*/ 1412875 w 1725400"/>
              <a:gd name="connsiteY37" fmla="*/ 1054100 h 2552700"/>
              <a:gd name="connsiteX38" fmla="*/ 1463675 w 1725400"/>
              <a:gd name="connsiteY38" fmla="*/ 1044575 h 2552700"/>
              <a:gd name="connsiteX39" fmla="*/ 1498600 w 1725400"/>
              <a:gd name="connsiteY39" fmla="*/ 1003300 h 2552700"/>
              <a:gd name="connsiteX40" fmla="*/ 1495425 w 1725400"/>
              <a:gd name="connsiteY40" fmla="*/ 965200 h 2552700"/>
              <a:gd name="connsiteX41" fmla="*/ 1365250 w 1725400"/>
              <a:gd name="connsiteY41" fmla="*/ 781050 h 2552700"/>
              <a:gd name="connsiteX42" fmla="*/ 1355725 w 1725400"/>
              <a:gd name="connsiteY42" fmla="*/ 730250 h 2552700"/>
              <a:gd name="connsiteX43" fmla="*/ 1292225 w 1725400"/>
              <a:gd name="connsiteY43" fmla="*/ 692150 h 2552700"/>
              <a:gd name="connsiteX44" fmla="*/ 1270000 w 1725400"/>
              <a:gd name="connsiteY44" fmla="*/ 488950 h 2552700"/>
              <a:gd name="connsiteX45" fmla="*/ 1308100 w 1725400"/>
              <a:gd name="connsiteY45" fmla="*/ 400050 h 2552700"/>
              <a:gd name="connsiteX46" fmla="*/ 1368425 w 1725400"/>
              <a:gd name="connsiteY46" fmla="*/ 314325 h 2552700"/>
              <a:gd name="connsiteX47" fmla="*/ 1371600 w 1725400"/>
              <a:gd name="connsiteY47" fmla="*/ 225425 h 2552700"/>
              <a:gd name="connsiteX48" fmla="*/ 1276350 w 1725400"/>
              <a:gd name="connsiteY48" fmla="*/ 219075 h 2552700"/>
              <a:gd name="connsiteX49" fmla="*/ 1216025 w 1725400"/>
              <a:gd name="connsiteY49" fmla="*/ 31750 h 2552700"/>
              <a:gd name="connsiteX50" fmla="*/ 1146175 w 1725400"/>
              <a:gd name="connsiteY50" fmla="*/ 0 h 2552700"/>
              <a:gd name="connsiteX51" fmla="*/ 1073150 w 1725400"/>
              <a:gd name="connsiteY51" fmla="*/ 38100 h 2552700"/>
              <a:gd name="connsiteX52" fmla="*/ 987425 w 1725400"/>
              <a:gd name="connsiteY52" fmla="*/ 57150 h 2552700"/>
              <a:gd name="connsiteX53" fmla="*/ 968375 w 1725400"/>
              <a:gd name="connsiteY53" fmla="*/ 107950 h 2552700"/>
              <a:gd name="connsiteX54" fmla="*/ 930275 w 1725400"/>
              <a:gd name="connsiteY54" fmla="*/ 101600 h 2552700"/>
              <a:gd name="connsiteX55" fmla="*/ 920750 w 1725400"/>
              <a:gd name="connsiteY55" fmla="*/ 171450 h 2552700"/>
              <a:gd name="connsiteX56" fmla="*/ 787400 w 1725400"/>
              <a:gd name="connsiteY56" fmla="*/ 187325 h 2552700"/>
              <a:gd name="connsiteX57" fmla="*/ 723900 w 1725400"/>
              <a:gd name="connsiteY57" fmla="*/ 203200 h 2552700"/>
              <a:gd name="connsiteX58" fmla="*/ 539750 w 1725400"/>
              <a:gd name="connsiteY58" fmla="*/ 263525 h 2552700"/>
              <a:gd name="connsiteX59" fmla="*/ 466725 w 1725400"/>
              <a:gd name="connsiteY59" fmla="*/ 244475 h 2552700"/>
              <a:gd name="connsiteX60" fmla="*/ 431800 w 1725400"/>
              <a:gd name="connsiteY60" fmla="*/ 247650 h 2552700"/>
              <a:gd name="connsiteX61" fmla="*/ 384175 w 1725400"/>
              <a:gd name="connsiteY61" fmla="*/ 206375 h 2552700"/>
              <a:gd name="connsiteX62" fmla="*/ 323850 w 1725400"/>
              <a:gd name="connsiteY62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172949 w 1725400"/>
              <a:gd name="connsiteY31" fmla="*/ 2240461 h 2552700"/>
              <a:gd name="connsiteX32" fmla="*/ 1717675 w 1725400"/>
              <a:gd name="connsiteY32" fmla="*/ 1616075 h 2552700"/>
              <a:gd name="connsiteX33" fmla="*/ 1725400 w 1725400"/>
              <a:gd name="connsiteY33" fmla="*/ 1605461 h 2552700"/>
              <a:gd name="connsiteX34" fmla="*/ 1647825 w 1725400"/>
              <a:gd name="connsiteY34" fmla="*/ 1435100 h 2552700"/>
              <a:gd name="connsiteX35" fmla="*/ 1549400 w 1725400"/>
              <a:gd name="connsiteY35" fmla="*/ 1292225 h 2552700"/>
              <a:gd name="connsiteX36" fmla="*/ 1476375 w 1725400"/>
              <a:gd name="connsiteY36" fmla="*/ 1289050 h 2552700"/>
              <a:gd name="connsiteX37" fmla="*/ 1393825 w 1725400"/>
              <a:gd name="connsiteY37" fmla="*/ 1079500 h 2552700"/>
              <a:gd name="connsiteX38" fmla="*/ 1412875 w 1725400"/>
              <a:gd name="connsiteY38" fmla="*/ 1054100 h 2552700"/>
              <a:gd name="connsiteX39" fmla="*/ 1463675 w 1725400"/>
              <a:gd name="connsiteY39" fmla="*/ 1044575 h 2552700"/>
              <a:gd name="connsiteX40" fmla="*/ 1498600 w 1725400"/>
              <a:gd name="connsiteY40" fmla="*/ 1003300 h 2552700"/>
              <a:gd name="connsiteX41" fmla="*/ 1495425 w 1725400"/>
              <a:gd name="connsiteY41" fmla="*/ 965200 h 2552700"/>
              <a:gd name="connsiteX42" fmla="*/ 1365250 w 1725400"/>
              <a:gd name="connsiteY42" fmla="*/ 781050 h 2552700"/>
              <a:gd name="connsiteX43" fmla="*/ 1355725 w 1725400"/>
              <a:gd name="connsiteY43" fmla="*/ 730250 h 2552700"/>
              <a:gd name="connsiteX44" fmla="*/ 1292225 w 1725400"/>
              <a:gd name="connsiteY44" fmla="*/ 692150 h 2552700"/>
              <a:gd name="connsiteX45" fmla="*/ 1270000 w 1725400"/>
              <a:gd name="connsiteY45" fmla="*/ 488950 h 2552700"/>
              <a:gd name="connsiteX46" fmla="*/ 1308100 w 1725400"/>
              <a:gd name="connsiteY46" fmla="*/ 400050 h 2552700"/>
              <a:gd name="connsiteX47" fmla="*/ 1368425 w 1725400"/>
              <a:gd name="connsiteY47" fmla="*/ 314325 h 2552700"/>
              <a:gd name="connsiteX48" fmla="*/ 1371600 w 1725400"/>
              <a:gd name="connsiteY48" fmla="*/ 225425 h 2552700"/>
              <a:gd name="connsiteX49" fmla="*/ 1276350 w 1725400"/>
              <a:gd name="connsiteY49" fmla="*/ 219075 h 2552700"/>
              <a:gd name="connsiteX50" fmla="*/ 1216025 w 1725400"/>
              <a:gd name="connsiteY50" fmla="*/ 31750 h 2552700"/>
              <a:gd name="connsiteX51" fmla="*/ 1146175 w 1725400"/>
              <a:gd name="connsiteY51" fmla="*/ 0 h 2552700"/>
              <a:gd name="connsiteX52" fmla="*/ 1073150 w 1725400"/>
              <a:gd name="connsiteY52" fmla="*/ 38100 h 2552700"/>
              <a:gd name="connsiteX53" fmla="*/ 987425 w 1725400"/>
              <a:gd name="connsiteY53" fmla="*/ 57150 h 2552700"/>
              <a:gd name="connsiteX54" fmla="*/ 968375 w 1725400"/>
              <a:gd name="connsiteY54" fmla="*/ 107950 h 2552700"/>
              <a:gd name="connsiteX55" fmla="*/ 930275 w 1725400"/>
              <a:gd name="connsiteY55" fmla="*/ 101600 h 2552700"/>
              <a:gd name="connsiteX56" fmla="*/ 920750 w 1725400"/>
              <a:gd name="connsiteY56" fmla="*/ 171450 h 2552700"/>
              <a:gd name="connsiteX57" fmla="*/ 787400 w 1725400"/>
              <a:gd name="connsiteY57" fmla="*/ 187325 h 2552700"/>
              <a:gd name="connsiteX58" fmla="*/ 723900 w 1725400"/>
              <a:gd name="connsiteY58" fmla="*/ 203200 h 2552700"/>
              <a:gd name="connsiteX59" fmla="*/ 539750 w 1725400"/>
              <a:gd name="connsiteY59" fmla="*/ 263525 h 2552700"/>
              <a:gd name="connsiteX60" fmla="*/ 466725 w 1725400"/>
              <a:gd name="connsiteY60" fmla="*/ 244475 h 2552700"/>
              <a:gd name="connsiteX61" fmla="*/ 431800 w 1725400"/>
              <a:gd name="connsiteY61" fmla="*/ 247650 h 2552700"/>
              <a:gd name="connsiteX62" fmla="*/ 384175 w 1725400"/>
              <a:gd name="connsiteY62" fmla="*/ 206375 h 2552700"/>
              <a:gd name="connsiteX63" fmla="*/ 323850 w 1725400"/>
              <a:gd name="connsiteY63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717675 w 1725400"/>
              <a:gd name="connsiteY32" fmla="*/ 1616075 h 2552700"/>
              <a:gd name="connsiteX33" fmla="*/ 1725400 w 1725400"/>
              <a:gd name="connsiteY33" fmla="*/ 1605461 h 2552700"/>
              <a:gd name="connsiteX34" fmla="*/ 1647825 w 1725400"/>
              <a:gd name="connsiteY34" fmla="*/ 1435100 h 2552700"/>
              <a:gd name="connsiteX35" fmla="*/ 1549400 w 1725400"/>
              <a:gd name="connsiteY35" fmla="*/ 1292225 h 2552700"/>
              <a:gd name="connsiteX36" fmla="*/ 1476375 w 1725400"/>
              <a:gd name="connsiteY36" fmla="*/ 1289050 h 2552700"/>
              <a:gd name="connsiteX37" fmla="*/ 1393825 w 1725400"/>
              <a:gd name="connsiteY37" fmla="*/ 1079500 h 2552700"/>
              <a:gd name="connsiteX38" fmla="*/ 1412875 w 1725400"/>
              <a:gd name="connsiteY38" fmla="*/ 1054100 h 2552700"/>
              <a:gd name="connsiteX39" fmla="*/ 1463675 w 1725400"/>
              <a:gd name="connsiteY39" fmla="*/ 1044575 h 2552700"/>
              <a:gd name="connsiteX40" fmla="*/ 1498600 w 1725400"/>
              <a:gd name="connsiteY40" fmla="*/ 1003300 h 2552700"/>
              <a:gd name="connsiteX41" fmla="*/ 1495425 w 1725400"/>
              <a:gd name="connsiteY41" fmla="*/ 965200 h 2552700"/>
              <a:gd name="connsiteX42" fmla="*/ 1365250 w 1725400"/>
              <a:gd name="connsiteY42" fmla="*/ 781050 h 2552700"/>
              <a:gd name="connsiteX43" fmla="*/ 1355725 w 1725400"/>
              <a:gd name="connsiteY43" fmla="*/ 730250 h 2552700"/>
              <a:gd name="connsiteX44" fmla="*/ 1292225 w 1725400"/>
              <a:gd name="connsiteY44" fmla="*/ 692150 h 2552700"/>
              <a:gd name="connsiteX45" fmla="*/ 1270000 w 1725400"/>
              <a:gd name="connsiteY45" fmla="*/ 488950 h 2552700"/>
              <a:gd name="connsiteX46" fmla="*/ 1308100 w 1725400"/>
              <a:gd name="connsiteY46" fmla="*/ 400050 h 2552700"/>
              <a:gd name="connsiteX47" fmla="*/ 1368425 w 1725400"/>
              <a:gd name="connsiteY47" fmla="*/ 314325 h 2552700"/>
              <a:gd name="connsiteX48" fmla="*/ 1371600 w 1725400"/>
              <a:gd name="connsiteY48" fmla="*/ 225425 h 2552700"/>
              <a:gd name="connsiteX49" fmla="*/ 1276350 w 1725400"/>
              <a:gd name="connsiteY49" fmla="*/ 219075 h 2552700"/>
              <a:gd name="connsiteX50" fmla="*/ 1216025 w 1725400"/>
              <a:gd name="connsiteY50" fmla="*/ 31750 h 2552700"/>
              <a:gd name="connsiteX51" fmla="*/ 1146175 w 1725400"/>
              <a:gd name="connsiteY51" fmla="*/ 0 h 2552700"/>
              <a:gd name="connsiteX52" fmla="*/ 1073150 w 1725400"/>
              <a:gd name="connsiteY52" fmla="*/ 38100 h 2552700"/>
              <a:gd name="connsiteX53" fmla="*/ 987425 w 1725400"/>
              <a:gd name="connsiteY53" fmla="*/ 57150 h 2552700"/>
              <a:gd name="connsiteX54" fmla="*/ 968375 w 1725400"/>
              <a:gd name="connsiteY54" fmla="*/ 107950 h 2552700"/>
              <a:gd name="connsiteX55" fmla="*/ 930275 w 1725400"/>
              <a:gd name="connsiteY55" fmla="*/ 101600 h 2552700"/>
              <a:gd name="connsiteX56" fmla="*/ 920750 w 1725400"/>
              <a:gd name="connsiteY56" fmla="*/ 171450 h 2552700"/>
              <a:gd name="connsiteX57" fmla="*/ 787400 w 1725400"/>
              <a:gd name="connsiteY57" fmla="*/ 187325 h 2552700"/>
              <a:gd name="connsiteX58" fmla="*/ 723900 w 1725400"/>
              <a:gd name="connsiteY58" fmla="*/ 203200 h 2552700"/>
              <a:gd name="connsiteX59" fmla="*/ 539750 w 1725400"/>
              <a:gd name="connsiteY59" fmla="*/ 263525 h 2552700"/>
              <a:gd name="connsiteX60" fmla="*/ 466725 w 1725400"/>
              <a:gd name="connsiteY60" fmla="*/ 244475 h 2552700"/>
              <a:gd name="connsiteX61" fmla="*/ 431800 w 1725400"/>
              <a:gd name="connsiteY61" fmla="*/ 247650 h 2552700"/>
              <a:gd name="connsiteX62" fmla="*/ 384175 w 1725400"/>
              <a:gd name="connsiteY62" fmla="*/ 206375 h 2552700"/>
              <a:gd name="connsiteX63" fmla="*/ 323850 w 1725400"/>
              <a:gd name="connsiteY63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45974 w 1725400"/>
              <a:gd name="connsiteY32" fmla="*/ 2230936 h 2552700"/>
              <a:gd name="connsiteX33" fmla="*/ 1717675 w 1725400"/>
              <a:gd name="connsiteY33" fmla="*/ 1616075 h 2552700"/>
              <a:gd name="connsiteX34" fmla="*/ 1725400 w 1725400"/>
              <a:gd name="connsiteY34" fmla="*/ 1605461 h 2552700"/>
              <a:gd name="connsiteX35" fmla="*/ 1647825 w 1725400"/>
              <a:gd name="connsiteY35" fmla="*/ 1435100 h 2552700"/>
              <a:gd name="connsiteX36" fmla="*/ 1549400 w 1725400"/>
              <a:gd name="connsiteY36" fmla="*/ 1292225 h 2552700"/>
              <a:gd name="connsiteX37" fmla="*/ 1476375 w 1725400"/>
              <a:gd name="connsiteY37" fmla="*/ 1289050 h 2552700"/>
              <a:gd name="connsiteX38" fmla="*/ 1393825 w 1725400"/>
              <a:gd name="connsiteY38" fmla="*/ 1079500 h 2552700"/>
              <a:gd name="connsiteX39" fmla="*/ 1412875 w 1725400"/>
              <a:gd name="connsiteY39" fmla="*/ 1054100 h 2552700"/>
              <a:gd name="connsiteX40" fmla="*/ 1463675 w 1725400"/>
              <a:gd name="connsiteY40" fmla="*/ 1044575 h 2552700"/>
              <a:gd name="connsiteX41" fmla="*/ 1498600 w 1725400"/>
              <a:gd name="connsiteY41" fmla="*/ 1003300 h 2552700"/>
              <a:gd name="connsiteX42" fmla="*/ 1495425 w 1725400"/>
              <a:gd name="connsiteY42" fmla="*/ 965200 h 2552700"/>
              <a:gd name="connsiteX43" fmla="*/ 1365250 w 1725400"/>
              <a:gd name="connsiteY43" fmla="*/ 781050 h 2552700"/>
              <a:gd name="connsiteX44" fmla="*/ 1355725 w 1725400"/>
              <a:gd name="connsiteY44" fmla="*/ 730250 h 2552700"/>
              <a:gd name="connsiteX45" fmla="*/ 1292225 w 1725400"/>
              <a:gd name="connsiteY45" fmla="*/ 692150 h 2552700"/>
              <a:gd name="connsiteX46" fmla="*/ 1270000 w 1725400"/>
              <a:gd name="connsiteY46" fmla="*/ 488950 h 2552700"/>
              <a:gd name="connsiteX47" fmla="*/ 1308100 w 1725400"/>
              <a:gd name="connsiteY47" fmla="*/ 400050 h 2552700"/>
              <a:gd name="connsiteX48" fmla="*/ 1368425 w 1725400"/>
              <a:gd name="connsiteY48" fmla="*/ 314325 h 2552700"/>
              <a:gd name="connsiteX49" fmla="*/ 1371600 w 1725400"/>
              <a:gd name="connsiteY49" fmla="*/ 225425 h 2552700"/>
              <a:gd name="connsiteX50" fmla="*/ 1276350 w 1725400"/>
              <a:gd name="connsiteY50" fmla="*/ 219075 h 2552700"/>
              <a:gd name="connsiteX51" fmla="*/ 1216025 w 1725400"/>
              <a:gd name="connsiteY51" fmla="*/ 31750 h 2552700"/>
              <a:gd name="connsiteX52" fmla="*/ 1146175 w 1725400"/>
              <a:gd name="connsiteY52" fmla="*/ 0 h 2552700"/>
              <a:gd name="connsiteX53" fmla="*/ 1073150 w 1725400"/>
              <a:gd name="connsiteY53" fmla="*/ 38100 h 2552700"/>
              <a:gd name="connsiteX54" fmla="*/ 987425 w 1725400"/>
              <a:gd name="connsiteY54" fmla="*/ 57150 h 2552700"/>
              <a:gd name="connsiteX55" fmla="*/ 968375 w 1725400"/>
              <a:gd name="connsiteY55" fmla="*/ 107950 h 2552700"/>
              <a:gd name="connsiteX56" fmla="*/ 930275 w 1725400"/>
              <a:gd name="connsiteY56" fmla="*/ 101600 h 2552700"/>
              <a:gd name="connsiteX57" fmla="*/ 920750 w 1725400"/>
              <a:gd name="connsiteY57" fmla="*/ 171450 h 2552700"/>
              <a:gd name="connsiteX58" fmla="*/ 787400 w 1725400"/>
              <a:gd name="connsiteY58" fmla="*/ 187325 h 2552700"/>
              <a:gd name="connsiteX59" fmla="*/ 723900 w 1725400"/>
              <a:gd name="connsiteY59" fmla="*/ 203200 h 2552700"/>
              <a:gd name="connsiteX60" fmla="*/ 539750 w 1725400"/>
              <a:gd name="connsiteY60" fmla="*/ 263525 h 2552700"/>
              <a:gd name="connsiteX61" fmla="*/ 466725 w 1725400"/>
              <a:gd name="connsiteY61" fmla="*/ 244475 h 2552700"/>
              <a:gd name="connsiteX62" fmla="*/ 431800 w 1725400"/>
              <a:gd name="connsiteY62" fmla="*/ 247650 h 2552700"/>
              <a:gd name="connsiteX63" fmla="*/ 384175 w 1725400"/>
              <a:gd name="connsiteY63" fmla="*/ 206375 h 2552700"/>
              <a:gd name="connsiteX64" fmla="*/ 323850 w 1725400"/>
              <a:gd name="connsiteY64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717675 w 1725400"/>
              <a:gd name="connsiteY33" fmla="*/ 1616075 h 2552700"/>
              <a:gd name="connsiteX34" fmla="*/ 1725400 w 1725400"/>
              <a:gd name="connsiteY34" fmla="*/ 1605461 h 2552700"/>
              <a:gd name="connsiteX35" fmla="*/ 1647825 w 1725400"/>
              <a:gd name="connsiteY35" fmla="*/ 1435100 h 2552700"/>
              <a:gd name="connsiteX36" fmla="*/ 1549400 w 1725400"/>
              <a:gd name="connsiteY36" fmla="*/ 1292225 h 2552700"/>
              <a:gd name="connsiteX37" fmla="*/ 1476375 w 1725400"/>
              <a:gd name="connsiteY37" fmla="*/ 1289050 h 2552700"/>
              <a:gd name="connsiteX38" fmla="*/ 1393825 w 1725400"/>
              <a:gd name="connsiteY38" fmla="*/ 1079500 h 2552700"/>
              <a:gd name="connsiteX39" fmla="*/ 1412875 w 1725400"/>
              <a:gd name="connsiteY39" fmla="*/ 1054100 h 2552700"/>
              <a:gd name="connsiteX40" fmla="*/ 1463675 w 1725400"/>
              <a:gd name="connsiteY40" fmla="*/ 1044575 h 2552700"/>
              <a:gd name="connsiteX41" fmla="*/ 1498600 w 1725400"/>
              <a:gd name="connsiteY41" fmla="*/ 1003300 h 2552700"/>
              <a:gd name="connsiteX42" fmla="*/ 1495425 w 1725400"/>
              <a:gd name="connsiteY42" fmla="*/ 965200 h 2552700"/>
              <a:gd name="connsiteX43" fmla="*/ 1365250 w 1725400"/>
              <a:gd name="connsiteY43" fmla="*/ 781050 h 2552700"/>
              <a:gd name="connsiteX44" fmla="*/ 1355725 w 1725400"/>
              <a:gd name="connsiteY44" fmla="*/ 730250 h 2552700"/>
              <a:gd name="connsiteX45" fmla="*/ 1292225 w 1725400"/>
              <a:gd name="connsiteY45" fmla="*/ 692150 h 2552700"/>
              <a:gd name="connsiteX46" fmla="*/ 1270000 w 1725400"/>
              <a:gd name="connsiteY46" fmla="*/ 488950 h 2552700"/>
              <a:gd name="connsiteX47" fmla="*/ 1308100 w 1725400"/>
              <a:gd name="connsiteY47" fmla="*/ 400050 h 2552700"/>
              <a:gd name="connsiteX48" fmla="*/ 1368425 w 1725400"/>
              <a:gd name="connsiteY48" fmla="*/ 314325 h 2552700"/>
              <a:gd name="connsiteX49" fmla="*/ 1371600 w 1725400"/>
              <a:gd name="connsiteY49" fmla="*/ 225425 h 2552700"/>
              <a:gd name="connsiteX50" fmla="*/ 1276350 w 1725400"/>
              <a:gd name="connsiteY50" fmla="*/ 219075 h 2552700"/>
              <a:gd name="connsiteX51" fmla="*/ 1216025 w 1725400"/>
              <a:gd name="connsiteY51" fmla="*/ 31750 h 2552700"/>
              <a:gd name="connsiteX52" fmla="*/ 1146175 w 1725400"/>
              <a:gd name="connsiteY52" fmla="*/ 0 h 2552700"/>
              <a:gd name="connsiteX53" fmla="*/ 1073150 w 1725400"/>
              <a:gd name="connsiteY53" fmla="*/ 38100 h 2552700"/>
              <a:gd name="connsiteX54" fmla="*/ 987425 w 1725400"/>
              <a:gd name="connsiteY54" fmla="*/ 57150 h 2552700"/>
              <a:gd name="connsiteX55" fmla="*/ 968375 w 1725400"/>
              <a:gd name="connsiteY55" fmla="*/ 107950 h 2552700"/>
              <a:gd name="connsiteX56" fmla="*/ 930275 w 1725400"/>
              <a:gd name="connsiteY56" fmla="*/ 101600 h 2552700"/>
              <a:gd name="connsiteX57" fmla="*/ 920750 w 1725400"/>
              <a:gd name="connsiteY57" fmla="*/ 171450 h 2552700"/>
              <a:gd name="connsiteX58" fmla="*/ 787400 w 1725400"/>
              <a:gd name="connsiteY58" fmla="*/ 187325 h 2552700"/>
              <a:gd name="connsiteX59" fmla="*/ 723900 w 1725400"/>
              <a:gd name="connsiteY59" fmla="*/ 203200 h 2552700"/>
              <a:gd name="connsiteX60" fmla="*/ 539750 w 1725400"/>
              <a:gd name="connsiteY60" fmla="*/ 263525 h 2552700"/>
              <a:gd name="connsiteX61" fmla="*/ 466725 w 1725400"/>
              <a:gd name="connsiteY61" fmla="*/ 244475 h 2552700"/>
              <a:gd name="connsiteX62" fmla="*/ 431800 w 1725400"/>
              <a:gd name="connsiteY62" fmla="*/ 247650 h 2552700"/>
              <a:gd name="connsiteX63" fmla="*/ 384175 w 1725400"/>
              <a:gd name="connsiteY63" fmla="*/ 206375 h 2552700"/>
              <a:gd name="connsiteX64" fmla="*/ 323850 w 1725400"/>
              <a:gd name="connsiteY64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17399 w 1725400"/>
              <a:gd name="connsiteY33" fmla="*/ 2183311 h 2552700"/>
              <a:gd name="connsiteX34" fmla="*/ 1717675 w 1725400"/>
              <a:gd name="connsiteY34" fmla="*/ 1616075 h 2552700"/>
              <a:gd name="connsiteX35" fmla="*/ 1725400 w 1725400"/>
              <a:gd name="connsiteY35" fmla="*/ 1605461 h 2552700"/>
              <a:gd name="connsiteX36" fmla="*/ 1647825 w 1725400"/>
              <a:gd name="connsiteY36" fmla="*/ 1435100 h 2552700"/>
              <a:gd name="connsiteX37" fmla="*/ 1549400 w 1725400"/>
              <a:gd name="connsiteY37" fmla="*/ 1292225 h 2552700"/>
              <a:gd name="connsiteX38" fmla="*/ 1476375 w 1725400"/>
              <a:gd name="connsiteY38" fmla="*/ 1289050 h 2552700"/>
              <a:gd name="connsiteX39" fmla="*/ 1393825 w 1725400"/>
              <a:gd name="connsiteY39" fmla="*/ 1079500 h 2552700"/>
              <a:gd name="connsiteX40" fmla="*/ 1412875 w 1725400"/>
              <a:gd name="connsiteY40" fmla="*/ 1054100 h 2552700"/>
              <a:gd name="connsiteX41" fmla="*/ 1463675 w 1725400"/>
              <a:gd name="connsiteY41" fmla="*/ 1044575 h 2552700"/>
              <a:gd name="connsiteX42" fmla="*/ 1498600 w 1725400"/>
              <a:gd name="connsiteY42" fmla="*/ 1003300 h 2552700"/>
              <a:gd name="connsiteX43" fmla="*/ 1495425 w 1725400"/>
              <a:gd name="connsiteY43" fmla="*/ 965200 h 2552700"/>
              <a:gd name="connsiteX44" fmla="*/ 1365250 w 1725400"/>
              <a:gd name="connsiteY44" fmla="*/ 781050 h 2552700"/>
              <a:gd name="connsiteX45" fmla="*/ 1355725 w 1725400"/>
              <a:gd name="connsiteY45" fmla="*/ 730250 h 2552700"/>
              <a:gd name="connsiteX46" fmla="*/ 1292225 w 1725400"/>
              <a:gd name="connsiteY46" fmla="*/ 692150 h 2552700"/>
              <a:gd name="connsiteX47" fmla="*/ 1270000 w 1725400"/>
              <a:gd name="connsiteY47" fmla="*/ 488950 h 2552700"/>
              <a:gd name="connsiteX48" fmla="*/ 1308100 w 1725400"/>
              <a:gd name="connsiteY48" fmla="*/ 400050 h 2552700"/>
              <a:gd name="connsiteX49" fmla="*/ 1368425 w 1725400"/>
              <a:gd name="connsiteY49" fmla="*/ 314325 h 2552700"/>
              <a:gd name="connsiteX50" fmla="*/ 1371600 w 1725400"/>
              <a:gd name="connsiteY50" fmla="*/ 225425 h 2552700"/>
              <a:gd name="connsiteX51" fmla="*/ 1276350 w 1725400"/>
              <a:gd name="connsiteY51" fmla="*/ 219075 h 2552700"/>
              <a:gd name="connsiteX52" fmla="*/ 1216025 w 1725400"/>
              <a:gd name="connsiteY52" fmla="*/ 31750 h 2552700"/>
              <a:gd name="connsiteX53" fmla="*/ 1146175 w 1725400"/>
              <a:gd name="connsiteY53" fmla="*/ 0 h 2552700"/>
              <a:gd name="connsiteX54" fmla="*/ 1073150 w 1725400"/>
              <a:gd name="connsiteY54" fmla="*/ 38100 h 2552700"/>
              <a:gd name="connsiteX55" fmla="*/ 987425 w 1725400"/>
              <a:gd name="connsiteY55" fmla="*/ 57150 h 2552700"/>
              <a:gd name="connsiteX56" fmla="*/ 968375 w 1725400"/>
              <a:gd name="connsiteY56" fmla="*/ 107950 h 2552700"/>
              <a:gd name="connsiteX57" fmla="*/ 930275 w 1725400"/>
              <a:gd name="connsiteY57" fmla="*/ 101600 h 2552700"/>
              <a:gd name="connsiteX58" fmla="*/ 920750 w 1725400"/>
              <a:gd name="connsiteY58" fmla="*/ 171450 h 2552700"/>
              <a:gd name="connsiteX59" fmla="*/ 787400 w 1725400"/>
              <a:gd name="connsiteY59" fmla="*/ 187325 h 2552700"/>
              <a:gd name="connsiteX60" fmla="*/ 723900 w 1725400"/>
              <a:gd name="connsiteY60" fmla="*/ 203200 h 2552700"/>
              <a:gd name="connsiteX61" fmla="*/ 539750 w 1725400"/>
              <a:gd name="connsiteY61" fmla="*/ 263525 h 2552700"/>
              <a:gd name="connsiteX62" fmla="*/ 466725 w 1725400"/>
              <a:gd name="connsiteY62" fmla="*/ 244475 h 2552700"/>
              <a:gd name="connsiteX63" fmla="*/ 431800 w 1725400"/>
              <a:gd name="connsiteY63" fmla="*/ 247650 h 2552700"/>
              <a:gd name="connsiteX64" fmla="*/ 384175 w 1725400"/>
              <a:gd name="connsiteY64" fmla="*/ 206375 h 2552700"/>
              <a:gd name="connsiteX65" fmla="*/ 323850 w 1725400"/>
              <a:gd name="connsiteY65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717675 w 1725400"/>
              <a:gd name="connsiteY34" fmla="*/ 1616075 h 2552700"/>
              <a:gd name="connsiteX35" fmla="*/ 1725400 w 1725400"/>
              <a:gd name="connsiteY35" fmla="*/ 1605461 h 2552700"/>
              <a:gd name="connsiteX36" fmla="*/ 1647825 w 1725400"/>
              <a:gd name="connsiteY36" fmla="*/ 1435100 h 2552700"/>
              <a:gd name="connsiteX37" fmla="*/ 1549400 w 1725400"/>
              <a:gd name="connsiteY37" fmla="*/ 1292225 h 2552700"/>
              <a:gd name="connsiteX38" fmla="*/ 1476375 w 1725400"/>
              <a:gd name="connsiteY38" fmla="*/ 1289050 h 2552700"/>
              <a:gd name="connsiteX39" fmla="*/ 1393825 w 1725400"/>
              <a:gd name="connsiteY39" fmla="*/ 1079500 h 2552700"/>
              <a:gd name="connsiteX40" fmla="*/ 1412875 w 1725400"/>
              <a:gd name="connsiteY40" fmla="*/ 1054100 h 2552700"/>
              <a:gd name="connsiteX41" fmla="*/ 1463675 w 1725400"/>
              <a:gd name="connsiteY41" fmla="*/ 1044575 h 2552700"/>
              <a:gd name="connsiteX42" fmla="*/ 1498600 w 1725400"/>
              <a:gd name="connsiteY42" fmla="*/ 1003300 h 2552700"/>
              <a:gd name="connsiteX43" fmla="*/ 1495425 w 1725400"/>
              <a:gd name="connsiteY43" fmla="*/ 965200 h 2552700"/>
              <a:gd name="connsiteX44" fmla="*/ 1365250 w 1725400"/>
              <a:gd name="connsiteY44" fmla="*/ 781050 h 2552700"/>
              <a:gd name="connsiteX45" fmla="*/ 1355725 w 1725400"/>
              <a:gd name="connsiteY45" fmla="*/ 730250 h 2552700"/>
              <a:gd name="connsiteX46" fmla="*/ 1292225 w 1725400"/>
              <a:gd name="connsiteY46" fmla="*/ 692150 h 2552700"/>
              <a:gd name="connsiteX47" fmla="*/ 1270000 w 1725400"/>
              <a:gd name="connsiteY47" fmla="*/ 488950 h 2552700"/>
              <a:gd name="connsiteX48" fmla="*/ 1308100 w 1725400"/>
              <a:gd name="connsiteY48" fmla="*/ 400050 h 2552700"/>
              <a:gd name="connsiteX49" fmla="*/ 1368425 w 1725400"/>
              <a:gd name="connsiteY49" fmla="*/ 314325 h 2552700"/>
              <a:gd name="connsiteX50" fmla="*/ 1371600 w 1725400"/>
              <a:gd name="connsiteY50" fmla="*/ 225425 h 2552700"/>
              <a:gd name="connsiteX51" fmla="*/ 1276350 w 1725400"/>
              <a:gd name="connsiteY51" fmla="*/ 219075 h 2552700"/>
              <a:gd name="connsiteX52" fmla="*/ 1216025 w 1725400"/>
              <a:gd name="connsiteY52" fmla="*/ 31750 h 2552700"/>
              <a:gd name="connsiteX53" fmla="*/ 1146175 w 1725400"/>
              <a:gd name="connsiteY53" fmla="*/ 0 h 2552700"/>
              <a:gd name="connsiteX54" fmla="*/ 1073150 w 1725400"/>
              <a:gd name="connsiteY54" fmla="*/ 38100 h 2552700"/>
              <a:gd name="connsiteX55" fmla="*/ 987425 w 1725400"/>
              <a:gd name="connsiteY55" fmla="*/ 57150 h 2552700"/>
              <a:gd name="connsiteX56" fmla="*/ 968375 w 1725400"/>
              <a:gd name="connsiteY56" fmla="*/ 107950 h 2552700"/>
              <a:gd name="connsiteX57" fmla="*/ 930275 w 1725400"/>
              <a:gd name="connsiteY57" fmla="*/ 101600 h 2552700"/>
              <a:gd name="connsiteX58" fmla="*/ 920750 w 1725400"/>
              <a:gd name="connsiteY58" fmla="*/ 171450 h 2552700"/>
              <a:gd name="connsiteX59" fmla="*/ 787400 w 1725400"/>
              <a:gd name="connsiteY59" fmla="*/ 187325 h 2552700"/>
              <a:gd name="connsiteX60" fmla="*/ 723900 w 1725400"/>
              <a:gd name="connsiteY60" fmla="*/ 203200 h 2552700"/>
              <a:gd name="connsiteX61" fmla="*/ 539750 w 1725400"/>
              <a:gd name="connsiteY61" fmla="*/ 263525 h 2552700"/>
              <a:gd name="connsiteX62" fmla="*/ 466725 w 1725400"/>
              <a:gd name="connsiteY62" fmla="*/ 244475 h 2552700"/>
              <a:gd name="connsiteX63" fmla="*/ 431800 w 1725400"/>
              <a:gd name="connsiteY63" fmla="*/ 247650 h 2552700"/>
              <a:gd name="connsiteX64" fmla="*/ 384175 w 1725400"/>
              <a:gd name="connsiteY64" fmla="*/ 206375 h 2552700"/>
              <a:gd name="connsiteX65" fmla="*/ 323850 w 1725400"/>
              <a:gd name="connsiteY65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39624 w 1725400"/>
              <a:gd name="connsiteY34" fmla="*/ 2142036 h 2552700"/>
              <a:gd name="connsiteX35" fmla="*/ 1717675 w 1725400"/>
              <a:gd name="connsiteY35" fmla="*/ 1616075 h 2552700"/>
              <a:gd name="connsiteX36" fmla="*/ 1725400 w 1725400"/>
              <a:gd name="connsiteY36" fmla="*/ 1605461 h 2552700"/>
              <a:gd name="connsiteX37" fmla="*/ 1647825 w 1725400"/>
              <a:gd name="connsiteY37" fmla="*/ 1435100 h 2552700"/>
              <a:gd name="connsiteX38" fmla="*/ 1549400 w 1725400"/>
              <a:gd name="connsiteY38" fmla="*/ 1292225 h 2552700"/>
              <a:gd name="connsiteX39" fmla="*/ 1476375 w 1725400"/>
              <a:gd name="connsiteY39" fmla="*/ 1289050 h 2552700"/>
              <a:gd name="connsiteX40" fmla="*/ 1393825 w 1725400"/>
              <a:gd name="connsiteY40" fmla="*/ 1079500 h 2552700"/>
              <a:gd name="connsiteX41" fmla="*/ 1412875 w 1725400"/>
              <a:gd name="connsiteY41" fmla="*/ 1054100 h 2552700"/>
              <a:gd name="connsiteX42" fmla="*/ 1463675 w 1725400"/>
              <a:gd name="connsiteY42" fmla="*/ 1044575 h 2552700"/>
              <a:gd name="connsiteX43" fmla="*/ 1498600 w 1725400"/>
              <a:gd name="connsiteY43" fmla="*/ 1003300 h 2552700"/>
              <a:gd name="connsiteX44" fmla="*/ 1495425 w 1725400"/>
              <a:gd name="connsiteY44" fmla="*/ 965200 h 2552700"/>
              <a:gd name="connsiteX45" fmla="*/ 1365250 w 1725400"/>
              <a:gd name="connsiteY45" fmla="*/ 781050 h 2552700"/>
              <a:gd name="connsiteX46" fmla="*/ 1355725 w 1725400"/>
              <a:gd name="connsiteY46" fmla="*/ 730250 h 2552700"/>
              <a:gd name="connsiteX47" fmla="*/ 1292225 w 1725400"/>
              <a:gd name="connsiteY47" fmla="*/ 692150 h 2552700"/>
              <a:gd name="connsiteX48" fmla="*/ 1270000 w 1725400"/>
              <a:gd name="connsiteY48" fmla="*/ 488950 h 2552700"/>
              <a:gd name="connsiteX49" fmla="*/ 1308100 w 1725400"/>
              <a:gd name="connsiteY49" fmla="*/ 400050 h 2552700"/>
              <a:gd name="connsiteX50" fmla="*/ 1368425 w 1725400"/>
              <a:gd name="connsiteY50" fmla="*/ 314325 h 2552700"/>
              <a:gd name="connsiteX51" fmla="*/ 1371600 w 1725400"/>
              <a:gd name="connsiteY51" fmla="*/ 225425 h 2552700"/>
              <a:gd name="connsiteX52" fmla="*/ 1276350 w 1725400"/>
              <a:gd name="connsiteY52" fmla="*/ 219075 h 2552700"/>
              <a:gd name="connsiteX53" fmla="*/ 1216025 w 1725400"/>
              <a:gd name="connsiteY53" fmla="*/ 31750 h 2552700"/>
              <a:gd name="connsiteX54" fmla="*/ 1146175 w 1725400"/>
              <a:gd name="connsiteY54" fmla="*/ 0 h 2552700"/>
              <a:gd name="connsiteX55" fmla="*/ 1073150 w 1725400"/>
              <a:gd name="connsiteY55" fmla="*/ 38100 h 2552700"/>
              <a:gd name="connsiteX56" fmla="*/ 987425 w 1725400"/>
              <a:gd name="connsiteY56" fmla="*/ 57150 h 2552700"/>
              <a:gd name="connsiteX57" fmla="*/ 968375 w 1725400"/>
              <a:gd name="connsiteY57" fmla="*/ 107950 h 2552700"/>
              <a:gd name="connsiteX58" fmla="*/ 930275 w 1725400"/>
              <a:gd name="connsiteY58" fmla="*/ 101600 h 2552700"/>
              <a:gd name="connsiteX59" fmla="*/ 920750 w 1725400"/>
              <a:gd name="connsiteY59" fmla="*/ 171450 h 2552700"/>
              <a:gd name="connsiteX60" fmla="*/ 787400 w 1725400"/>
              <a:gd name="connsiteY60" fmla="*/ 187325 h 2552700"/>
              <a:gd name="connsiteX61" fmla="*/ 723900 w 1725400"/>
              <a:gd name="connsiteY61" fmla="*/ 203200 h 2552700"/>
              <a:gd name="connsiteX62" fmla="*/ 539750 w 1725400"/>
              <a:gd name="connsiteY62" fmla="*/ 263525 h 2552700"/>
              <a:gd name="connsiteX63" fmla="*/ 466725 w 1725400"/>
              <a:gd name="connsiteY63" fmla="*/ 244475 h 2552700"/>
              <a:gd name="connsiteX64" fmla="*/ 431800 w 1725400"/>
              <a:gd name="connsiteY64" fmla="*/ 247650 h 2552700"/>
              <a:gd name="connsiteX65" fmla="*/ 384175 w 1725400"/>
              <a:gd name="connsiteY65" fmla="*/ 206375 h 2552700"/>
              <a:gd name="connsiteX66" fmla="*/ 323850 w 1725400"/>
              <a:gd name="connsiteY66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22986 h 2552700"/>
              <a:gd name="connsiteX35" fmla="*/ 1717675 w 1725400"/>
              <a:gd name="connsiteY35" fmla="*/ 1616075 h 2552700"/>
              <a:gd name="connsiteX36" fmla="*/ 1725400 w 1725400"/>
              <a:gd name="connsiteY36" fmla="*/ 1605461 h 2552700"/>
              <a:gd name="connsiteX37" fmla="*/ 1647825 w 1725400"/>
              <a:gd name="connsiteY37" fmla="*/ 1435100 h 2552700"/>
              <a:gd name="connsiteX38" fmla="*/ 1549400 w 1725400"/>
              <a:gd name="connsiteY38" fmla="*/ 1292225 h 2552700"/>
              <a:gd name="connsiteX39" fmla="*/ 1476375 w 1725400"/>
              <a:gd name="connsiteY39" fmla="*/ 1289050 h 2552700"/>
              <a:gd name="connsiteX40" fmla="*/ 1393825 w 1725400"/>
              <a:gd name="connsiteY40" fmla="*/ 1079500 h 2552700"/>
              <a:gd name="connsiteX41" fmla="*/ 1412875 w 1725400"/>
              <a:gd name="connsiteY41" fmla="*/ 1054100 h 2552700"/>
              <a:gd name="connsiteX42" fmla="*/ 1463675 w 1725400"/>
              <a:gd name="connsiteY42" fmla="*/ 1044575 h 2552700"/>
              <a:gd name="connsiteX43" fmla="*/ 1498600 w 1725400"/>
              <a:gd name="connsiteY43" fmla="*/ 1003300 h 2552700"/>
              <a:gd name="connsiteX44" fmla="*/ 1495425 w 1725400"/>
              <a:gd name="connsiteY44" fmla="*/ 965200 h 2552700"/>
              <a:gd name="connsiteX45" fmla="*/ 1365250 w 1725400"/>
              <a:gd name="connsiteY45" fmla="*/ 781050 h 2552700"/>
              <a:gd name="connsiteX46" fmla="*/ 1355725 w 1725400"/>
              <a:gd name="connsiteY46" fmla="*/ 730250 h 2552700"/>
              <a:gd name="connsiteX47" fmla="*/ 1292225 w 1725400"/>
              <a:gd name="connsiteY47" fmla="*/ 692150 h 2552700"/>
              <a:gd name="connsiteX48" fmla="*/ 1270000 w 1725400"/>
              <a:gd name="connsiteY48" fmla="*/ 488950 h 2552700"/>
              <a:gd name="connsiteX49" fmla="*/ 1308100 w 1725400"/>
              <a:gd name="connsiteY49" fmla="*/ 400050 h 2552700"/>
              <a:gd name="connsiteX50" fmla="*/ 1368425 w 1725400"/>
              <a:gd name="connsiteY50" fmla="*/ 314325 h 2552700"/>
              <a:gd name="connsiteX51" fmla="*/ 1371600 w 1725400"/>
              <a:gd name="connsiteY51" fmla="*/ 225425 h 2552700"/>
              <a:gd name="connsiteX52" fmla="*/ 1276350 w 1725400"/>
              <a:gd name="connsiteY52" fmla="*/ 219075 h 2552700"/>
              <a:gd name="connsiteX53" fmla="*/ 1216025 w 1725400"/>
              <a:gd name="connsiteY53" fmla="*/ 31750 h 2552700"/>
              <a:gd name="connsiteX54" fmla="*/ 1146175 w 1725400"/>
              <a:gd name="connsiteY54" fmla="*/ 0 h 2552700"/>
              <a:gd name="connsiteX55" fmla="*/ 1073150 w 1725400"/>
              <a:gd name="connsiteY55" fmla="*/ 38100 h 2552700"/>
              <a:gd name="connsiteX56" fmla="*/ 987425 w 1725400"/>
              <a:gd name="connsiteY56" fmla="*/ 57150 h 2552700"/>
              <a:gd name="connsiteX57" fmla="*/ 968375 w 1725400"/>
              <a:gd name="connsiteY57" fmla="*/ 107950 h 2552700"/>
              <a:gd name="connsiteX58" fmla="*/ 930275 w 1725400"/>
              <a:gd name="connsiteY58" fmla="*/ 101600 h 2552700"/>
              <a:gd name="connsiteX59" fmla="*/ 920750 w 1725400"/>
              <a:gd name="connsiteY59" fmla="*/ 171450 h 2552700"/>
              <a:gd name="connsiteX60" fmla="*/ 787400 w 1725400"/>
              <a:gd name="connsiteY60" fmla="*/ 187325 h 2552700"/>
              <a:gd name="connsiteX61" fmla="*/ 723900 w 1725400"/>
              <a:gd name="connsiteY61" fmla="*/ 203200 h 2552700"/>
              <a:gd name="connsiteX62" fmla="*/ 539750 w 1725400"/>
              <a:gd name="connsiteY62" fmla="*/ 263525 h 2552700"/>
              <a:gd name="connsiteX63" fmla="*/ 466725 w 1725400"/>
              <a:gd name="connsiteY63" fmla="*/ 244475 h 2552700"/>
              <a:gd name="connsiteX64" fmla="*/ 431800 w 1725400"/>
              <a:gd name="connsiteY64" fmla="*/ 247650 h 2552700"/>
              <a:gd name="connsiteX65" fmla="*/ 384175 w 1725400"/>
              <a:gd name="connsiteY65" fmla="*/ 206375 h 2552700"/>
              <a:gd name="connsiteX66" fmla="*/ 323850 w 1725400"/>
              <a:gd name="connsiteY66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717675 w 1725400"/>
              <a:gd name="connsiteY35" fmla="*/ 1616075 h 2552700"/>
              <a:gd name="connsiteX36" fmla="*/ 1725400 w 1725400"/>
              <a:gd name="connsiteY36" fmla="*/ 1605461 h 2552700"/>
              <a:gd name="connsiteX37" fmla="*/ 1647825 w 1725400"/>
              <a:gd name="connsiteY37" fmla="*/ 1435100 h 2552700"/>
              <a:gd name="connsiteX38" fmla="*/ 1549400 w 1725400"/>
              <a:gd name="connsiteY38" fmla="*/ 1292225 h 2552700"/>
              <a:gd name="connsiteX39" fmla="*/ 1476375 w 1725400"/>
              <a:gd name="connsiteY39" fmla="*/ 1289050 h 2552700"/>
              <a:gd name="connsiteX40" fmla="*/ 1393825 w 1725400"/>
              <a:gd name="connsiteY40" fmla="*/ 1079500 h 2552700"/>
              <a:gd name="connsiteX41" fmla="*/ 1412875 w 1725400"/>
              <a:gd name="connsiteY41" fmla="*/ 1054100 h 2552700"/>
              <a:gd name="connsiteX42" fmla="*/ 1463675 w 1725400"/>
              <a:gd name="connsiteY42" fmla="*/ 1044575 h 2552700"/>
              <a:gd name="connsiteX43" fmla="*/ 1498600 w 1725400"/>
              <a:gd name="connsiteY43" fmla="*/ 1003300 h 2552700"/>
              <a:gd name="connsiteX44" fmla="*/ 1495425 w 1725400"/>
              <a:gd name="connsiteY44" fmla="*/ 965200 h 2552700"/>
              <a:gd name="connsiteX45" fmla="*/ 1365250 w 1725400"/>
              <a:gd name="connsiteY45" fmla="*/ 781050 h 2552700"/>
              <a:gd name="connsiteX46" fmla="*/ 1355725 w 1725400"/>
              <a:gd name="connsiteY46" fmla="*/ 730250 h 2552700"/>
              <a:gd name="connsiteX47" fmla="*/ 1292225 w 1725400"/>
              <a:gd name="connsiteY47" fmla="*/ 692150 h 2552700"/>
              <a:gd name="connsiteX48" fmla="*/ 1270000 w 1725400"/>
              <a:gd name="connsiteY48" fmla="*/ 488950 h 2552700"/>
              <a:gd name="connsiteX49" fmla="*/ 1308100 w 1725400"/>
              <a:gd name="connsiteY49" fmla="*/ 400050 h 2552700"/>
              <a:gd name="connsiteX50" fmla="*/ 1368425 w 1725400"/>
              <a:gd name="connsiteY50" fmla="*/ 314325 h 2552700"/>
              <a:gd name="connsiteX51" fmla="*/ 1371600 w 1725400"/>
              <a:gd name="connsiteY51" fmla="*/ 225425 h 2552700"/>
              <a:gd name="connsiteX52" fmla="*/ 1276350 w 1725400"/>
              <a:gd name="connsiteY52" fmla="*/ 219075 h 2552700"/>
              <a:gd name="connsiteX53" fmla="*/ 1216025 w 1725400"/>
              <a:gd name="connsiteY53" fmla="*/ 31750 h 2552700"/>
              <a:gd name="connsiteX54" fmla="*/ 1146175 w 1725400"/>
              <a:gd name="connsiteY54" fmla="*/ 0 h 2552700"/>
              <a:gd name="connsiteX55" fmla="*/ 1073150 w 1725400"/>
              <a:gd name="connsiteY55" fmla="*/ 38100 h 2552700"/>
              <a:gd name="connsiteX56" fmla="*/ 987425 w 1725400"/>
              <a:gd name="connsiteY56" fmla="*/ 57150 h 2552700"/>
              <a:gd name="connsiteX57" fmla="*/ 968375 w 1725400"/>
              <a:gd name="connsiteY57" fmla="*/ 107950 h 2552700"/>
              <a:gd name="connsiteX58" fmla="*/ 930275 w 1725400"/>
              <a:gd name="connsiteY58" fmla="*/ 101600 h 2552700"/>
              <a:gd name="connsiteX59" fmla="*/ 920750 w 1725400"/>
              <a:gd name="connsiteY59" fmla="*/ 171450 h 2552700"/>
              <a:gd name="connsiteX60" fmla="*/ 787400 w 1725400"/>
              <a:gd name="connsiteY60" fmla="*/ 187325 h 2552700"/>
              <a:gd name="connsiteX61" fmla="*/ 723900 w 1725400"/>
              <a:gd name="connsiteY61" fmla="*/ 203200 h 2552700"/>
              <a:gd name="connsiteX62" fmla="*/ 539750 w 1725400"/>
              <a:gd name="connsiteY62" fmla="*/ 263525 h 2552700"/>
              <a:gd name="connsiteX63" fmla="*/ 466725 w 1725400"/>
              <a:gd name="connsiteY63" fmla="*/ 244475 h 2552700"/>
              <a:gd name="connsiteX64" fmla="*/ 431800 w 1725400"/>
              <a:gd name="connsiteY64" fmla="*/ 247650 h 2552700"/>
              <a:gd name="connsiteX65" fmla="*/ 384175 w 1725400"/>
              <a:gd name="connsiteY65" fmla="*/ 206375 h 2552700"/>
              <a:gd name="connsiteX66" fmla="*/ 323850 w 1725400"/>
              <a:gd name="connsiteY66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268199 w 1725400"/>
              <a:gd name="connsiteY35" fmla="*/ 2148386 h 2552700"/>
              <a:gd name="connsiteX36" fmla="*/ 1717675 w 1725400"/>
              <a:gd name="connsiteY36" fmla="*/ 1616075 h 2552700"/>
              <a:gd name="connsiteX37" fmla="*/ 1725400 w 1725400"/>
              <a:gd name="connsiteY37" fmla="*/ 1605461 h 2552700"/>
              <a:gd name="connsiteX38" fmla="*/ 1647825 w 1725400"/>
              <a:gd name="connsiteY38" fmla="*/ 1435100 h 2552700"/>
              <a:gd name="connsiteX39" fmla="*/ 1549400 w 1725400"/>
              <a:gd name="connsiteY39" fmla="*/ 1292225 h 2552700"/>
              <a:gd name="connsiteX40" fmla="*/ 1476375 w 1725400"/>
              <a:gd name="connsiteY40" fmla="*/ 1289050 h 2552700"/>
              <a:gd name="connsiteX41" fmla="*/ 1393825 w 1725400"/>
              <a:gd name="connsiteY41" fmla="*/ 1079500 h 2552700"/>
              <a:gd name="connsiteX42" fmla="*/ 1412875 w 1725400"/>
              <a:gd name="connsiteY42" fmla="*/ 1054100 h 2552700"/>
              <a:gd name="connsiteX43" fmla="*/ 1463675 w 1725400"/>
              <a:gd name="connsiteY43" fmla="*/ 1044575 h 2552700"/>
              <a:gd name="connsiteX44" fmla="*/ 1498600 w 1725400"/>
              <a:gd name="connsiteY44" fmla="*/ 1003300 h 2552700"/>
              <a:gd name="connsiteX45" fmla="*/ 1495425 w 1725400"/>
              <a:gd name="connsiteY45" fmla="*/ 965200 h 2552700"/>
              <a:gd name="connsiteX46" fmla="*/ 1365250 w 1725400"/>
              <a:gd name="connsiteY46" fmla="*/ 781050 h 2552700"/>
              <a:gd name="connsiteX47" fmla="*/ 1355725 w 1725400"/>
              <a:gd name="connsiteY47" fmla="*/ 730250 h 2552700"/>
              <a:gd name="connsiteX48" fmla="*/ 1292225 w 1725400"/>
              <a:gd name="connsiteY48" fmla="*/ 692150 h 2552700"/>
              <a:gd name="connsiteX49" fmla="*/ 1270000 w 1725400"/>
              <a:gd name="connsiteY49" fmla="*/ 488950 h 2552700"/>
              <a:gd name="connsiteX50" fmla="*/ 1308100 w 1725400"/>
              <a:gd name="connsiteY50" fmla="*/ 400050 h 2552700"/>
              <a:gd name="connsiteX51" fmla="*/ 1368425 w 1725400"/>
              <a:gd name="connsiteY51" fmla="*/ 314325 h 2552700"/>
              <a:gd name="connsiteX52" fmla="*/ 1371600 w 1725400"/>
              <a:gd name="connsiteY52" fmla="*/ 225425 h 2552700"/>
              <a:gd name="connsiteX53" fmla="*/ 1276350 w 1725400"/>
              <a:gd name="connsiteY53" fmla="*/ 219075 h 2552700"/>
              <a:gd name="connsiteX54" fmla="*/ 1216025 w 1725400"/>
              <a:gd name="connsiteY54" fmla="*/ 31750 h 2552700"/>
              <a:gd name="connsiteX55" fmla="*/ 1146175 w 1725400"/>
              <a:gd name="connsiteY55" fmla="*/ 0 h 2552700"/>
              <a:gd name="connsiteX56" fmla="*/ 1073150 w 1725400"/>
              <a:gd name="connsiteY56" fmla="*/ 38100 h 2552700"/>
              <a:gd name="connsiteX57" fmla="*/ 987425 w 1725400"/>
              <a:gd name="connsiteY57" fmla="*/ 57150 h 2552700"/>
              <a:gd name="connsiteX58" fmla="*/ 968375 w 1725400"/>
              <a:gd name="connsiteY58" fmla="*/ 107950 h 2552700"/>
              <a:gd name="connsiteX59" fmla="*/ 930275 w 1725400"/>
              <a:gd name="connsiteY59" fmla="*/ 101600 h 2552700"/>
              <a:gd name="connsiteX60" fmla="*/ 920750 w 1725400"/>
              <a:gd name="connsiteY60" fmla="*/ 171450 h 2552700"/>
              <a:gd name="connsiteX61" fmla="*/ 787400 w 1725400"/>
              <a:gd name="connsiteY61" fmla="*/ 187325 h 2552700"/>
              <a:gd name="connsiteX62" fmla="*/ 723900 w 1725400"/>
              <a:gd name="connsiteY62" fmla="*/ 203200 h 2552700"/>
              <a:gd name="connsiteX63" fmla="*/ 539750 w 1725400"/>
              <a:gd name="connsiteY63" fmla="*/ 263525 h 2552700"/>
              <a:gd name="connsiteX64" fmla="*/ 466725 w 1725400"/>
              <a:gd name="connsiteY64" fmla="*/ 244475 h 2552700"/>
              <a:gd name="connsiteX65" fmla="*/ 431800 w 1725400"/>
              <a:gd name="connsiteY65" fmla="*/ 247650 h 2552700"/>
              <a:gd name="connsiteX66" fmla="*/ 384175 w 1725400"/>
              <a:gd name="connsiteY66" fmla="*/ 206375 h 2552700"/>
              <a:gd name="connsiteX67" fmla="*/ 323850 w 1725400"/>
              <a:gd name="connsiteY67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717675 w 1725400"/>
              <a:gd name="connsiteY36" fmla="*/ 1616075 h 2552700"/>
              <a:gd name="connsiteX37" fmla="*/ 1725400 w 1725400"/>
              <a:gd name="connsiteY37" fmla="*/ 1605461 h 2552700"/>
              <a:gd name="connsiteX38" fmla="*/ 1647825 w 1725400"/>
              <a:gd name="connsiteY38" fmla="*/ 1435100 h 2552700"/>
              <a:gd name="connsiteX39" fmla="*/ 1549400 w 1725400"/>
              <a:gd name="connsiteY39" fmla="*/ 1292225 h 2552700"/>
              <a:gd name="connsiteX40" fmla="*/ 1476375 w 1725400"/>
              <a:gd name="connsiteY40" fmla="*/ 1289050 h 2552700"/>
              <a:gd name="connsiteX41" fmla="*/ 1393825 w 1725400"/>
              <a:gd name="connsiteY41" fmla="*/ 1079500 h 2552700"/>
              <a:gd name="connsiteX42" fmla="*/ 1412875 w 1725400"/>
              <a:gd name="connsiteY42" fmla="*/ 1054100 h 2552700"/>
              <a:gd name="connsiteX43" fmla="*/ 1463675 w 1725400"/>
              <a:gd name="connsiteY43" fmla="*/ 1044575 h 2552700"/>
              <a:gd name="connsiteX44" fmla="*/ 1498600 w 1725400"/>
              <a:gd name="connsiteY44" fmla="*/ 1003300 h 2552700"/>
              <a:gd name="connsiteX45" fmla="*/ 1495425 w 1725400"/>
              <a:gd name="connsiteY45" fmla="*/ 965200 h 2552700"/>
              <a:gd name="connsiteX46" fmla="*/ 1365250 w 1725400"/>
              <a:gd name="connsiteY46" fmla="*/ 781050 h 2552700"/>
              <a:gd name="connsiteX47" fmla="*/ 1355725 w 1725400"/>
              <a:gd name="connsiteY47" fmla="*/ 730250 h 2552700"/>
              <a:gd name="connsiteX48" fmla="*/ 1292225 w 1725400"/>
              <a:gd name="connsiteY48" fmla="*/ 692150 h 2552700"/>
              <a:gd name="connsiteX49" fmla="*/ 1270000 w 1725400"/>
              <a:gd name="connsiteY49" fmla="*/ 488950 h 2552700"/>
              <a:gd name="connsiteX50" fmla="*/ 1308100 w 1725400"/>
              <a:gd name="connsiteY50" fmla="*/ 400050 h 2552700"/>
              <a:gd name="connsiteX51" fmla="*/ 1368425 w 1725400"/>
              <a:gd name="connsiteY51" fmla="*/ 314325 h 2552700"/>
              <a:gd name="connsiteX52" fmla="*/ 1371600 w 1725400"/>
              <a:gd name="connsiteY52" fmla="*/ 225425 h 2552700"/>
              <a:gd name="connsiteX53" fmla="*/ 1276350 w 1725400"/>
              <a:gd name="connsiteY53" fmla="*/ 219075 h 2552700"/>
              <a:gd name="connsiteX54" fmla="*/ 1216025 w 1725400"/>
              <a:gd name="connsiteY54" fmla="*/ 31750 h 2552700"/>
              <a:gd name="connsiteX55" fmla="*/ 1146175 w 1725400"/>
              <a:gd name="connsiteY55" fmla="*/ 0 h 2552700"/>
              <a:gd name="connsiteX56" fmla="*/ 1073150 w 1725400"/>
              <a:gd name="connsiteY56" fmla="*/ 38100 h 2552700"/>
              <a:gd name="connsiteX57" fmla="*/ 987425 w 1725400"/>
              <a:gd name="connsiteY57" fmla="*/ 57150 h 2552700"/>
              <a:gd name="connsiteX58" fmla="*/ 968375 w 1725400"/>
              <a:gd name="connsiteY58" fmla="*/ 107950 h 2552700"/>
              <a:gd name="connsiteX59" fmla="*/ 930275 w 1725400"/>
              <a:gd name="connsiteY59" fmla="*/ 101600 h 2552700"/>
              <a:gd name="connsiteX60" fmla="*/ 920750 w 1725400"/>
              <a:gd name="connsiteY60" fmla="*/ 171450 h 2552700"/>
              <a:gd name="connsiteX61" fmla="*/ 787400 w 1725400"/>
              <a:gd name="connsiteY61" fmla="*/ 187325 h 2552700"/>
              <a:gd name="connsiteX62" fmla="*/ 723900 w 1725400"/>
              <a:gd name="connsiteY62" fmla="*/ 203200 h 2552700"/>
              <a:gd name="connsiteX63" fmla="*/ 539750 w 1725400"/>
              <a:gd name="connsiteY63" fmla="*/ 263525 h 2552700"/>
              <a:gd name="connsiteX64" fmla="*/ 466725 w 1725400"/>
              <a:gd name="connsiteY64" fmla="*/ 244475 h 2552700"/>
              <a:gd name="connsiteX65" fmla="*/ 431800 w 1725400"/>
              <a:gd name="connsiteY65" fmla="*/ 247650 h 2552700"/>
              <a:gd name="connsiteX66" fmla="*/ 384175 w 1725400"/>
              <a:gd name="connsiteY66" fmla="*/ 206375 h 2552700"/>
              <a:gd name="connsiteX67" fmla="*/ 323850 w 1725400"/>
              <a:gd name="connsiteY67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09474 w 1725400"/>
              <a:gd name="connsiteY36" fmla="*/ 2049961 h 2552700"/>
              <a:gd name="connsiteX37" fmla="*/ 1717675 w 1725400"/>
              <a:gd name="connsiteY37" fmla="*/ 1616075 h 2552700"/>
              <a:gd name="connsiteX38" fmla="*/ 1725400 w 1725400"/>
              <a:gd name="connsiteY38" fmla="*/ 1605461 h 2552700"/>
              <a:gd name="connsiteX39" fmla="*/ 1647825 w 1725400"/>
              <a:gd name="connsiteY39" fmla="*/ 1435100 h 2552700"/>
              <a:gd name="connsiteX40" fmla="*/ 1549400 w 1725400"/>
              <a:gd name="connsiteY40" fmla="*/ 1292225 h 2552700"/>
              <a:gd name="connsiteX41" fmla="*/ 1476375 w 1725400"/>
              <a:gd name="connsiteY41" fmla="*/ 1289050 h 2552700"/>
              <a:gd name="connsiteX42" fmla="*/ 1393825 w 1725400"/>
              <a:gd name="connsiteY42" fmla="*/ 1079500 h 2552700"/>
              <a:gd name="connsiteX43" fmla="*/ 1412875 w 1725400"/>
              <a:gd name="connsiteY43" fmla="*/ 1054100 h 2552700"/>
              <a:gd name="connsiteX44" fmla="*/ 1463675 w 1725400"/>
              <a:gd name="connsiteY44" fmla="*/ 1044575 h 2552700"/>
              <a:gd name="connsiteX45" fmla="*/ 1498600 w 1725400"/>
              <a:gd name="connsiteY45" fmla="*/ 1003300 h 2552700"/>
              <a:gd name="connsiteX46" fmla="*/ 1495425 w 1725400"/>
              <a:gd name="connsiteY46" fmla="*/ 965200 h 2552700"/>
              <a:gd name="connsiteX47" fmla="*/ 1365250 w 1725400"/>
              <a:gd name="connsiteY47" fmla="*/ 781050 h 2552700"/>
              <a:gd name="connsiteX48" fmla="*/ 1355725 w 1725400"/>
              <a:gd name="connsiteY48" fmla="*/ 730250 h 2552700"/>
              <a:gd name="connsiteX49" fmla="*/ 1292225 w 1725400"/>
              <a:gd name="connsiteY49" fmla="*/ 692150 h 2552700"/>
              <a:gd name="connsiteX50" fmla="*/ 1270000 w 1725400"/>
              <a:gd name="connsiteY50" fmla="*/ 488950 h 2552700"/>
              <a:gd name="connsiteX51" fmla="*/ 1308100 w 1725400"/>
              <a:gd name="connsiteY51" fmla="*/ 400050 h 2552700"/>
              <a:gd name="connsiteX52" fmla="*/ 1368425 w 1725400"/>
              <a:gd name="connsiteY52" fmla="*/ 314325 h 2552700"/>
              <a:gd name="connsiteX53" fmla="*/ 1371600 w 1725400"/>
              <a:gd name="connsiteY53" fmla="*/ 225425 h 2552700"/>
              <a:gd name="connsiteX54" fmla="*/ 1276350 w 1725400"/>
              <a:gd name="connsiteY54" fmla="*/ 219075 h 2552700"/>
              <a:gd name="connsiteX55" fmla="*/ 1216025 w 1725400"/>
              <a:gd name="connsiteY55" fmla="*/ 31750 h 2552700"/>
              <a:gd name="connsiteX56" fmla="*/ 1146175 w 1725400"/>
              <a:gd name="connsiteY56" fmla="*/ 0 h 2552700"/>
              <a:gd name="connsiteX57" fmla="*/ 1073150 w 1725400"/>
              <a:gd name="connsiteY57" fmla="*/ 38100 h 2552700"/>
              <a:gd name="connsiteX58" fmla="*/ 987425 w 1725400"/>
              <a:gd name="connsiteY58" fmla="*/ 57150 h 2552700"/>
              <a:gd name="connsiteX59" fmla="*/ 968375 w 1725400"/>
              <a:gd name="connsiteY59" fmla="*/ 107950 h 2552700"/>
              <a:gd name="connsiteX60" fmla="*/ 930275 w 1725400"/>
              <a:gd name="connsiteY60" fmla="*/ 101600 h 2552700"/>
              <a:gd name="connsiteX61" fmla="*/ 920750 w 1725400"/>
              <a:gd name="connsiteY61" fmla="*/ 171450 h 2552700"/>
              <a:gd name="connsiteX62" fmla="*/ 787400 w 1725400"/>
              <a:gd name="connsiteY62" fmla="*/ 187325 h 2552700"/>
              <a:gd name="connsiteX63" fmla="*/ 723900 w 1725400"/>
              <a:gd name="connsiteY63" fmla="*/ 203200 h 2552700"/>
              <a:gd name="connsiteX64" fmla="*/ 539750 w 1725400"/>
              <a:gd name="connsiteY64" fmla="*/ 263525 h 2552700"/>
              <a:gd name="connsiteX65" fmla="*/ 466725 w 1725400"/>
              <a:gd name="connsiteY65" fmla="*/ 244475 h 2552700"/>
              <a:gd name="connsiteX66" fmla="*/ 431800 w 1725400"/>
              <a:gd name="connsiteY66" fmla="*/ 247650 h 2552700"/>
              <a:gd name="connsiteX67" fmla="*/ 384175 w 1725400"/>
              <a:gd name="connsiteY67" fmla="*/ 206375 h 2552700"/>
              <a:gd name="connsiteX68" fmla="*/ 323850 w 1725400"/>
              <a:gd name="connsiteY68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717675 w 1725400"/>
              <a:gd name="connsiteY37" fmla="*/ 1616075 h 2552700"/>
              <a:gd name="connsiteX38" fmla="*/ 1725400 w 1725400"/>
              <a:gd name="connsiteY38" fmla="*/ 1605461 h 2552700"/>
              <a:gd name="connsiteX39" fmla="*/ 1647825 w 1725400"/>
              <a:gd name="connsiteY39" fmla="*/ 1435100 h 2552700"/>
              <a:gd name="connsiteX40" fmla="*/ 1549400 w 1725400"/>
              <a:gd name="connsiteY40" fmla="*/ 1292225 h 2552700"/>
              <a:gd name="connsiteX41" fmla="*/ 1476375 w 1725400"/>
              <a:gd name="connsiteY41" fmla="*/ 1289050 h 2552700"/>
              <a:gd name="connsiteX42" fmla="*/ 1393825 w 1725400"/>
              <a:gd name="connsiteY42" fmla="*/ 1079500 h 2552700"/>
              <a:gd name="connsiteX43" fmla="*/ 1412875 w 1725400"/>
              <a:gd name="connsiteY43" fmla="*/ 1054100 h 2552700"/>
              <a:gd name="connsiteX44" fmla="*/ 1463675 w 1725400"/>
              <a:gd name="connsiteY44" fmla="*/ 1044575 h 2552700"/>
              <a:gd name="connsiteX45" fmla="*/ 1498600 w 1725400"/>
              <a:gd name="connsiteY45" fmla="*/ 1003300 h 2552700"/>
              <a:gd name="connsiteX46" fmla="*/ 1495425 w 1725400"/>
              <a:gd name="connsiteY46" fmla="*/ 965200 h 2552700"/>
              <a:gd name="connsiteX47" fmla="*/ 1365250 w 1725400"/>
              <a:gd name="connsiteY47" fmla="*/ 781050 h 2552700"/>
              <a:gd name="connsiteX48" fmla="*/ 1355725 w 1725400"/>
              <a:gd name="connsiteY48" fmla="*/ 730250 h 2552700"/>
              <a:gd name="connsiteX49" fmla="*/ 1292225 w 1725400"/>
              <a:gd name="connsiteY49" fmla="*/ 692150 h 2552700"/>
              <a:gd name="connsiteX50" fmla="*/ 1270000 w 1725400"/>
              <a:gd name="connsiteY50" fmla="*/ 488950 h 2552700"/>
              <a:gd name="connsiteX51" fmla="*/ 1308100 w 1725400"/>
              <a:gd name="connsiteY51" fmla="*/ 400050 h 2552700"/>
              <a:gd name="connsiteX52" fmla="*/ 1368425 w 1725400"/>
              <a:gd name="connsiteY52" fmla="*/ 314325 h 2552700"/>
              <a:gd name="connsiteX53" fmla="*/ 1371600 w 1725400"/>
              <a:gd name="connsiteY53" fmla="*/ 225425 h 2552700"/>
              <a:gd name="connsiteX54" fmla="*/ 1276350 w 1725400"/>
              <a:gd name="connsiteY54" fmla="*/ 219075 h 2552700"/>
              <a:gd name="connsiteX55" fmla="*/ 1216025 w 1725400"/>
              <a:gd name="connsiteY55" fmla="*/ 31750 h 2552700"/>
              <a:gd name="connsiteX56" fmla="*/ 1146175 w 1725400"/>
              <a:gd name="connsiteY56" fmla="*/ 0 h 2552700"/>
              <a:gd name="connsiteX57" fmla="*/ 1073150 w 1725400"/>
              <a:gd name="connsiteY57" fmla="*/ 38100 h 2552700"/>
              <a:gd name="connsiteX58" fmla="*/ 987425 w 1725400"/>
              <a:gd name="connsiteY58" fmla="*/ 57150 h 2552700"/>
              <a:gd name="connsiteX59" fmla="*/ 968375 w 1725400"/>
              <a:gd name="connsiteY59" fmla="*/ 107950 h 2552700"/>
              <a:gd name="connsiteX60" fmla="*/ 930275 w 1725400"/>
              <a:gd name="connsiteY60" fmla="*/ 101600 h 2552700"/>
              <a:gd name="connsiteX61" fmla="*/ 920750 w 1725400"/>
              <a:gd name="connsiteY61" fmla="*/ 171450 h 2552700"/>
              <a:gd name="connsiteX62" fmla="*/ 787400 w 1725400"/>
              <a:gd name="connsiteY62" fmla="*/ 187325 h 2552700"/>
              <a:gd name="connsiteX63" fmla="*/ 723900 w 1725400"/>
              <a:gd name="connsiteY63" fmla="*/ 203200 h 2552700"/>
              <a:gd name="connsiteX64" fmla="*/ 539750 w 1725400"/>
              <a:gd name="connsiteY64" fmla="*/ 263525 h 2552700"/>
              <a:gd name="connsiteX65" fmla="*/ 466725 w 1725400"/>
              <a:gd name="connsiteY65" fmla="*/ 244475 h 2552700"/>
              <a:gd name="connsiteX66" fmla="*/ 431800 w 1725400"/>
              <a:gd name="connsiteY66" fmla="*/ 247650 h 2552700"/>
              <a:gd name="connsiteX67" fmla="*/ 384175 w 1725400"/>
              <a:gd name="connsiteY67" fmla="*/ 206375 h 2552700"/>
              <a:gd name="connsiteX68" fmla="*/ 323850 w 1725400"/>
              <a:gd name="connsiteY68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85674 w 1725400"/>
              <a:gd name="connsiteY37" fmla="*/ 2129336 h 2552700"/>
              <a:gd name="connsiteX38" fmla="*/ 1717675 w 1725400"/>
              <a:gd name="connsiteY38" fmla="*/ 1616075 h 2552700"/>
              <a:gd name="connsiteX39" fmla="*/ 1725400 w 1725400"/>
              <a:gd name="connsiteY39" fmla="*/ 1605461 h 2552700"/>
              <a:gd name="connsiteX40" fmla="*/ 1647825 w 1725400"/>
              <a:gd name="connsiteY40" fmla="*/ 1435100 h 2552700"/>
              <a:gd name="connsiteX41" fmla="*/ 1549400 w 1725400"/>
              <a:gd name="connsiteY41" fmla="*/ 1292225 h 2552700"/>
              <a:gd name="connsiteX42" fmla="*/ 1476375 w 1725400"/>
              <a:gd name="connsiteY42" fmla="*/ 1289050 h 2552700"/>
              <a:gd name="connsiteX43" fmla="*/ 1393825 w 1725400"/>
              <a:gd name="connsiteY43" fmla="*/ 1079500 h 2552700"/>
              <a:gd name="connsiteX44" fmla="*/ 1412875 w 1725400"/>
              <a:gd name="connsiteY44" fmla="*/ 1054100 h 2552700"/>
              <a:gd name="connsiteX45" fmla="*/ 1463675 w 1725400"/>
              <a:gd name="connsiteY45" fmla="*/ 1044575 h 2552700"/>
              <a:gd name="connsiteX46" fmla="*/ 1498600 w 1725400"/>
              <a:gd name="connsiteY46" fmla="*/ 1003300 h 2552700"/>
              <a:gd name="connsiteX47" fmla="*/ 1495425 w 1725400"/>
              <a:gd name="connsiteY47" fmla="*/ 965200 h 2552700"/>
              <a:gd name="connsiteX48" fmla="*/ 1365250 w 1725400"/>
              <a:gd name="connsiteY48" fmla="*/ 781050 h 2552700"/>
              <a:gd name="connsiteX49" fmla="*/ 1355725 w 1725400"/>
              <a:gd name="connsiteY49" fmla="*/ 730250 h 2552700"/>
              <a:gd name="connsiteX50" fmla="*/ 1292225 w 1725400"/>
              <a:gd name="connsiteY50" fmla="*/ 692150 h 2552700"/>
              <a:gd name="connsiteX51" fmla="*/ 1270000 w 1725400"/>
              <a:gd name="connsiteY51" fmla="*/ 488950 h 2552700"/>
              <a:gd name="connsiteX52" fmla="*/ 1308100 w 1725400"/>
              <a:gd name="connsiteY52" fmla="*/ 400050 h 2552700"/>
              <a:gd name="connsiteX53" fmla="*/ 1368425 w 1725400"/>
              <a:gd name="connsiteY53" fmla="*/ 314325 h 2552700"/>
              <a:gd name="connsiteX54" fmla="*/ 1371600 w 1725400"/>
              <a:gd name="connsiteY54" fmla="*/ 225425 h 2552700"/>
              <a:gd name="connsiteX55" fmla="*/ 1276350 w 1725400"/>
              <a:gd name="connsiteY55" fmla="*/ 219075 h 2552700"/>
              <a:gd name="connsiteX56" fmla="*/ 1216025 w 1725400"/>
              <a:gd name="connsiteY56" fmla="*/ 31750 h 2552700"/>
              <a:gd name="connsiteX57" fmla="*/ 1146175 w 1725400"/>
              <a:gd name="connsiteY57" fmla="*/ 0 h 2552700"/>
              <a:gd name="connsiteX58" fmla="*/ 1073150 w 1725400"/>
              <a:gd name="connsiteY58" fmla="*/ 38100 h 2552700"/>
              <a:gd name="connsiteX59" fmla="*/ 987425 w 1725400"/>
              <a:gd name="connsiteY59" fmla="*/ 57150 h 2552700"/>
              <a:gd name="connsiteX60" fmla="*/ 968375 w 1725400"/>
              <a:gd name="connsiteY60" fmla="*/ 107950 h 2552700"/>
              <a:gd name="connsiteX61" fmla="*/ 930275 w 1725400"/>
              <a:gd name="connsiteY61" fmla="*/ 101600 h 2552700"/>
              <a:gd name="connsiteX62" fmla="*/ 920750 w 1725400"/>
              <a:gd name="connsiteY62" fmla="*/ 171450 h 2552700"/>
              <a:gd name="connsiteX63" fmla="*/ 787400 w 1725400"/>
              <a:gd name="connsiteY63" fmla="*/ 187325 h 2552700"/>
              <a:gd name="connsiteX64" fmla="*/ 723900 w 1725400"/>
              <a:gd name="connsiteY64" fmla="*/ 203200 h 2552700"/>
              <a:gd name="connsiteX65" fmla="*/ 539750 w 1725400"/>
              <a:gd name="connsiteY65" fmla="*/ 263525 h 2552700"/>
              <a:gd name="connsiteX66" fmla="*/ 466725 w 1725400"/>
              <a:gd name="connsiteY66" fmla="*/ 244475 h 2552700"/>
              <a:gd name="connsiteX67" fmla="*/ 431800 w 1725400"/>
              <a:gd name="connsiteY67" fmla="*/ 247650 h 2552700"/>
              <a:gd name="connsiteX68" fmla="*/ 384175 w 1725400"/>
              <a:gd name="connsiteY68" fmla="*/ 206375 h 2552700"/>
              <a:gd name="connsiteX69" fmla="*/ 323850 w 1725400"/>
              <a:gd name="connsiteY69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717675 w 1725400"/>
              <a:gd name="connsiteY38" fmla="*/ 1616075 h 2552700"/>
              <a:gd name="connsiteX39" fmla="*/ 1725400 w 1725400"/>
              <a:gd name="connsiteY39" fmla="*/ 1605461 h 2552700"/>
              <a:gd name="connsiteX40" fmla="*/ 1647825 w 1725400"/>
              <a:gd name="connsiteY40" fmla="*/ 1435100 h 2552700"/>
              <a:gd name="connsiteX41" fmla="*/ 1549400 w 1725400"/>
              <a:gd name="connsiteY41" fmla="*/ 1292225 h 2552700"/>
              <a:gd name="connsiteX42" fmla="*/ 1476375 w 1725400"/>
              <a:gd name="connsiteY42" fmla="*/ 1289050 h 2552700"/>
              <a:gd name="connsiteX43" fmla="*/ 1393825 w 1725400"/>
              <a:gd name="connsiteY43" fmla="*/ 1079500 h 2552700"/>
              <a:gd name="connsiteX44" fmla="*/ 1412875 w 1725400"/>
              <a:gd name="connsiteY44" fmla="*/ 1054100 h 2552700"/>
              <a:gd name="connsiteX45" fmla="*/ 1463675 w 1725400"/>
              <a:gd name="connsiteY45" fmla="*/ 1044575 h 2552700"/>
              <a:gd name="connsiteX46" fmla="*/ 1498600 w 1725400"/>
              <a:gd name="connsiteY46" fmla="*/ 1003300 h 2552700"/>
              <a:gd name="connsiteX47" fmla="*/ 1495425 w 1725400"/>
              <a:gd name="connsiteY47" fmla="*/ 965200 h 2552700"/>
              <a:gd name="connsiteX48" fmla="*/ 1365250 w 1725400"/>
              <a:gd name="connsiteY48" fmla="*/ 781050 h 2552700"/>
              <a:gd name="connsiteX49" fmla="*/ 1355725 w 1725400"/>
              <a:gd name="connsiteY49" fmla="*/ 730250 h 2552700"/>
              <a:gd name="connsiteX50" fmla="*/ 1292225 w 1725400"/>
              <a:gd name="connsiteY50" fmla="*/ 692150 h 2552700"/>
              <a:gd name="connsiteX51" fmla="*/ 1270000 w 1725400"/>
              <a:gd name="connsiteY51" fmla="*/ 488950 h 2552700"/>
              <a:gd name="connsiteX52" fmla="*/ 1308100 w 1725400"/>
              <a:gd name="connsiteY52" fmla="*/ 400050 h 2552700"/>
              <a:gd name="connsiteX53" fmla="*/ 1368425 w 1725400"/>
              <a:gd name="connsiteY53" fmla="*/ 314325 h 2552700"/>
              <a:gd name="connsiteX54" fmla="*/ 1371600 w 1725400"/>
              <a:gd name="connsiteY54" fmla="*/ 225425 h 2552700"/>
              <a:gd name="connsiteX55" fmla="*/ 1276350 w 1725400"/>
              <a:gd name="connsiteY55" fmla="*/ 219075 h 2552700"/>
              <a:gd name="connsiteX56" fmla="*/ 1216025 w 1725400"/>
              <a:gd name="connsiteY56" fmla="*/ 31750 h 2552700"/>
              <a:gd name="connsiteX57" fmla="*/ 1146175 w 1725400"/>
              <a:gd name="connsiteY57" fmla="*/ 0 h 2552700"/>
              <a:gd name="connsiteX58" fmla="*/ 1073150 w 1725400"/>
              <a:gd name="connsiteY58" fmla="*/ 38100 h 2552700"/>
              <a:gd name="connsiteX59" fmla="*/ 987425 w 1725400"/>
              <a:gd name="connsiteY59" fmla="*/ 57150 h 2552700"/>
              <a:gd name="connsiteX60" fmla="*/ 968375 w 1725400"/>
              <a:gd name="connsiteY60" fmla="*/ 107950 h 2552700"/>
              <a:gd name="connsiteX61" fmla="*/ 930275 w 1725400"/>
              <a:gd name="connsiteY61" fmla="*/ 101600 h 2552700"/>
              <a:gd name="connsiteX62" fmla="*/ 920750 w 1725400"/>
              <a:gd name="connsiteY62" fmla="*/ 171450 h 2552700"/>
              <a:gd name="connsiteX63" fmla="*/ 787400 w 1725400"/>
              <a:gd name="connsiteY63" fmla="*/ 187325 h 2552700"/>
              <a:gd name="connsiteX64" fmla="*/ 723900 w 1725400"/>
              <a:gd name="connsiteY64" fmla="*/ 203200 h 2552700"/>
              <a:gd name="connsiteX65" fmla="*/ 539750 w 1725400"/>
              <a:gd name="connsiteY65" fmla="*/ 263525 h 2552700"/>
              <a:gd name="connsiteX66" fmla="*/ 466725 w 1725400"/>
              <a:gd name="connsiteY66" fmla="*/ 244475 h 2552700"/>
              <a:gd name="connsiteX67" fmla="*/ 431800 w 1725400"/>
              <a:gd name="connsiteY67" fmla="*/ 247650 h 2552700"/>
              <a:gd name="connsiteX68" fmla="*/ 384175 w 1725400"/>
              <a:gd name="connsiteY68" fmla="*/ 206375 h 2552700"/>
              <a:gd name="connsiteX69" fmla="*/ 323850 w 1725400"/>
              <a:gd name="connsiteY69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376149 w 1725400"/>
              <a:gd name="connsiteY38" fmla="*/ 2167436 h 2552700"/>
              <a:gd name="connsiteX39" fmla="*/ 1717675 w 1725400"/>
              <a:gd name="connsiteY39" fmla="*/ 1616075 h 2552700"/>
              <a:gd name="connsiteX40" fmla="*/ 1725400 w 1725400"/>
              <a:gd name="connsiteY40" fmla="*/ 1605461 h 2552700"/>
              <a:gd name="connsiteX41" fmla="*/ 1647825 w 1725400"/>
              <a:gd name="connsiteY41" fmla="*/ 1435100 h 2552700"/>
              <a:gd name="connsiteX42" fmla="*/ 1549400 w 1725400"/>
              <a:gd name="connsiteY42" fmla="*/ 1292225 h 2552700"/>
              <a:gd name="connsiteX43" fmla="*/ 1476375 w 1725400"/>
              <a:gd name="connsiteY43" fmla="*/ 1289050 h 2552700"/>
              <a:gd name="connsiteX44" fmla="*/ 1393825 w 1725400"/>
              <a:gd name="connsiteY44" fmla="*/ 1079500 h 2552700"/>
              <a:gd name="connsiteX45" fmla="*/ 1412875 w 1725400"/>
              <a:gd name="connsiteY45" fmla="*/ 1054100 h 2552700"/>
              <a:gd name="connsiteX46" fmla="*/ 1463675 w 1725400"/>
              <a:gd name="connsiteY46" fmla="*/ 1044575 h 2552700"/>
              <a:gd name="connsiteX47" fmla="*/ 1498600 w 1725400"/>
              <a:gd name="connsiteY47" fmla="*/ 1003300 h 2552700"/>
              <a:gd name="connsiteX48" fmla="*/ 1495425 w 1725400"/>
              <a:gd name="connsiteY48" fmla="*/ 965200 h 2552700"/>
              <a:gd name="connsiteX49" fmla="*/ 1365250 w 1725400"/>
              <a:gd name="connsiteY49" fmla="*/ 781050 h 2552700"/>
              <a:gd name="connsiteX50" fmla="*/ 1355725 w 1725400"/>
              <a:gd name="connsiteY50" fmla="*/ 730250 h 2552700"/>
              <a:gd name="connsiteX51" fmla="*/ 1292225 w 1725400"/>
              <a:gd name="connsiteY51" fmla="*/ 692150 h 2552700"/>
              <a:gd name="connsiteX52" fmla="*/ 1270000 w 1725400"/>
              <a:gd name="connsiteY52" fmla="*/ 488950 h 2552700"/>
              <a:gd name="connsiteX53" fmla="*/ 1308100 w 1725400"/>
              <a:gd name="connsiteY53" fmla="*/ 400050 h 2552700"/>
              <a:gd name="connsiteX54" fmla="*/ 1368425 w 1725400"/>
              <a:gd name="connsiteY54" fmla="*/ 314325 h 2552700"/>
              <a:gd name="connsiteX55" fmla="*/ 1371600 w 1725400"/>
              <a:gd name="connsiteY55" fmla="*/ 225425 h 2552700"/>
              <a:gd name="connsiteX56" fmla="*/ 1276350 w 1725400"/>
              <a:gd name="connsiteY56" fmla="*/ 219075 h 2552700"/>
              <a:gd name="connsiteX57" fmla="*/ 1216025 w 1725400"/>
              <a:gd name="connsiteY57" fmla="*/ 31750 h 2552700"/>
              <a:gd name="connsiteX58" fmla="*/ 1146175 w 1725400"/>
              <a:gd name="connsiteY58" fmla="*/ 0 h 2552700"/>
              <a:gd name="connsiteX59" fmla="*/ 1073150 w 1725400"/>
              <a:gd name="connsiteY59" fmla="*/ 38100 h 2552700"/>
              <a:gd name="connsiteX60" fmla="*/ 987425 w 1725400"/>
              <a:gd name="connsiteY60" fmla="*/ 57150 h 2552700"/>
              <a:gd name="connsiteX61" fmla="*/ 968375 w 1725400"/>
              <a:gd name="connsiteY61" fmla="*/ 107950 h 2552700"/>
              <a:gd name="connsiteX62" fmla="*/ 930275 w 1725400"/>
              <a:gd name="connsiteY62" fmla="*/ 101600 h 2552700"/>
              <a:gd name="connsiteX63" fmla="*/ 920750 w 1725400"/>
              <a:gd name="connsiteY63" fmla="*/ 171450 h 2552700"/>
              <a:gd name="connsiteX64" fmla="*/ 787400 w 1725400"/>
              <a:gd name="connsiteY64" fmla="*/ 187325 h 2552700"/>
              <a:gd name="connsiteX65" fmla="*/ 723900 w 1725400"/>
              <a:gd name="connsiteY65" fmla="*/ 203200 h 2552700"/>
              <a:gd name="connsiteX66" fmla="*/ 539750 w 1725400"/>
              <a:gd name="connsiteY66" fmla="*/ 263525 h 2552700"/>
              <a:gd name="connsiteX67" fmla="*/ 466725 w 1725400"/>
              <a:gd name="connsiteY67" fmla="*/ 244475 h 2552700"/>
              <a:gd name="connsiteX68" fmla="*/ 431800 w 1725400"/>
              <a:gd name="connsiteY68" fmla="*/ 247650 h 2552700"/>
              <a:gd name="connsiteX69" fmla="*/ 384175 w 1725400"/>
              <a:gd name="connsiteY69" fmla="*/ 206375 h 2552700"/>
              <a:gd name="connsiteX70" fmla="*/ 323850 w 1725400"/>
              <a:gd name="connsiteY70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20599 w 1725400"/>
              <a:gd name="connsiteY38" fmla="*/ 2186486 h 2552700"/>
              <a:gd name="connsiteX39" fmla="*/ 1717675 w 1725400"/>
              <a:gd name="connsiteY39" fmla="*/ 1616075 h 2552700"/>
              <a:gd name="connsiteX40" fmla="*/ 1725400 w 1725400"/>
              <a:gd name="connsiteY40" fmla="*/ 1605461 h 2552700"/>
              <a:gd name="connsiteX41" fmla="*/ 1647825 w 1725400"/>
              <a:gd name="connsiteY41" fmla="*/ 1435100 h 2552700"/>
              <a:gd name="connsiteX42" fmla="*/ 1549400 w 1725400"/>
              <a:gd name="connsiteY42" fmla="*/ 1292225 h 2552700"/>
              <a:gd name="connsiteX43" fmla="*/ 1476375 w 1725400"/>
              <a:gd name="connsiteY43" fmla="*/ 1289050 h 2552700"/>
              <a:gd name="connsiteX44" fmla="*/ 1393825 w 1725400"/>
              <a:gd name="connsiteY44" fmla="*/ 1079500 h 2552700"/>
              <a:gd name="connsiteX45" fmla="*/ 1412875 w 1725400"/>
              <a:gd name="connsiteY45" fmla="*/ 1054100 h 2552700"/>
              <a:gd name="connsiteX46" fmla="*/ 1463675 w 1725400"/>
              <a:gd name="connsiteY46" fmla="*/ 1044575 h 2552700"/>
              <a:gd name="connsiteX47" fmla="*/ 1498600 w 1725400"/>
              <a:gd name="connsiteY47" fmla="*/ 1003300 h 2552700"/>
              <a:gd name="connsiteX48" fmla="*/ 1495425 w 1725400"/>
              <a:gd name="connsiteY48" fmla="*/ 965200 h 2552700"/>
              <a:gd name="connsiteX49" fmla="*/ 1365250 w 1725400"/>
              <a:gd name="connsiteY49" fmla="*/ 781050 h 2552700"/>
              <a:gd name="connsiteX50" fmla="*/ 1355725 w 1725400"/>
              <a:gd name="connsiteY50" fmla="*/ 730250 h 2552700"/>
              <a:gd name="connsiteX51" fmla="*/ 1292225 w 1725400"/>
              <a:gd name="connsiteY51" fmla="*/ 692150 h 2552700"/>
              <a:gd name="connsiteX52" fmla="*/ 1270000 w 1725400"/>
              <a:gd name="connsiteY52" fmla="*/ 488950 h 2552700"/>
              <a:gd name="connsiteX53" fmla="*/ 1308100 w 1725400"/>
              <a:gd name="connsiteY53" fmla="*/ 400050 h 2552700"/>
              <a:gd name="connsiteX54" fmla="*/ 1368425 w 1725400"/>
              <a:gd name="connsiteY54" fmla="*/ 314325 h 2552700"/>
              <a:gd name="connsiteX55" fmla="*/ 1371600 w 1725400"/>
              <a:gd name="connsiteY55" fmla="*/ 225425 h 2552700"/>
              <a:gd name="connsiteX56" fmla="*/ 1276350 w 1725400"/>
              <a:gd name="connsiteY56" fmla="*/ 219075 h 2552700"/>
              <a:gd name="connsiteX57" fmla="*/ 1216025 w 1725400"/>
              <a:gd name="connsiteY57" fmla="*/ 31750 h 2552700"/>
              <a:gd name="connsiteX58" fmla="*/ 1146175 w 1725400"/>
              <a:gd name="connsiteY58" fmla="*/ 0 h 2552700"/>
              <a:gd name="connsiteX59" fmla="*/ 1073150 w 1725400"/>
              <a:gd name="connsiteY59" fmla="*/ 38100 h 2552700"/>
              <a:gd name="connsiteX60" fmla="*/ 987425 w 1725400"/>
              <a:gd name="connsiteY60" fmla="*/ 57150 h 2552700"/>
              <a:gd name="connsiteX61" fmla="*/ 968375 w 1725400"/>
              <a:gd name="connsiteY61" fmla="*/ 107950 h 2552700"/>
              <a:gd name="connsiteX62" fmla="*/ 930275 w 1725400"/>
              <a:gd name="connsiteY62" fmla="*/ 101600 h 2552700"/>
              <a:gd name="connsiteX63" fmla="*/ 920750 w 1725400"/>
              <a:gd name="connsiteY63" fmla="*/ 171450 h 2552700"/>
              <a:gd name="connsiteX64" fmla="*/ 787400 w 1725400"/>
              <a:gd name="connsiteY64" fmla="*/ 187325 h 2552700"/>
              <a:gd name="connsiteX65" fmla="*/ 723900 w 1725400"/>
              <a:gd name="connsiteY65" fmla="*/ 203200 h 2552700"/>
              <a:gd name="connsiteX66" fmla="*/ 539750 w 1725400"/>
              <a:gd name="connsiteY66" fmla="*/ 263525 h 2552700"/>
              <a:gd name="connsiteX67" fmla="*/ 466725 w 1725400"/>
              <a:gd name="connsiteY67" fmla="*/ 244475 h 2552700"/>
              <a:gd name="connsiteX68" fmla="*/ 431800 w 1725400"/>
              <a:gd name="connsiteY68" fmla="*/ 247650 h 2552700"/>
              <a:gd name="connsiteX69" fmla="*/ 384175 w 1725400"/>
              <a:gd name="connsiteY69" fmla="*/ 206375 h 2552700"/>
              <a:gd name="connsiteX70" fmla="*/ 323850 w 1725400"/>
              <a:gd name="connsiteY70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20599 w 1725400"/>
              <a:gd name="connsiteY38" fmla="*/ 2186486 h 2552700"/>
              <a:gd name="connsiteX39" fmla="*/ 1426949 w 1725400"/>
              <a:gd name="connsiteY39" fmla="*/ 2189661 h 2552700"/>
              <a:gd name="connsiteX40" fmla="*/ 1717675 w 1725400"/>
              <a:gd name="connsiteY40" fmla="*/ 1616075 h 2552700"/>
              <a:gd name="connsiteX41" fmla="*/ 1725400 w 1725400"/>
              <a:gd name="connsiteY41" fmla="*/ 1605461 h 2552700"/>
              <a:gd name="connsiteX42" fmla="*/ 1647825 w 1725400"/>
              <a:gd name="connsiteY42" fmla="*/ 1435100 h 2552700"/>
              <a:gd name="connsiteX43" fmla="*/ 1549400 w 1725400"/>
              <a:gd name="connsiteY43" fmla="*/ 1292225 h 2552700"/>
              <a:gd name="connsiteX44" fmla="*/ 1476375 w 1725400"/>
              <a:gd name="connsiteY44" fmla="*/ 1289050 h 2552700"/>
              <a:gd name="connsiteX45" fmla="*/ 1393825 w 1725400"/>
              <a:gd name="connsiteY45" fmla="*/ 1079500 h 2552700"/>
              <a:gd name="connsiteX46" fmla="*/ 1412875 w 1725400"/>
              <a:gd name="connsiteY46" fmla="*/ 1054100 h 2552700"/>
              <a:gd name="connsiteX47" fmla="*/ 1463675 w 1725400"/>
              <a:gd name="connsiteY47" fmla="*/ 1044575 h 2552700"/>
              <a:gd name="connsiteX48" fmla="*/ 1498600 w 1725400"/>
              <a:gd name="connsiteY48" fmla="*/ 1003300 h 2552700"/>
              <a:gd name="connsiteX49" fmla="*/ 1495425 w 1725400"/>
              <a:gd name="connsiteY49" fmla="*/ 965200 h 2552700"/>
              <a:gd name="connsiteX50" fmla="*/ 1365250 w 1725400"/>
              <a:gd name="connsiteY50" fmla="*/ 781050 h 2552700"/>
              <a:gd name="connsiteX51" fmla="*/ 1355725 w 1725400"/>
              <a:gd name="connsiteY51" fmla="*/ 730250 h 2552700"/>
              <a:gd name="connsiteX52" fmla="*/ 1292225 w 1725400"/>
              <a:gd name="connsiteY52" fmla="*/ 692150 h 2552700"/>
              <a:gd name="connsiteX53" fmla="*/ 1270000 w 1725400"/>
              <a:gd name="connsiteY53" fmla="*/ 488950 h 2552700"/>
              <a:gd name="connsiteX54" fmla="*/ 1308100 w 1725400"/>
              <a:gd name="connsiteY54" fmla="*/ 400050 h 2552700"/>
              <a:gd name="connsiteX55" fmla="*/ 1368425 w 1725400"/>
              <a:gd name="connsiteY55" fmla="*/ 314325 h 2552700"/>
              <a:gd name="connsiteX56" fmla="*/ 1371600 w 1725400"/>
              <a:gd name="connsiteY56" fmla="*/ 225425 h 2552700"/>
              <a:gd name="connsiteX57" fmla="*/ 1276350 w 1725400"/>
              <a:gd name="connsiteY57" fmla="*/ 219075 h 2552700"/>
              <a:gd name="connsiteX58" fmla="*/ 1216025 w 1725400"/>
              <a:gd name="connsiteY58" fmla="*/ 31750 h 2552700"/>
              <a:gd name="connsiteX59" fmla="*/ 1146175 w 1725400"/>
              <a:gd name="connsiteY59" fmla="*/ 0 h 2552700"/>
              <a:gd name="connsiteX60" fmla="*/ 1073150 w 1725400"/>
              <a:gd name="connsiteY60" fmla="*/ 38100 h 2552700"/>
              <a:gd name="connsiteX61" fmla="*/ 987425 w 1725400"/>
              <a:gd name="connsiteY61" fmla="*/ 57150 h 2552700"/>
              <a:gd name="connsiteX62" fmla="*/ 968375 w 1725400"/>
              <a:gd name="connsiteY62" fmla="*/ 107950 h 2552700"/>
              <a:gd name="connsiteX63" fmla="*/ 930275 w 1725400"/>
              <a:gd name="connsiteY63" fmla="*/ 101600 h 2552700"/>
              <a:gd name="connsiteX64" fmla="*/ 920750 w 1725400"/>
              <a:gd name="connsiteY64" fmla="*/ 171450 h 2552700"/>
              <a:gd name="connsiteX65" fmla="*/ 787400 w 1725400"/>
              <a:gd name="connsiteY65" fmla="*/ 187325 h 2552700"/>
              <a:gd name="connsiteX66" fmla="*/ 723900 w 1725400"/>
              <a:gd name="connsiteY66" fmla="*/ 203200 h 2552700"/>
              <a:gd name="connsiteX67" fmla="*/ 539750 w 1725400"/>
              <a:gd name="connsiteY67" fmla="*/ 263525 h 2552700"/>
              <a:gd name="connsiteX68" fmla="*/ 466725 w 1725400"/>
              <a:gd name="connsiteY68" fmla="*/ 244475 h 2552700"/>
              <a:gd name="connsiteX69" fmla="*/ 431800 w 1725400"/>
              <a:gd name="connsiteY69" fmla="*/ 247650 h 2552700"/>
              <a:gd name="connsiteX70" fmla="*/ 384175 w 1725400"/>
              <a:gd name="connsiteY70" fmla="*/ 206375 h 2552700"/>
              <a:gd name="connsiteX71" fmla="*/ 323850 w 1725400"/>
              <a:gd name="connsiteY71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20599 w 1725400"/>
              <a:gd name="connsiteY38" fmla="*/ 2186486 h 2552700"/>
              <a:gd name="connsiteX39" fmla="*/ 1509499 w 1725400"/>
              <a:gd name="connsiteY39" fmla="*/ 2237286 h 2552700"/>
              <a:gd name="connsiteX40" fmla="*/ 1717675 w 1725400"/>
              <a:gd name="connsiteY40" fmla="*/ 1616075 h 2552700"/>
              <a:gd name="connsiteX41" fmla="*/ 1725400 w 1725400"/>
              <a:gd name="connsiteY41" fmla="*/ 1605461 h 2552700"/>
              <a:gd name="connsiteX42" fmla="*/ 1647825 w 1725400"/>
              <a:gd name="connsiteY42" fmla="*/ 1435100 h 2552700"/>
              <a:gd name="connsiteX43" fmla="*/ 1549400 w 1725400"/>
              <a:gd name="connsiteY43" fmla="*/ 1292225 h 2552700"/>
              <a:gd name="connsiteX44" fmla="*/ 1476375 w 1725400"/>
              <a:gd name="connsiteY44" fmla="*/ 1289050 h 2552700"/>
              <a:gd name="connsiteX45" fmla="*/ 1393825 w 1725400"/>
              <a:gd name="connsiteY45" fmla="*/ 1079500 h 2552700"/>
              <a:gd name="connsiteX46" fmla="*/ 1412875 w 1725400"/>
              <a:gd name="connsiteY46" fmla="*/ 1054100 h 2552700"/>
              <a:gd name="connsiteX47" fmla="*/ 1463675 w 1725400"/>
              <a:gd name="connsiteY47" fmla="*/ 1044575 h 2552700"/>
              <a:gd name="connsiteX48" fmla="*/ 1498600 w 1725400"/>
              <a:gd name="connsiteY48" fmla="*/ 1003300 h 2552700"/>
              <a:gd name="connsiteX49" fmla="*/ 1495425 w 1725400"/>
              <a:gd name="connsiteY49" fmla="*/ 965200 h 2552700"/>
              <a:gd name="connsiteX50" fmla="*/ 1365250 w 1725400"/>
              <a:gd name="connsiteY50" fmla="*/ 781050 h 2552700"/>
              <a:gd name="connsiteX51" fmla="*/ 1355725 w 1725400"/>
              <a:gd name="connsiteY51" fmla="*/ 730250 h 2552700"/>
              <a:gd name="connsiteX52" fmla="*/ 1292225 w 1725400"/>
              <a:gd name="connsiteY52" fmla="*/ 692150 h 2552700"/>
              <a:gd name="connsiteX53" fmla="*/ 1270000 w 1725400"/>
              <a:gd name="connsiteY53" fmla="*/ 488950 h 2552700"/>
              <a:gd name="connsiteX54" fmla="*/ 1308100 w 1725400"/>
              <a:gd name="connsiteY54" fmla="*/ 400050 h 2552700"/>
              <a:gd name="connsiteX55" fmla="*/ 1368425 w 1725400"/>
              <a:gd name="connsiteY55" fmla="*/ 314325 h 2552700"/>
              <a:gd name="connsiteX56" fmla="*/ 1371600 w 1725400"/>
              <a:gd name="connsiteY56" fmla="*/ 225425 h 2552700"/>
              <a:gd name="connsiteX57" fmla="*/ 1276350 w 1725400"/>
              <a:gd name="connsiteY57" fmla="*/ 219075 h 2552700"/>
              <a:gd name="connsiteX58" fmla="*/ 1216025 w 1725400"/>
              <a:gd name="connsiteY58" fmla="*/ 31750 h 2552700"/>
              <a:gd name="connsiteX59" fmla="*/ 1146175 w 1725400"/>
              <a:gd name="connsiteY59" fmla="*/ 0 h 2552700"/>
              <a:gd name="connsiteX60" fmla="*/ 1073150 w 1725400"/>
              <a:gd name="connsiteY60" fmla="*/ 38100 h 2552700"/>
              <a:gd name="connsiteX61" fmla="*/ 987425 w 1725400"/>
              <a:gd name="connsiteY61" fmla="*/ 57150 h 2552700"/>
              <a:gd name="connsiteX62" fmla="*/ 968375 w 1725400"/>
              <a:gd name="connsiteY62" fmla="*/ 107950 h 2552700"/>
              <a:gd name="connsiteX63" fmla="*/ 930275 w 1725400"/>
              <a:gd name="connsiteY63" fmla="*/ 101600 h 2552700"/>
              <a:gd name="connsiteX64" fmla="*/ 920750 w 1725400"/>
              <a:gd name="connsiteY64" fmla="*/ 171450 h 2552700"/>
              <a:gd name="connsiteX65" fmla="*/ 787400 w 1725400"/>
              <a:gd name="connsiteY65" fmla="*/ 187325 h 2552700"/>
              <a:gd name="connsiteX66" fmla="*/ 723900 w 1725400"/>
              <a:gd name="connsiteY66" fmla="*/ 203200 h 2552700"/>
              <a:gd name="connsiteX67" fmla="*/ 539750 w 1725400"/>
              <a:gd name="connsiteY67" fmla="*/ 263525 h 2552700"/>
              <a:gd name="connsiteX68" fmla="*/ 466725 w 1725400"/>
              <a:gd name="connsiteY68" fmla="*/ 244475 h 2552700"/>
              <a:gd name="connsiteX69" fmla="*/ 431800 w 1725400"/>
              <a:gd name="connsiteY69" fmla="*/ 247650 h 2552700"/>
              <a:gd name="connsiteX70" fmla="*/ 384175 w 1725400"/>
              <a:gd name="connsiteY70" fmla="*/ 206375 h 2552700"/>
              <a:gd name="connsiteX71" fmla="*/ 323850 w 1725400"/>
              <a:gd name="connsiteY71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717675 w 1725400"/>
              <a:gd name="connsiteY40" fmla="*/ 1616075 h 2552700"/>
              <a:gd name="connsiteX41" fmla="*/ 1725400 w 1725400"/>
              <a:gd name="connsiteY41" fmla="*/ 1605461 h 2552700"/>
              <a:gd name="connsiteX42" fmla="*/ 1647825 w 1725400"/>
              <a:gd name="connsiteY42" fmla="*/ 1435100 h 2552700"/>
              <a:gd name="connsiteX43" fmla="*/ 1549400 w 1725400"/>
              <a:gd name="connsiteY43" fmla="*/ 1292225 h 2552700"/>
              <a:gd name="connsiteX44" fmla="*/ 1476375 w 1725400"/>
              <a:gd name="connsiteY44" fmla="*/ 1289050 h 2552700"/>
              <a:gd name="connsiteX45" fmla="*/ 1393825 w 1725400"/>
              <a:gd name="connsiteY45" fmla="*/ 1079500 h 2552700"/>
              <a:gd name="connsiteX46" fmla="*/ 1412875 w 1725400"/>
              <a:gd name="connsiteY46" fmla="*/ 1054100 h 2552700"/>
              <a:gd name="connsiteX47" fmla="*/ 1463675 w 1725400"/>
              <a:gd name="connsiteY47" fmla="*/ 1044575 h 2552700"/>
              <a:gd name="connsiteX48" fmla="*/ 1498600 w 1725400"/>
              <a:gd name="connsiteY48" fmla="*/ 1003300 h 2552700"/>
              <a:gd name="connsiteX49" fmla="*/ 1495425 w 1725400"/>
              <a:gd name="connsiteY49" fmla="*/ 965200 h 2552700"/>
              <a:gd name="connsiteX50" fmla="*/ 1365250 w 1725400"/>
              <a:gd name="connsiteY50" fmla="*/ 781050 h 2552700"/>
              <a:gd name="connsiteX51" fmla="*/ 1355725 w 1725400"/>
              <a:gd name="connsiteY51" fmla="*/ 730250 h 2552700"/>
              <a:gd name="connsiteX52" fmla="*/ 1292225 w 1725400"/>
              <a:gd name="connsiteY52" fmla="*/ 692150 h 2552700"/>
              <a:gd name="connsiteX53" fmla="*/ 1270000 w 1725400"/>
              <a:gd name="connsiteY53" fmla="*/ 488950 h 2552700"/>
              <a:gd name="connsiteX54" fmla="*/ 1308100 w 1725400"/>
              <a:gd name="connsiteY54" fmla="*/ 400050 h 2552700"/>
              <a:gd name="connsiteX55" fmla="*/ 1368425 w 1725400"/>
              <a:gd name="connsiteY55" fmla="*/ 314325 h 2552700"/>
              <a:gd name="connsiteX56" fmla="*/ 1371600 w 1725400"/>
              <a:gd name="connsiteY56" fmla="*/ 225425 h 2552700"/>
              <a:gd name="connsiteX57" fmla="*/ 1276350 w 1725400"/>
              <a:gd name="connsiteY57" fmla="*/ 219075 h 2552700"/>
              <a:gd name="connsiteX58" fmla="*/ 1216025 w 1725400"/>
              <a:gd name="connsiteY58" fmla="*/ 31750 h 2552700"/>
              <a:gd name="connsiteX59" fmla="*/ 1146175 w 1725400"/>
              <a:gd name="connsiteY59" fmla="*/ 0 h 2552700"/>
              <a:gd name="connsiteX60" fmla="*/ 1073150 w 1725400"/>
              <a:gd name="connsiteY60" fmla="*/ 38100 h 2552700"/>
              <a:gd name="connsiteX61" fmla="*/ 987425 w 1725400"/>
              <a:gd name="connsiteY61" fmla="*/ 57150 h 2552700"/>
              <a:gd name="connsiteX62" fmla="*/ 968375 w 1725400"/>
              <a:gd name="connsiteY62" fmla="*/ 107950 h 2552700"/>
              <a:gd name="connsiteX63" fmla="*/ 930275 w 1725400"/>
              <a:gd name="connsiteY63" fmla="*/ 101600 h 2552700"/>
              <a:gd name="connsiteX64" fmla="*/ 920750 w 1725400"/>
              <a:gd name="connsiteY64" fmla="*/ 171450 h 2552700"/>
              <a:gd name="connsiteX65" fmla="*/ 787400 w 1725400"/>
              <a:gd name="connsiteY65" fmla="*/ 187325 h 2552700"/>
              <a:gd name="connsiteX66" fmla="*/ 723900 w 1725400"/>
              <a:gd name="connsiteY66" fmla="*/ 203200 h 2552700"/>
              <a:gd name="connsiteX67" fmla="*/ 539750 w 1725400"/>
              <a:gd name="connsiteY67" fmla="*/ 263525 h 2552700"/>
              <a:gd name="connsiteX68" fmla="*/ 466725 w 1725400"/>
              <a:gd name="connsiteY68" fmla="*/ 244475 h 2552700"/>
              <a:gd name="connsiteX69" fmla="*/ 431800 w 1725400"/>
              <a:gd name="connsiteY69" fmla="*/ 247650 h 2552700"/>
              <a:gd name="connsiteX70" fmla="*/ 384175 w 1725400"/>
              <a:gd name="connsiteY70" fmla="*/ 206375 h 2552700"/>
              <a:gd name="connsiteX71" fmla="*/ 323850 w 1725400"/>
              <a:gd name="connsiteY71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09499 w 1725400"/>
              <a:gd name="connsiteY40" fmla="*/ 2227761 h 2552700"/>
              <a:gd name="connsiteX41" fmla="*/ 1717675 w 1725400"/>
              <a:gd name="connsiteY41" fmla="*/ 1616075 h 2552700"/>
              <a:gd name="connsiteX42" fmla="*/ 1725400 w 1725400"/>
              <a:gd name="connsiteY42" fmla="*/ 1605461 h 2552700"/>
              <a:gd name="connsiteX43" fmla="*/ 1647825 w 1725400"/>
              <a:gd name="connsiteY43" fmla="*/ 1435100 h 2552700"/>
              <a:gd name="connsiteX44" fmla="*/ 1549400 w 1725400"/>
              <a:gd name="connsiteY44" fmla="*/ 1292225 h 2552700"/>
              <a:gd name="connsiteX45" fmla="*/ 1476375 w 1725400"/>
              <a:gd name="connsiteY45" fmla="*/ 1289050 h 2552700"/>
              <a:gd name="connsiteX46" fmla="*/ 1393825 w 1725400"/>
              <a:gd name="connsiteY46" fmla="*/ 1079500 h 2552700"/>
              <a:gd name="connsiteX47" fmla="*/ 1412875 w 1725400"/>
              <a:gd name="connsiteY47" fmla="*/ 1054100 h 2552700"/>
              <a:gd name="connsiteX48" fmla="*/ 1463675 w 1725400"/>
              <a:gd name="connsiteY48" fmla="*/ 1044575 h 2552700"/>
              <a:gd name="connsiteX49" fmla="*/ 1498600 w 1725400"/>
              <a:gd name="connsiteY49" fmla="*/ 1003300 h 2552700"/>
              <a:gd name="connsiteX50" fmla="*/ 1495425 w 1725400"/>
              <a:gd name="connsiteY50" fmla="*/ 965200 h 2552700"/>
              <a:gd name="connsiteX51" fmla="*/ 1365250 w 1725400"/>
              <a:gd name="connsiteY51" fmla="*/ 781050 h 2552700"/>
              <a:gd name="connsiteX52" fmla="*/ 1355725 w 1725400"/>
              <a:gd name="connsiteY52" fmla="*/ 730250 h 2552700"/>
              <a:gd name="connsiteX53" fmla="*/ 1292225 w 1725400"/>
              <a:gd name="connsiteY53" fmla="*/ 692150 h 2552700"/>
              <a:gd name="connsiteX54" fmla="*/ 1270000 w 1725400"/>
              <a:gd name="connsiteY54" fmla="*/ 488950 h 2552700"/>
              <a:gd name="connsiteX55" fmla="*/ 1308100 w 1725400"/>
              <a:gd name="connsiteY55" fmla="*/ 400050 h 2552700"/>
              <a:gd name="connsiteX56" fmla="*/ 1368425 w 1725400"/>
              <a:gd name="connsiteY56" fmla="*/ 314325 h 2552700"/>
              <a:gd name="connsiteX57" fmla="*/ 1371600 w 1725400"/>
              <a:gd name="connsiteY57" fmla="*/ 225425 h 2552700"/>
              <a:gd name="connsiteX58" fmla="*/ 1276350 w 1725400"/>
              <a:gd name="connsiteY58" fmla="*/ 219075 h 2552700"/>
              <a:gd name="connsiteX59" fmla="*/ 1216025 w 1725400"/>
              <a:gd name="connsiteY59" fmla="*/ 31750 h 2552700"/>
              <a:gd name="connsiteX60" fmla="*/ 1146175 w 1725400"/>
              <a:gd name="connsiteY60" fmla="*/ 0 h 2552700"/>
              <a:gd name="connsiteX61" fmla="*/ 1073150 w 1725400"/>
              <a:gd name="connsiteY61" fmla="*/ 38100 h 2552700"/>
              <a:gd name="connsiteX62" fmla="*/ 987425 w 1725400"/>
              <a:gd name="connsiteY62" fmla="*/ 57150 h 2552700"/>
              <a:gd name="connsiteX63" fmla="*/ 968375 w 1725400"/>
              <a:gd name="connsiteY63" fmla="*/ 107950 h 2552700"/>
              <a:gd name="connsiteX64" fmla="*/ 930275 w 1725400"/>
              <a:gd name="connsiteY64" fmla="*/ 101600 h 2552700"/>
              <a:gd name="connsiteX65" fmla="*/ 920750 w 1725400"/>
              <a:gd name="connsiteY65" fmla="*/ 171450 h 2552700"/>
              <a:gd name="connsiteX66" fmla="*/ 787400 w 1725400"/>
              <a:gd name="connsiteY66" fmla="*/ 187325 h 2552700"/>
              <a:gd name="connsiteX67" fmla="*/ 723900 w 1725400"/>
              <a:gd name="connsiteY67" fmla="*/ 203200 h 2552700"/>
              <a:gd name="connsiteX68" fmla="*/ 539750 w 1725400"/>
              <a:gd name="connsiteY68" fmla="*/ 263525 h 2552700"/>
              <a:gd name="connsiteX69" fmla="*/ 466725 w 1725400"/>
              <a:gd name="connsiteY69" fmla="*/ 244475 h 2552700"/>
              <a:gd name="connsiteX70" fmla="*/ 431800 w 1725400"/>
              <a:gd name="connsiteY70" fmla="*/ 247650 h 2552700"/>
              <a:gd name="connsiteX71" fmla="*/ 384175 w 1725400"/>
              <a:gd name="connsiteY71" fmla="*/ 206375 h 2552700"/>
              <a:gd name="connsiteX72" fmla="*/ 323850 w 1725400"/>
              <a:gd name="connsiteY72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717675 w 1725400"/>
              <a:gd name="connsiteY41" fmla="*/ 1616075 h 2552700"/>
              <a:gd name="connsiteX42" fmla="*/ 1725400 w 1725400"/>
              <a:gd name="connsiteY42" fmla="*/ 1605461 h 2552700"/>
              <a:gd name="connsiteX43" fmla="*/ 1647825 w 1725400"/>
              <a:gd name="connsiteY43" fmla="*/ 1435100 h 2552700"/>
              <a:gd name="connsiteX44" fmla="*/ 1549400 w 1725400"/>
              <a:gd name="connsiteY44" fmla="*/ 1292225 h 2552700"/>
              <a:gd name="connsiteX45" fmla="*/ 1476375 w 1725400"/>
              <a:gd name="connsiteY45" fmla="*/ 1289050 h 2552700"/>
              <a:gd name="connsiteX46" fmla="*/ 1393825 w 1725400"/>
              <a:gd name="connsiteY46" fmla="*/ 1079500 h 2552700"/>
              <a:gd name="connsiteX47" fmla="*/ 1412875 w 1725400"/>
              <a:gd name="connsiteY47" fmla="*/ 1054100 h 2552700"/>
              <a:gd name="connsiteX48" fmla="*/ 1463675 w 1725400"/>
              <a:gd name="connsiteY48" fmla="*/ 1044575 h 2552700"/>
              <a:gd name="connsiteX49" fmla="*/ 1498600 w 1725400"/>
              <a:gd name="connsiteY49" fmla="*/ 1003300 h 2552700"/>
              <a:gd name="connsiteX50" fmla="*/ 1495425 w 1725400"/>
              <a:gd name="connsiteY50" fmla="*/ 965200 h 2552700"/>
              <a:gd name="connsiteX51" fmla="*/ 1365250 w 1725400"/>
              <a:gd name="connsiteY51" fmla="*/ 781050 h 2552700"/>
              <a:gd name="connsiteX52" fmla="*/ 1355725 w 1725400"/>
              <a:gd name="connsiteY52" fmla="*/ 730250 h 2552700"/>
              <a:gd name="connsiteX53" fmla="*/ 1292225 w 1725400"/>
              <a:gd name="connsiteY53" fmla="*/ 692150 h 2552700"/>
              <a:gd name="connsiteX54" fmla="*/ 1270000 w 1725400"/>
              <a:gd name="connsiteY54" fmla="*/ 488950 h 2552700"/>
              <a:gd name="connsiteX55" fmla="*/ 1308100 w 1725400"/>
              <a:gd name="connsiteY55" fmla="*/ 400050 h 2552700"/>
              <a:gd name="connsiteX56" fmla="*/ 1368425 w 1725400"/>
              <a:gd name="connsiteY56" fmla="*/ 314325 h 2552700"/>
              <a:gd name="connsiteX57" fmla="*/ 1371600 w 1725400"/>
              <a:gd name="connsiteY57" fmla="*/ 225425 h 2552700"/>
              <a:gd name="connsiteX58" fmla="*/ 1276350 w 1725400"/>
              <a:gd name="connsiteY58" fmla="*/ 219075 h 2552700"/>
              <a:gd name="connsiteX59" fmla="*/ 1216025 w 1725400"/>
              <a:gd name="connsiteY59" fmla="*/ 31750 h 2552700"/>
              <a:gd name="connsiteX60" fmla="*/ 1146175 w 1725400"/>
              <a:gd name="connsiteY60" fmla="*/ 0 h 2552700"/>
              <a:gd name="connsiteX61" fmla="*/ 1073150 w 1725400"/>
              <a:gd name="connsiteY61" fmla="*/ 38100 h 2552700"/>
              <a:gd name="connsiteX62" fmla="*/ 987425 w 1725400"/>
              <a:gd name="connsiteY62" fmla="*/ 57150 h 2552700"/>
              <a:gd name="connsiteX63" fmla="*/ 968375 w 1725400"/>
              <a:gd name="connsiteY63" fmla="*/ 107950 h 2552700"/>
              <a:gd name="connsiteX64" fmla="*/ 930275 w 1725400"/>
              <a:gd name="connsiteY64" fmla="*/ 101600 h 2552700"/>
              <a:gd name="connsiteX65" fmla="*/ 920750 w 1725400"/>
              <a:gd name="connsiteY65" fmla="*/ 171450 h 2552700"/>
              <a:gd name="connsiteX66" fmla="*/ 787400 w 1725400"/>
              <a:gd name="connsiteY66" fmla="*/ 187325 h 2552700"/>
              <a:gd name="connsiteX67" fmla="*/ 723900 w 1725400"/>
              <a:gd name="connsiteY67" fmla="*/ 203200 h 2552700"/>
              <a:gd name="connsiteX68" fmla="*/ 539750 w 1725400"/>
              <a:gd name="connsiteY68" fmla="*/ 263525 h 2552700"/>
              <a:gd name="connsiteX69" fmla="*/ 466725 w 1725400"/>
              <a:gd name="connsiteY69" fmla="*/ 244475 h 2552700"/>
              <a:gd name="connsiteX70" fmla="*/ 431800 w 1725400"/>
              <a:gd name="connsiteY70" fmla="*/ 247650 h 2552700"/>
              <a:gd name="connsiteX71" fmla="*/ 384175 w 1725400"/>
              <a:gd name="connsiteY71" fmla="*/ 206375 h 2552700"/>
              <a:gd name="connsiteX72" fmla="*/ 323850 w 1725400"/>
              <a:gd name="connsiteY72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572999 w 1725400"/>
              <a:gd name="connsiteY41" fmla="*/ 2224586 h 2552700"/>
              <a:gd name="connsiteX42" fmla="*/ 1717675 w 1725400"/>
              <a:gd name="connsiteY42" fmla="*/ 1616075 h 2552700"/>
              <a:gd name="connsiteX43" fmla="*/ 1725400 w 1725400"/>
              <a:gd name="connsiteY43" fmla="*/ 1605461 h 2552700"/>
              <a:gd name="connsiteX44" fmla="*/ 1647825 w 1725400"/>
              <a:gd name="connsiteY44" fmla="*/ 1435100 h 2552700"/>
              <a:gd name="connsiteX45" fmla="*/ 1549400 w 1725400"/>
              <a:gd name="connsiteY45" fmla="*/ 1292225 h 2552700"/>
              <a:gd name="connsiteX46" fmla="*/ 1476375 w 1725400"/>
              <a:gd name="connsiteY46" fmla="*/ 1289050 h 2552700"/>
              <a:gd name="connsiteX47" fmla="*/ 1393825 w 1725400"/>
              <a:gd name="connsiteY47" fmla="*/ 1079500 h 2552700"/>
              <a:gd name="connsiteX48" fmla="*/ 1412875 w 1725400"/>
              <a:gd name="connsiteY48" fmla="*/ 1054100 h 2552700"/>
              <a:gd name="connsiteX49" fmla="*/ 1463675 w 1725400"/>
              <a:gd name="connsiteY49" fmla="*/ 1044575 h 2552700"/>
              <a:gd name="connsiteX50" fmla="*/ 1498600 w 1725400"/>
              <a:gd name="connsiteY50" fmla="*/ 1003300 h 2552700"/>
              <a:gd name="connsiteX51" fmla="*/ 1495425 w 1725400"/>
              <a:gd name="connsiteY51" fmla="*/ 965200 h 2552700"/>
              <a:gd name="connsiteX52" fmla="*/ 1365250 w 1725400"/>
              <a:gd name="connsiteY52" fmla="*/ 781050 h 2552700"/>
              <a:gd name="connsiteX53" fmla="*/ 1355725 w 1725400"/>
              <a:gd name="connsiteY53" fmla="*/ 730250 h 2552700"/>
              <a:gd name="connsiteX54" fmla="*/ 1292225 w 1725400"/>
              <a:gd name="connsiteY54" fmla="*/ 692150 h 2552700"/>
              <a:gd name="connsiteX55" fmla="*/ 1270000 w 1725400"/>
              <a:gd name="connsiteY55" fmla="*/ 488950 h 2552700"/>
              <a:gd name="connsiteX56" fmla="*/ 1308100 w 1725400"/>
              <a:gd name="connsiteY56" fmla="*/ 400050 h 2552700"/>
              <a:gd name="connsiteX57" fmla="*/ 1368425 w 1725400"/>
              <a:gd name="connsiteY57" fmla="*/ 314325 h 2552700"/>
              <a:gd name="connsiteX58" fmla="*/ 1371600 w 1725400"/>
              <a:gd name="connsiteY58" fmla="*/ 225425 h 2552700"/>
              <a:gd name="connsiteX59" fmla="*/ 1276350 w 1725400"/>
              <a:gd name="connsiteY59" fmla="*/ 219075 h 2552700"/>
              <a:gd name="connsiteX60" fmla="*/ 1216025 w 1725400"/>
              <a:gd name="connsiteY60" fmla="*/ 31750 h 2552700"/>
              <a:gd name="connsiteX61" fmla="*/ 1146175 w 1725400"/>
              <a:gd name="connsiteY61" fmla="*/ 0 h 2552700"/>
              <a:gd name="connsiteX62" fmla="*/ 1073150 w 1725400"/>
              <a:gd name="connsiteY62" fmla="*/ 38100 h 2552700"/>
              <a:gd name="connsiteX63" fmla="*/ 987425 w 1725400"/>
              <a:gd name="connsiteY63" fmla="*/ 57150 h 2552700"/>
              <a:gd name="connsiteX64" fmla="*/ 968375 w 1725400"/>
              <a:gd name="connsiteY64" fmla="*/ 107950 h 2552700"/>
              <a:gd name="connsiteX65" fmla="*/ 930275 w 1725400"/>
              <a:gd name="connsiteY65" fmla="*/ 101600 h 2552700"/>
              <a:gd name="connsiteX66" fmla="*/ 920750 w 1725400"/>
              <a:gd name="connsiteY66" fmla="*/ 171450 h 2552700"/>
              <a:gd name="connsiteX67" fmla="*/ 787400 w 1725400"/>
              <a:gd name="connsiteY67" fmla="*/ 187325 h 2552700"/>
              <a:gd name="connsiteX68" fmla="*/ 723900 w 1725400"/>
              <a:gd name="connsiteY68" fmla="*/ 203200 h 2552700"/>
              <a:gd name="connsiteX69" fmla="*/ 539750 w 1725400"/>
              <a:gd name="connsiteY69" fmla="*/ 263525 h 2552700"/>
              <a:gd name="connsiteX70" fmla="*/ 466725 w 1725400"/>
              <a:gd name="connsiteY70" fmla="*/ 244475 h 2552700"/>
              <a:gd name="connsiteX71" fmla="*/ 431800 w 1725400"/>
              <a:gd name="connsiteY71" fmla="*/ 247650 h 2552700"/>
              <a:gd name="connsiteX72" fmla="*/ 384175 w 1725400"/>
              <a:gd name="connsiteY72" fmla="*/ 206375 h 2552700"/>
              <a:gd name="connsiteX73" fmla="*/ 323850 w 1725400"/>
              <a:gd name="connsiteY73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607924 w 1725400"/>
              <a:gd name="connsiteY41" fmla="*/ 2246811 h 2552700"/>
              <a:gd name="connsiteX42" fmla="*/ 1717675 w 1725400"/>
              <a:gd name="connsiteY42" fmla="*/ 1616075 h 2552700"/>
              <a:gd name="connsiteX43" fmla="*/ 1725400 w 1725400"/>
              <a:gd name="connsiteY43" fmla="*/ 1605461 h 2552700"/>
              <a:gd name="connsiteX44" fmla="*/ 1647825 w 1725400"/>
              <a:gd name="connsiteY44" fmla="*/ 1435100 h 2552700"/>
              <a:gd name="connsiteX45" fmla="*/ 1549400 w 1725400"/>
              <a:gd name="connsiteY45" fmla="*/ 1292225 h 2552700"/>
              <a:gd name="connsiteX46" fmla="*/ 1476375 w 1725400"/>
              <a:gd name="connsiteY46" fmla="*/ 1289050 h 2552700"/>
              <a:gd name="connsiteX47" fmla="*/ 1393825 w 1725400"/>
              <a:gd name="connsiteY47" fmla="*/ 1079500 h 2552700"/>
              <a:gd name="connsiteX48" fmla="*/ 1412875 w 1725400"/>
              <a:gd name="connsiteY48" fmla="*/ 1054100 h 2552700"/>
              <a:gd name="connsiteX49" fmla="*/ 1463675 w 1725400"/>
              <a:gd name="connsiteY49" fmla="*/ 1044575 h 2552700"/>
              <a:gd name="connsiteX50" fmla="*/ 1498600 w 1725400"/>
              <a:gd name="connsiteY50" fmla="*/ 1003300 h 2552700"/>
              <a:gd name="connsiteX51" fmla="*/ 1495425 w 1725400"/>
              <a:gd name="connsiteY51" fmla="*/ 965200 h 2552700"/>
              <a:gd name="connsiteX52" fmla="*/ 1365250 w 1725400"/>
              <a:gd name="connsiteY52" fmla="*/ 781050 h 2552700"/>
              <a:gd name="connsiteX53" fmla="*/ 1355725 w 1725400"/>
              <a:gd name="connsiteY53" fmla="*/ 730250 h 2552700"/>
              <a:gd name="connsiteX54" fmla="*/ 1292225 w 1725400"/>
              <a:gd name="connsiteY54" fmla="*/ 692150 h 2552700"/>
              <a:gd name="connsiteX55" fmla="*/ 1270000 w 1725400"/>
              <a:gd name="connsiteY55" fmla="*/ 488950 h 2552700"/>
              <a:gd name="connsiteX56" fmla="*/ 1308100 w 1725400"/>
              <a:gd name="connsiteY56" fmla="*/ 400050 h 2552700"/>
              <a:gd name="connsiteX57" fmla="*/ 1368425 w 1725400"/>
              <a:gd name="connsiteY57" fmla="*/ 314325 h 2552700"/>
              <a:gd name="connsiteX58" fmla="*/ 1371600 w 1725400"/>
              <a:gd name="connsiteY58" fmla="*/ 225425 h 2552700"/>
              <a:gd name="connsiteX59" fmla="*/ 1276350 w 1725400"/>
              <a:gd name="connsiteY59" fmla="*/ 219075 h 2552700"/>
              <a:gd name="connsiteX60" fmla="*/ 1216025 w 1725400"/>
              <a:gd name="connsiteY60" fmla="*/ 31750 h 2552700"/>
              <a:gd name="connsiteX61" fmla="*/ 1146175 w 1725400"/>
              <a:gd name="connsiteY61" fmla="*/ 0 h 2552700"/>
              <a:gd name="connsiteX62" fmla="*/ 1073150 w 1725400"/>
              <a:gd name="connsiteY62" fmla="*/ 38100 h 2552700"/>
              <a:gd name="connsiteX63" fmla="*/ 987425 w 1725400"/>
              <a:gd name="connsiteY63" fmla="*/ 57150 h 2552700"/>
              <a:gd name="connsiteX64" fmla="*/ 968375 w 1725400"/>
              <a:gd name="connsiteY64" fmla="*/ 107950 h 2552700"/>
              <a:gd name="connsiteX65" fmla="*/ 930275 w 1725400"/>
              <a:gd name="connsiteY65" fmla="*/ 101600 h 2552700"/>
              <a:gd name="connsiteX66" fmla="*/ 920750 w 1725400"/>
              <a:gd name="connsiteY66" fmla="*/ 171450 h 2552700"/>
              <a:gd name="connsiteX67" fmla="*/ 787400 w 1725400"/>
              <a:gd name="connsiteY67" fmla="*/ 187325 h 2552700"/>
              <a:gd name="connsiteX68" fmla="*/ 723900 w 1725400"/>
              <a:gd name="connsiteY68" fmla="*/ 203200 h 2552700"/>
              <a:gd name="connsiteX69" fmla="*/ 539750 w 1725400"/>
              <a:gd name="connsiteY69" fmla="*/ 263525 h 2552700"/>
              <a:gd name="connsiteX70" fmla="*/ 466725 w 1725400"/>
              <a:gd name="connsiteY70" fmla="*/ 244475 h 2552700"/>
              <a:gd name="connsiteX71" fmla="*/ 431800 w 1725400"/>
              <a:gd name="connsiteY71" fmla="*/ 247650 h 2552700"/>
              <a:gd name="connsiteX72" fmla="*/ 384175 w 1725400"/>
              <a:gd name="connsiteY72" fmla="*/ 206375 h 2552700"/>
              <a:gd name="connsiteX73" fmla="*/ 323850 w 1725400"/>
              <a:gd name="connsiteY73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607924 w 1725400"/>
              <a:gd name="connsiteY41" fmla="*/ 2246811 h 2552700"/>
              <a:gd name="connsiteX42" fmla="*/ 1623799 w 1725400"/>
              <a:gd name="connsiteY42" fmla="*/ 2249986 h 2552700"/>
              <a:gd name="connsiteX43" fmla="*/ 1717675 w 1725400"/>
              <a:gd name="connsiteY43" fmla="*/ 1616075 h 2552700"/>
              <a:gd name="connsiteX44" fmla="*/ 1725400 w 1725400"/>
              <a:gd name="connsiteY44" fmla="*/ 1605461 h 2552700"/>
              <a:gd name="connsiteX45" fmla="*/ 1647825 w 1725400"/>
              <a:gd name="connsiteY45" fmla="*/ 1435100 h 2552700"/>
              <a:gd name="connsiteX46" fmla="*/ 1549400 w 1725400"/>
              <a:gd name="connsiteY46" fmla="*/ 1292225 h 2552700"/>
              <a:gd name="connsiteX47" fmla="*/ 1476375 w 1725400"/>
              <a:gd name="connsiteY47" fmla="*/ 1289050 h 2552700"/>
              <a:gd name="connsiteX48" fmla="*/ 1393825 w 1725400"/>
              <a:gd name="connsiteY48" fmla="*/ 1079500 h 2552700"/>
              <a:gd name="connsiteX49" fmla="*/ 1412875 w 1725400"/>
              <a:gd name="connsiteY49" fmla="*/ 1054100 h 2552700"/>
              <a:gd name="connsiteX50" fmla="*/ 1463675 w 1725400"/>
              <a:gd name="connsiteY50" fmla="*/ 1044575 h 2552700"/>
              <a:gd name="connsiteX51" fmla="*/ 1498600 w 1725400"/>
              <a:gd name="connsiteY51" fmla="*/ 1003300 h 2552700"/>
              <a:gd name="connsiteX52" fmla="*/ 1495425 w 1725400"/>
              <a:gd name="connsiteY52" fmla="*/ 965200 h 2552700"/>
              <a:gd name="connsiteX53" fmla="*/ 1365250 w 1725400"/>
              <a:gd name="connsiteY53" fmla="*/ 781050 h 2552700"/>
              <a:gd name="connsiteX54" fmla="*/ 1355725 w 1725400"/>
              <a:gd name="connsiteY54" fmla="*/ 730250 h 2552700"/>
              <a:gd name="connsiteX55" fmla="*/ 1292225 w 1725400"/>
              <a:gd name="connsiteY55" fmla="*/ 692150 h 2552700"/>
              <a:gd name="connsiteX56" fmla="*/ 1270000 w 1725400"/>
              <a:gd name="connsiteY56" fmla="*/ 488950 h 2552700"/>
              <a:gd name="connsiteX57" fmla="*/ 1308100 w 1725400"/>
              <a:gd name="connsiteY57" fmla="*/ 400050 h 2552700"/>
              <a:gd name="connsiteX58" fmla="*/ 1368425 w 1725400"/>
              <a:gd name="connsiteY58" fmla="*/ 314325 h 2552700"/>
              <a:gd name="connsiteX59" fmla="*/ 1371600 w 1725400"/>
              <a:gd name="connsiteY59" fmla="*/ 225425 h 2552700"/>
              <a:gd name="connsiteX60" fmla="*/ 1276350 w 1725400"/>
              <a:gd name="connsiteY60" fmla="*/ 219075 h 2552700"/>
              <a:gd name="connsiteX61" fmla="*/ 1216025 w 1725400"/>
              <a:gd name="connsiteY61" fmla="*/ 31750 h 2552700"/>
              <a:gd name="connsiteX62" fmla="*/ 1146175 w 1725400"/>
              <a:gd name="connsiteY62" fmla="*/ 0 h 2552700"/>
              <a:gd name="connsiteX63" fmla="*/ 1073150 w 1725400"/>
              <a:gd name="connsiteY63" fmla="*/ 38100 h 2552700"/>
              <a:gd name="connsiteX64" fmla="*/ 987425 w 1725400"/>
              <a:gd name="connsiteY64" fmla="*/ 57150 h 2552700"/>
              <a:gd name="connsiteX65" fmla="*/ 968375 w 1725400"/>
              <a:gd name="connsiteY65" fmla="*/ 107950 h 2552700"/>
              <a:gd name="connsiteX66" fmla="*/ 930275 w 1725400"/>
              <a:gd name="connsiteY66" fmla="*/ 101600 h 2552700"/>
              <a:gd name="connsiteX67" fmla="*/ 920750 w 1725400"/>
              <a:gd name="connsiteY67" fmla="*/ 171450 h 2552700"/>
              <a:gd name="connsiteX68" fmla="*/ 787400 w 1725400"/>
              <a:gd name="connsiteY68" fmla="*/ 187325 h 2552700"/>
              <a:gd name="connsiteX69" fmla="*/ 723900 w 1725400"/>
              <a:gd name="connsiteY69" fmla="*/ 203200 h 2552700"/>
              <a:gd name="connsiteX70" fmla="*/ 539750 w 1725400"/>
              <a:gd name="connsiteY70" fmla="*/ 263525 h 2552700"/>
              <a:gd name="connsiteX71" fmla="*/ 466725 w 1725400"/>
              <a:gd name="connsiteY71" fmla="*/ 244475 h 2552700"/>
              <a:gd name="connsiteX72" fmla="*/ 431800 w 1725400"/>
              <a:gd name="connsiteY72" fmla="*/ 247650 h 2552700"/>
              <a:gd name="connsiteX73" fmla="*/ 384175 w 1725400"/>
              <a:gd name="connsiteY73" fmla="*/ 206375 h 2552700"/>
              <a:gd name="connsiteX74" fmla="*/ 323850 w 1725400"/>
              <a:gd name="connsiteY74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607924 w 1725400"/>
              <a:gd name="connsiteY41" fmla="*/ 2246811 h 2552700"/>
              <a:gd name="connsiteX42" fmla="*/ 1712699 w 1725400"/>
              <a:gd name="connsiteY42" fmla="*/ 2243636 h 2552700"/>
              <a:gd name="connsiteX43" fmla="*/ 1717675 w 1725400"/>
              <a:gd name="connsiteY43" fmla="*/ 1616075 h 2552700"/>
              <a:gd name="connsiteX44" fmla="*/ 1725400 w 1725400"/>
              <a:gd name="connsiteY44" fmla="*/ 1605461 h 2552700"/>
              <a:gd name="connsiteX45" fmla="*/ 1647825 w 1725400"/>
              <a:gd name="connsiteY45" fmla="*/ 1435100 h 2552700"/>
              <a:gd name="connsiteX46" fmla="*/ 1549400 w 1725400"/>
              <a:gd name="connsiteY46" fmla="*/ 1292225 h 2552700"/>
              <a:gd name="connsiteX47" fmla="*/ 1476375 w 1725400"/>
              <a:gd name="connsiteY47" fmla="*/ 1289050 h 2552700"/>
              <a:gd name="connsiteX48" fmla="*/ 1393825 w 1725400"/>
              <a:gd name="connsiteY48" fmla="*/ 1079500 h 2552700"/>
              <a:gd name="connsiteX49" fmla="*/ 1412875 w 1725400"/>
              <a:gd name="connsiteY49" fmla="*/ 1054100 h 2552700"/>
              <a:gd name="connsiteX50" fmla="*/ 1463675 w 1725400"/>
              <a:gd name="connsiteY50" fmla="*/ 1044575 h 2552700"/>
              <a:gd name="connsiteX51" fmla="*/ 1498600 w 1725400"/>
              <a:gd name="connsiteY51" fmla="*/ 1003300 h 2552700"/>
              <a:gd name="connsiteX52" fmla="*/ 1495425 w 1725400"/>
              <a:gd name="connsiteY52" fmla="*/ 965200 h 2552700"/>
              <a:gd name="connsiteX53" fmla="*/ 1365250 w 1725400"/>
              <a:gd name="connsiteY53" fmla="*/ 781050 h 2552700"/>
              <a:gd name="connsiteX54" fmla="*/ 1355725 w 1725400"/>
              <a:gd name="connsiteY54" fmla="*/ 730250 h 2552700"/>
              <a:gd name="connsiteX55" fmla="*/ 1292225 w 1725400"/>
              <a:gd name="connsiteY55" fmla="*/ 692150 h 2552700"/>
              <a:gd name="connsiteX56" fmla="*/ 1270000 w 1725400"/>
              <a:gd name="connsiteY56" fmla="*/ 488950 h 2552700"/>
              <a:gd name="connsiteX57" fmla="*/ 1308100 w 1725400"/>
              <a:gd name="connsiteY57" fmla="*/ 400050 h 2552700"/>
              <a:gd name="connsiteX58" fmla="*/ 1368425 w 1725400"/>
              <a:gd name="connsiteY58" fmla="*/ 314325 h 2552700"/>
              <a:gd name="connsiteX59" fmla="*/ 1371600 w 1725400"/>
              <a:gd name="connsiteY59" fmla="*/ 225425 h 2552700"/>
              <a:gd name="connsiteX60" fmla="*/ 1276350 w 1725400"/>
              <a:gd name="connsiteY60" fmla="*/ 219075 h 2552700"/>
              <a:gd name="connsiteX61" fmla="*/ 1216025 w 1725400"/>
              <a:gd name="connsiteY61" fmla="*/ 31750 h 2552700"/>
              <a:gd name="connsiteX62" fmla="*/ 1146175 w 1725400"/>
              <a:gd name="connsiteY62" fmla="*/ 0 h 2552700"/>
              <a:gd name="connsiteX63" fmla="*/ 1073150 w 1725400"/>
              <a:gd name="connsiteY63" fmla="*/ 38100 h 2552700"/>
              <a:gd name="connsiteX64" fmla="*/ 987425 w 1725400"/>
              <a:gd name="connsiteY64" fmla="*/ 57150 h 2552700"/>
              <a:gd name="connsiteX65" fmla="*/ 968375 w 1725400"/>
              <a:gd name="connsiteY65" fmla="*/ 107950 h 2552700"/>
              <a:gd name="connsiteX66" fmla="*/ 930275 w 1725400"/>
              <a:gd name="connsiteY66" fmla="*/ 101600 h 2552700"/>
              <a:gd name="connsiteX67" fmla="*/ 920750 w 1725400"/>
              <a:gd name="connsiteY67" fmla="*/ 171450 h 2552700"/>
              <a:gd name="connsiteX68" fmla="*/ 787400 w 1725400"/>
              <a:gd name="connsiteY68" fmla="*/ 187325 h 2552700"/>
              <a:gd name="connsiteX69" fmla="*/ 723900 w 1725400"/>
              <a:gd name="connsiteY69" fmla="*/ 203200 h 2552700"/>
              <a:gd name="connsiteX70" fmla="*/ 539750 w 1725400"/>
              <a:gd name="connsiteY70" fmla="*/ 263525 h 2552700"/>
              <a:gd name="connsiteX71" fmla="*/ 466725 w 1725400"/>
              <a:gd name="connsiteY71" fmla="*/ 244475 h 2552700"/>
              <a:gd name="connsiteX72" fmla="*/ 431800 w 1725400"/>
              <a:gd name="connsiteY72" fmla="*/ 247650 h 2552700"/>
              <a:gd name="connsiteX73" fmla="*/ 384175 w 1725400"/>
              <a:gd name="connsiteY73" fmla="*/ 206375 h 2552700"/>
              <a:gd name="connsiteX74" fmla="*/ 323850 w 1725400"/>
              <a:gd name="connsiteY74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607924 w 1725400"/>
              <a:gd name="connsiteY41" fmla="*/ 2246811 h 2552700"/>
              <a:gd name="connsiteX42" fmla="*/ 1717675 w 1725400"/>
              <a:gd name="connsiteY42" fmla="*/ 1616075 h 2552700"/>
              <a:gd name="connsiteX43" fmla="*/ 1725400 w 1725400"/>
              <a:gd name="connsiteY43" fmla="*/ 1605461 h 2552700"/>
              <a:gd name="connsiteX44" fmla="*/ 1647825 w 1725400"/>
              <a:gd name="connsiteY44" fmla="*/ 1435100 h 2552700"/>
              <a:gd name="connsiteX45" fmla="*/ 1549400 w 1725400"/>
              <a:gd name="connsiteY45" fmla="*/ 1292225 h 2552700"/>
              <a:gd name="connsiteX46" fmla="*/ 1476375 w 1725400"/>
              <a:gd name="connsiteY46" fmla="*/ 1289050 h 2552700"/>
              <a:gd name="connsiteX47" fmla="*/ 1393825 w 1725400"/>
              <a:gd name="connsiteY47" fmla="*/ 1079500 h 2552700"/>
              <a:gd name="connsiteX48" fmla="*/ 1412875 w 1725400"/>
              <a:gd name="connsiteY48" fmla="*/ 1054100 h 2552700"/>
              <a:gd name="connsiteX49" fmla="*/ 1463675 w 1725400"/>
              <a:gd name="connsiteY49" fmla="*/ 1044575 h 2552700"/>
              <a:gd name="connsiteX50" fmla="*/ 1498600 w 1725400"/>
              <a:gd name="connsiteY50" fmla="*/ 1003300 h 2552700"/>
              <a:gd name="connsiteX51" fmla="*/ 1495425 w 1725400"/>
              <a:gd name="connsiteY51" fmla="*/ 965200 h 2552700"/>
              <a:gd name="connsiteX52" fmla="*/ 1365250 w 1725400"/>
              <a:gd name="connsiteY52" fmla="*/ 781050 h 2552700"/>
              <a:gd name="connsiteX53" fmla="*/ 1355725 w 1725400"/>
              <a:gd name="connsiteY53" fmla="*/ 730250 h 2552700"/>
              <a:gd name="connsiteX54" fmla="*/ 1292225 w 1725400"/>
              <a:gd name="connsiteY54" fmla="*/ 692150 h 2552700"/>
              <a:gd name="connsiteX55" fmla="*/ 1270000 w 1725400"/>
              <a:gd name="connsiteY55" fmla="*/ 488950 h 2552700"/>
              <a:gd name="connsiteX56" fmla="*/ 1308100 w 1725400"/>
              <a:gd name="connsiteY56" fmla="*/ 400050 h 2552700"/>
              <a:gd name="connsiteX57" fmla="*/ 1368425 w 1725400"/>
              <a:gd name="connsiteY57" fmla="*/ 314325 h 2552700"/>
              <a:gd name="connsiteX58" fmla="*/ 1371600 w 1725400"/>
              <a:gd name="connsiteY58" fmla="*/ 225425 h 2552700"/>
              <a:gd name="connsiteX59" fmla="*/ 1276350 w 1725400"/>
              <a:gd name="connsiteY59" fmla="*/ 219075 h 2552700"/>
              <a:gd name="connsiteX60" fmla="*/ 1216025 w 1725400"/>
              <a:gd name="connsiteY60" fmla="*/ 31750 h 2552700"/>
              <a:gd name="connsiteX61" fmla="*/ 1146175 w 1725400"/>
              <a:gd name="connsiteY61" fmla="*/ 0 h 2552700"/>
              <a:gd name="connsiteX62" fmla="*/ 1073150 w 1725400"/>
              <a:gd name="connsiteY62" fmla="*/ 38100 h 2552700"/>
              <a:gd name="connsiteX63" fmla="*/ 987425 w 1725400"/>
              <a:gd name="connsiteY63" fmla="*/ 57150 h 2552700"/>
              <a:gd name="connsiteX64" fmla="*/ 968375 w 1725400"/>
              <a:gd name="connsiteY64" fmla="*/ 107950 h 2552700"/>
              <a:gd name="connsiteX65" fmla="*/ 930275 w 1725400"/>
              <a:gd name="connsiteY65" fmla="*/ 101600 h 2552700"/>
              <a:gd name="connsiteX66" fmla="*/ 920750 w 1725400"/>
              <a:gd name="connsiteY66" fmla="*/ 171450 h 2552700"/>
              <a:gd name="connsiteX67" fmla="*/ 787400 w 1725400"/>
              <a:gd name="connsiteY67" fmla="*/ 187325 h 2552700"/>
              <a:gd name="connsiteX68" fmla="*/ 723900 w 1725400"/>
              <a:gd name="connsiteY68" fmla="*/ 203200 h 2552700"/>
              <a:gd name="connsiteX69" fmla="*/ 539750 w 1725400"/>
              <a:gd name="connsiteY69" fmla="*/ 263525 h 2552700"/>
              <a:gd name="connsiteX70" fmla="*/ 466725 w 1725400"/>
              <a:gd name="connsiteY70" fmla="*/ 244475 h 2552700"/>
              <a:gd name="connsiteX71" fmla="*/ 431800 w 1725400"/>
              <a:gd name="connsiteY71" fmla="*/ 247650 h 2552700"/>
              <a:gd name="connsiteX72" fmla="*/ 384175 w 1725400"/>
              <a:gd name="connsiteY72" fmla="*/ 206375 h 2552700"/>
              <a:gd name="connsiteX73" fmla="*/ 323850 w 1725400"/>
              <a:gd name="connsiteY73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607924 w 1725400"/>
              <a:gd name="connsiteY41" fmla="*/ 2246811 h 2552700"/>
              <a:gd name="connsiteX42" fmla="*/ 1617449 w 1725400"/>
              <a:gd name="connsiteY42" fmla="*/ 2243636 h 2552700"/>
              <a:gd name="connsiteX43" fmla="*/ 1717675 w 1725400"/>
              <a:gd name="connsiteY43" fmla="*/ 1616075 h 2552700"/>
              <a:gd name="connsiteX44" fmla="*/ 1725400 w 1725400"/>
              <a:gd name="connsiteY44" fmla="*/ 1605461 h 2552700"/>
              <a:gd name="connsiteX45" fmla="*/ 1647825 w 1725400"/>
              <a:gd name="connsiteY45" fmla="*/ 1435100 h 2552700"/>
              <a:gd name="connsiteX46" fmla="*/ 1549400 w 1725400"/>
              <a:gd name="connsiteY46" fmla="*/ 1292225 h 2552700"/>
              <a:gd name="connsiteX47" fmla="*/ 1476375 w 1725400"/>
              <a:gd name="connsiteY47" fmla="*/ 1289050 h 2552700"/>
              <a:gd name="connsiteX48" fmla="*/ 1393825 w 1725400"/>
              <a:gd name="connsiteY48" fmla="*/ 1079500 h 2552700"/>
              <a:gd name="connsiteX49" fmla="*/ 1412875 w 1725400"/>
              <a:gd name="connsiteY49" fmla="*/ 1054100 h 2552700"/>
              <a:gd name="connsiteX50" fmla="*/ 1463675 w 1725400"/>
              <a:gd name="connsiteY50" fmla="*/ 1044575 h 2552700"/>
              <a:gd name="connsiteX51" fmla="*/ 1498600 w 1725400"/>
              <a:gd name="connsiteY51" fmla="*/ 1003300 h 2552700"/>
              <a:gd name="connsiteX52" fmla="*/ 1495425 w 1725400"/>
              <a:gd name="connsiteY52" fmla="*/ 965200 h 2552700"/>
              <a:gd name="connsiteX53" fmla="*/ 1365250 w 1725400"/>
              <a:gd name="connsiteY53" fmla="*/ 781050 h 2552700"/>
              <a:gd name="connsiteX54" fmla="*/ 1355725 w 1725400"/>
              <a:gd name="connsiteY54" fmla="*/ 730250 h 2552700"/>
              <a:gd name="connsiteX55" fmla="*/ 1292225 w 1725400"/>
              <a:gd name="connsiteY55" fmla="*/ 692150 h 2552700"/>
              <a:gd name="connsiteX56" fmla="*/ 1270000 w 1725400"/>
              <a:gd name="connsiteY56" fmla="*/ 488950 h 2552700"/>
              <a:gd name="connsiteX57" fmla="*/ 1308100 w 1725400"/>
              <a:gd name="connsiteY57" fmla="*/ 400050 h 2552700"/>
              <a:gd name="connsiteX58" fmla="*/ 1368425 w 1725400"/>
              <a:gd name="connsiteY58" fmla="*/ 314325 h 2552700"/>
              <a:gd name="connsiteX59" fmla="*/ 1371600 w 1725400"/>
              <a:gd name="connsiteY59" fmla="*/ 225425 h 2552700"/>
              <a:gd name="connsiteX60" fmla="*/ 1276350 w 1725400"/>
              <a:gd name="connsiteY60" fmla="*/ 219075 h 2552700"/>
              <a:gd name="connsiteX61" fmla="*/ 1216025 w 1725400"/>
              <a:gd name="connsiteY61" fmla="*/ 31750 h 2552700"/>
              <a:gd name="connsiteX62" fmla="*/ 1146175 w 1725400"/>
              <a:gd name="connsiteY62" fmla="*/ 0 h 2552700"/>
              <a:gd name="connsiteX63" fmla="*/ 1073150 w 1725400"/>
              <a:gd name="connsiteY63" fmla="*/ 38100 h 2552700"/>
              <a:gd name="connsiteX64" fmla="*/ 987425 w 1725400"/>
              <a:gd name="connsiteY64" fmla="*/ 57150 h 2552700"/>
              <a:gd name="connsiteX65" fmla="*/ 968375 w 1725400"/>
              <a:gd name="connsiteY65" fmla="*/ 107950 h 2552700"/>
              <a:gd name="connsiteX66" fmla="*/ 930275 w 1725400"/>
              <a:gd name="connsiteY66" fmla="*/ 101600 h 2552700"/>
              <a:gd name="connsiteX67" fmla="*/ 920750 w 1725400"/>
              <a:gd name="connsiteY67" fmla="*/ 171450 h 2552700"/>
              <a:gd name="connsiteX68" fmla="*/ 787400 w 1725400"/>
              <a:gd name="connsiteY68" fmla="*/ 187325 h 2552700"/>
              <a:gd name="connsiteX69" fmla="*/ 723900 w 1725400"/>
              <a:gd name="connsiteY69" fmla="*/ 203200 h 2552700"/>
              <a:gd name="connsiteX70" fmla="*/ 539750 w 1725400"/>
              <a:gd name="connsiteY70" fmla="*/ 263525 h 2552700"/>
              <a:gd name="connsiteX71" fmla="*/ 466725 w 1725400"/>
              <a:gd name="connsiteY71" fmla="*/ 244475 h 2552700"/>
              <a:gd name="connsiteX72" fmla="*/ 431800 w 1725400"/>
              <a:gd name="connsiteY72" fmla="*/ 247650 h 2552700"/>
              <a:gd name="connsiteX73" fmla="*/ 384175 w 1725400"/>
              <a:gd name="connsiteY73" fmla="*/ 206375 h 2552700"/>
              <a:gd name="connsiteX74" fmla="*/ 323850 w 1725400"/>
              <a:gd name="connsiteY74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607924 w 1725400"/>
              <a:gd name="connsiteY41" fmla="*/ 2246811 h 2552700"/>
              <a:gd name="connsiteX42" fmla="*/ 1693649 w 1725400"/>
              <a:gd name="connsiteY42" fmla="*/ 2243636 h 2552700"/>
              <a:gd name="connsiteX43" fmla="*/ 1717675 w 1725400"/>
              <a:gd name="connsiteY43" fmla="*/ 1616075 h 2552700"/>
              <a:gd name="connsiteX44" fmla="*/ 1725400 w 1725400"/>
              <a:gd name="connsiteY44" fmla="*/ 1605461 h 2552700"/>
              <a:gd name="connsiteX45" fmla="*/ 1647825 w 1725400"/>
              <a:gd name="connsiteY45" fmla="*/ 1435100 h 2552700"/>
              <a:gd name="connsiteX46" fmla="*/ 1549400 w 1725400"/>
              <a:gd name="connsiteY46" fmla="*/ 1292225 h 2552700"/>
              <a:gd name="connsiteX47" fmla="*/ 1476375 w 1725400"/>
              <a:gd name="connsiteY47" fmla="*/ 1289050 h 2552700"/>
              <a:gd name="connsiteX48" fmla="*/ 1393825 w 1725400"/>
              <a:gd name="connsiteY48" fmla="*/ 1079500 h 2552700"/>
              <a:gd name="connsiteX49" fmla="*/ 1412875 w 1725400"/>
              <a:gd name="connsiteY49" fmla="*/ 1054100 h 2552700"/>
              <a:gd name="connsiteX50" fmla="*/ 1463675 w 1725400"/>
              <a:gd name="connsiteY50" fmla="*/ 1044575 h 2552700"/>
              <a:gd name="connsiteX51" fmla="*/ 1498600 w 1725400"/>
              <a:gd name="connsiteY51" fmla="*/ 1003300 h 2552700"/>
              <a:gd name="connsiteX52" fmla="*/ 1495425 w 1725400"/>
              <a:gd name="connsiteY52" fmla="*/ 965200 h 2552700"/>
              <a:gd name="connsiteX53" fmla="*/ 1365250 w 1725400"/>
              <a:gd name="connsiteY53" fmla="*/ 781050 h 2552700"/>
              <a:gd name="connsiteX54" fmla="*/ 1355725 w 1725400"/>
              <a:gd name="connsiteY54" fmla="*/ 730250 h 2552700"/>
              <a:gd name="connsiteX55" fmla="*/ 1292225 w 1725400"/>
              <a:gd name="connsiteY55" fmla="*/ 692150 h 2552700"/>
              <a:gd name="connsiteX56" fmla="*/ 1270000 w 1725400"/>
              <a:gd name="connsiteY56" fmla="*/ 488950 h 2552700"/>
              <a:gd name="connsiteX57" fmla="*/ 1308100 w 1725400"/>
              <a:gd name="connsiteY57" fmla="*/ 400050 h 2552700"/>
              <a:gd name="connsiteX58" fmla="*/ 1368425 w 1725400"/>
              <a:gd name="connsiteY58" fmla="*/ 314325 h 2552700"/>
              <a:gd name="connsiteX59" fmla="*/ 1371600 w 1725400"/>
              <a:gd name="connsiteY59" fmla="*/ 225425 h 2552700"/>
              <a:gd name="connsiteX60" fmla="*/ 1276350 w 1725400"/>
              <a:gd name="connsiteY60" fmla="*/ 219075 h 2552700"/>
              <a:gd name="connsiteX61" fmla="*/ 1216025 w 1725400"/>
              <a:gd name="connsiteY61" fmla="*/ 31750 h 2552700"/>
              <a:gd name="connsiteX62" fmla="*/ 1146175 w 1725400"/>
              <a:gd name="connsiteY62" fmla="*/ 0 h 2552700"/>
              <a:gd name="connsiteX63" fmla="*/ 1073150 w 1725400"/>
              <a:gd name="connsiteY63" fmla="*/ 38100 h 2552700"/>
              <a:gd name="connsiteX64" fmla="*/ 987425 w 1725400"/>
              <a:gd name="connsiteY64" fmla="*/ 57150 h 2552700"/>
              <a:gd name="connsiteX65" fmla="*/ 968375 w 1725400"/>
              <a:gd name="connsiteY65" fmla="*/ 107950 h 2552700"/>
              <a:gd name="connsiteX66" fmla="*/ 930275 w 1725400"/>
              <a:gd name="connsiteY66" fmla="*/ 101600 h 2552700"/>
              <a:gd name="connsiteX67" fmla="*/ 920750 w 1725400"/>
              <a:gd name="connsiteY67" fmla="*/ 171450 h 2552700"/>
              <a:gd name="connsiteX68" fmla="*/ 787400 w 1725400"/>
              <a:gd name="connsiteY68" fmla="*/ 187325 h 2552700"/>
              <a:gd name="connsiteX69" fmla="*/ 723900 w 1725400"/>
              <a:gd name="connsiteY69" fmla="*/ 203200 h 2552700"/>
              <a:gd name="connsiteX70" fmla="*/ 539750 w 1725400"/>
              <a:gd name="connsiteY70" fmla="*/ 263525 h 2552700"/>
              <a:gd name="connsiteX71" fmla="*/ 466725 w 1725400"/>
              <a:gd name="connsiteY71" fmla="*/ 244475 h 2552700"/>
              <a:gd name="connsiteX72" fmla="*/ 431800 w 1725400"/>
              <a:gd name="connsiteY72" fmla="*/ 247650 h 2552700"/>
              <a:gd name="connsiteX73" fmla="*/ 384175 w 1725400"/>
              <a:gd name="connsiteY73" fmla="*/ 206375 h 2552700"/>
              <a:gd name="connsiteX74" fmla="*/ 323850 w 1725400"/>
              <a:gd name="connsiteY74" fmla="*/ 257175 h 2552700"/>
              <a:gd name="connsiteX0" fmla="*/ 0 w 1725400"/>
              <a:gd name="connsiteY0" fmla="*/ 1990725 h 2552700"/>
              <a:gd name="connsiteX1" fmla="*/ 31750 w 1725400"/>
              <a:gd name="connsiteY1" fmla="*/ 2047875 h 2552700"/>
              <a:gd name="connsiteX2" fmla="*/ 127000 w 1725400"/>
              <a:gd name="connsiteY2" fmla="*/ 2041525 h 2552700"/>
              <a:gd name="connsiteX3" fmla="*/ 136525 w 1725400"/>
              <a:gd name="connsiteY3" fmla="*/ 2082800 h 2552700"/>
              <a:gd name="connsiteX4" fmla="*/ 171450 w 1725400"/>
              <a:gd name="connsiteY4" fmla="*/ 2082800 h 2552700"/>
              <a:gd name="connsiteX5" fmla="*/ 215900 w 1725400"/>
              <a:gd name="connsiteY5" fmla="*/ 2117725 h 2552700"/>
              <a:gd name="connsiteX6" fmla="*/ 190500 w 1725400"/>
              <a:gd name="connsiteY6" fmla="*/ 2149475 h 2552700"/>
              <a:gd name="connsiteX7" fmla="*/ 250825 w 1725400"/>
              <a:gd name="connsiteY7" fmla="*/ 2187575 h 2552700"/>
              <a:gd name="connsiteX8" fmla="*/ 250825 w 1725400"/>
              <a:gd name="connsiteY8" fmla="*/ 2251075 h 2552700"/>
              <a:gd name="connsiteX9" fmla="*/ 295275 w 1725400"/>
              <a:gd name="connsiteY9" fmla="*/ 2276475 h 2552700"/>
              <a:gd name="connsiteX10" fmla="*/ 327025 w 1725400"/>
              <a:gd name="connsiteY10" fmla="*/ 2339975 h 2552700"/>
              <a:gd name="connsiteX11" fmla="*/ 355600 w 1725400"/>
              <a:gd name="connsiteY11" fmla="*/ 2333625 h 2552700"/>
              <a:gd name="connsiteX12" fmla="*/ 393700 w 1725400"/>
              <a:gd name="connsiteY12" fmla="*/ 2374900 h 2552700"/>
              <a:gd name="connsiteX13" fmla="*/ 485775 w 1725400"/>
              <a:gd name="connsiteY13" fmla="*/ 2346325 h 2552700"/>
              <a:gd name="connsiteX14" fmla="*/ 577850 w 1725400"/>
              <a:gd name="connsiteY14" fmla="*/ 2508250 h 2552700"/>
              <a:gd name="connsiteX15" fmla="*/ 600075 w 1725400"/>
              <a:gd name="connsiteY15" fmla="*/ 2486025 h 2552700"/>
              <a:gd name="connsiteX16" fmla="*/ 625475 w 1725400"/>
              <a:gd name="connsiteY16" fmla="*/ 2520950 h 2552700"/>
              <a:gd name="connsiteX17" fmla="*/ 654050 w 1725400"/>
              <a:gd name="connsiteY17" fmla="*/ 2498725 h 2552700"/>
              <a:gd name="connsiteX18" fmla="*/ 673100 w 1725400"/>
              <a:gd name="connsiteY18" fmla="*/ 2543175 h 2552700"/>
              <a:gd name="connsiteX19" fmla="*/ 720725 w 1725400"/>
              <a:gd name="connsiteY19" fmla="*/ 2552700 h 2552700"/>
              <a:gd name="connsiteX20" fmla="*/ 807824 w 1725400"/>
              <a:gd name="connsiteY20" fmla="*/ 2373811 h 2552700"/>
              <a:gd name="connsiteX21" fmla="*/ 874499 w 1725400"/>
              <a:gd name="connsiteY21" fmla="*/ 2310311 h 2552700"/>
              <a:gd name="connsiteX22" fmla="*/ 985624 w 1725400"/>
              <a:gd name="connsiteY22" fmla="*/ 2278561 h 2552700"/>
              <a:gd name="connsiteX23" fmla="*/ 988799 w 1725400"/>
              <a:gd name="connsiteY23" fmla="*/ 2243636 h 2552700"/>
              <a:gd name="connsiteX24" fmla="*/ 1011024 w 1725400"/>
              <a:gd name="connsiteY24" fmla="*/ 2205536 h 2552700"/>
              <a:gd name="connsiteX25" fmla="*/ 1042774 w 1725400"/>
              <a:gd name="connsiteY25" fmla="*/ 2221411 h 2552700"/>
              <a:gd name="connsiteX26" fmla="*/ 1084049 w 1725400"/>
              <a:gd name="connsiteY26" fmla="*/ 2167436 h 2552700"/>
              <a:gd name="connsiteX27" fmla="*/ 1096749 w 1725400"/>
              <a:gd name="connsiteY27" fmla="*/ 2142036 h 2552700"/>
              <a:gd name="connsiteX28" fmla="*/ 1153899 w 1725400"/>
              <a:gd name="connsiteY28" fmla="*/ 2161086 h 2552700"/>
              <a:gd name="connsiteX29" fmla="*/ 1185649 w 1725400"/>
              <a:gd name="connsiteY29" fmla="*/ 2196011 h 2552700"/>
              <a:gd name="connsiteX30" fmla="*/ 1172949 w 1725400"/>
              <a:gd name="connsiteY30" fmla="*/ 2237286 h 2552700"/>
              <a:gd name="connsiteX31" fmla="*/ 1239624 w 1725400"/>
              <a:gd name="connsiteY31" fmla="*/ 2227761 h 2552700"/>
              <a:gd name="connsiteX32" fmla="*/ 1220574 w 1725400"/>
              <a:gd name="connsiteY32" fmla="*/ 2183311 h 2552700"/>
              <a:gd name="connsiteX33" fmla="*/ 1233274 w 1725400"/>
              <a:gd name="connsiteY33" fmla="*/ 2135686 h 2552700"/>
              <a:gd name="connsiteX34" fmla="*/ 1261849 w 1725400"/>
              <a:gd name="connsiteY34" fmla="*/ 2138861 h 2552700"/>
              <a:gd name="connsiteX35" fmla="*/ 1312649 w 1725400"/>
              <a:gd name="connsiteY35" fmla="*/ 2056311 h 2552700"/>
              <a:gd name="connsiteX36" fmla="*/ 1388849 w 1725400"/>
              <a:gd name="connsiteY36" fmla="*/ 2119811 h 2552700"/>
              <a:gd name="connsiteX37" fmla="*/ 1376149 w 1725400"/>
              <a:gd name="connsiteY37" fmla="*/ 2173786 h 2552700"/>
              <a:gd name="connsiteX38" fmla="*/ 1436474 w 1725400"/>
              <a:gd name="connsiteY38" fmla="*/ 2186486 h 2552700"/>
              <a:gd name="connsiteX39" fmla="*/ 1509499 w 1725400"/>
              <a:gd name="connsiteY39" fmla="*/ 2237286 h 2552700"/>
              <a:gd name="connsiteX40" fmla="*/ 1572999 w 1725400"/>
              <a:gd name="connsiteY40" fmla="*/ 2221411 h 2552700"/>
              <a:gd name="connsiteX41" fmla="*/ 1607924 w 1725400"/>
              <a:gd name="connsiteY41" fmla="*/ 2246811 h 2552700"/>
              <a:gd name="connsiteX42" fmla="*/ 1693649 w 1725400"/>
              <a:gd name="connsiteY42" fmla="*/ 2243636 h 2552700"/>
              <a:gd name="connsiteX43" fmla="*/ 1709524 w 1725400"/>
              <a:gd name="connsiteY43" fmla="*/ 2246811 h 2552700"/>
              <a:gd name="connsiteX44" fmla="*/ 1717675 w 1725400"/>
              <a:gd name="connsiteY44" fmla="*/ 1616075 h 2552700"/>
              <a:gd name="connsiteX45" fmla="*/ 1725400 w 1725400"/>
              <a:gd name="connsiteY45" fmla="*/ 1605461 h 2552700"/>
              <a:gd name="connsiteX46" fmla="*/ 1647825 w 1725400"/>
              <a:gd name="connsiteY46" fmla="*/ 1435100 h 2552700"/>
              <a:gd name="connsiteX47" fmla="*/ 1549400 w 1725400"/>
              <a:gd name="connsiteY47" fmla="*/ 1292225 h 2552700"/>
              <a:gd name="connsiteX48" fmla="*/ 1476375 w 1725400"/>
              <a:gd name="connsiteY48" fmla="*/ 1289050 h 2552700"/>
              <a:gd name="connsiteX49" fmla="*/ 1393825 w 1725400"/>
              <a:gd name="connsiteY49" fmla="*/ 1079500 h 2552700"/>
              <a:gd name="connsiteX50" fmla="*/ 1412875 w 1725400"/>
              <a:gd name="connsiteY50" fmla="*/ 1054100 h 2552700"/>
              <a:gd name="connsiteX51" fmla="*/ 1463675 w 1725400"/>
              <a:gd name="connsiteY51" fmla="*/ 1044575 h 2552700"/>
              <a:gd name="connsiteX52" fmla="*/ 1498600 w 1725400"/>
              <a:gd name="connsiteY52" fmla="*/ 1003300 h 2552700"/>
              <a:gd name="connsiteX53" fmla="*/ 1495425 w 1725400"/>
              <a:gd name="connsiteY53" fmla="*/ 965200 h 2552700"/>
              <a:gd name="connsiteX54" fmla="*/ 1365250 w 1725400"/>
              <a:gd name="connsiteY54" fmla="*/ 781050 h 2552700"/>
              <a:gd name="connsiteX55" fmla="*/ 1355725 w 1725400"/>
              <a:gd name="connsiteY55" fmla="*/ 730250 h 2552700"/>
              <a:gd name="connsiteX56" fmla="*/ 1292225 w 1725400"/>
              <a:gd name="connsiteY56" fmla="*/ 692150 h 2552700"/>
              <a:gd name="connsiteX57" fmla="*/ 1270000 w 1725400"/>
              <a:gd name="connsiteY57" fmla="*/ 488950 h 2552700"/>
              <a:gd name="connsiteX58" fmla="*/ 1308100 w 1725400"/>
              <a:gd name="connsiteY58" fmla="*/ 400050 h 2552700"/>
              <a:gd name="connsiteX59" fmla="*/ 1368425 w 1725400"/>
              <a:gd name="connsiteY59" fmla="*/ 314325 h 2552700"/>
              <a:gd name="connsiteX60" fmla="*/ 1371600 w 1725400"/>
              <a:gd name="connsiteY60" fmla="*/ 225425 h 2552700"/>
              <a:gd name="connsiteX61" fmla="*/ 1276350 w 1725400"/>
              <a:gd name="connsiteY61" fmla="*/ 219075 h 2552700"/>
              <a:gd name="connsiteX62" fmla="*/ 1216025 w 1725400"/>
              <a:gd name="connsiteY62" fmla="*/ 31750 h 2552700"/>
              <a:gd name="connsiteX63" fmla="*/ 1146175 w 1725400"/>
              <a:gd name="connsiteY63" fmla="*/ 0 h 2552700"/>
              <a:gd name="connsiteX64" fmla="*/ 1073150 w 1725400"/>
              <a:gd name="connsiteY64" fmla="*/ 38100 h 2552700"/>
              <a:gd name="connsiteX65" fmla="*/ 987425 w 1725400"/>
              <a:gd name="connsiteY65" fmla="*/ 57150 h 2552700"/>
              <a:gd name="connsiteX66" fmla="*/ 968375 w 1725400"/>
              <a:gd name="connsiteY66" fmla="*/ 107950 h 2552700"/>
              <a:gd name="connsiteX67" fmla="*/ 930275 w 1725400"/>
              <a:gd name="connsiteY67" fmla="*/ 101600 h 2552700"/>
              <a:gd name="connsiteX68" fmla="*/ 920750 w 1725400"/>
              <a:gd name="connsiteY68" fmla="*/ 171450 h 2552700"/>
              <a:gd name="connsiteX69" fmla="*/ 787400 w 1725400"/>
              <a:gd name="connsiteY69" fmla="*/ 187325 h 2552700"/>
              <a:gd name="connsiteX70" fmla="*/ 723900 w 1725400"/>
              <a:gd name="connsiteY70" fmla="*/ 203200 h 2552700"/>
              <a:gd name="connsiteX71" fmla="*/ 539750 w 1725400"/>
              <a:gd name="connsiteY71" fmla="*/ 263525 h 2552700"/>
              <a:gd name="connsiteX72" fmla="*/ 466725 w 1725400"/>
              <a:gd name="connsiteY72" fmla="*/ 244475 h 2552700"/>
              <a:gd name="connsiteX73" fmla="*/ 431800 w 1725400"/>
              <a:gd name="connsiteY73" fmla="*/ 247650 h 2552700"/>
              <a:gd name="connsiteX74" fmla="*/ 384175 w 1725400"/>
              <a:gd name="connsiteY74" fmla="*/ 206375 h 2552700"/>
              <a:gd name="connsiteX75" fmla="*/ 323850 w 1725400"/>
              <a:gd name="connsiteY75" fmla="*/ 257175 h 2552700"/>
              <a:gd name="connsiteX0" fmla="*/ 0 w 1766674"/>
              <a:gd name="connsiteY0" fmla="*/ 1990725 h 2552700"/>
              <a:gd name="connsiteX1" fmla="*/ 31750 w 1766674"/>
              <a:gd name="connsiteY1" fmla="*/ 2047875 h 2552700"/>
              <a:gd name="connsiteX2" fmla="*/ 127000 w 1766674"/>
              <a:gd name="connsiteY2" fmla="*/ 2041525 h 2552700"/>
              <a:gd name="connsiteX3" fmla="*/ 136525 w 1766674"/>
              <a:gd name="connsiteY3" fmla="*/ 2082800 h 2552700"/>
              <a:gd name="connsiteX4" fmla="*/ 171450 w 1766674"/>
              <a:gd name="connsiteY4" fmla="*/ 2082800 h 2552700"/>
              <a:gd name="connsiteX5" fmla="*/ 215900 w 1766674"/>
              <a:gd name="connsiteY5" fmla="*/ 2117725 h 2552700"/>
              <a:gd name="connsiteX6" fmla="*/ 190500 w 1766674"/>
              <a:gd name="connsiteY6" fmla="*/ 2149475 h 2552700"/>
              <a:gd name="connsiteX7" fmla="*/ 250825 w 1766674"/>
              <a:gd name="connsiteY7" fmla="*/ 2187575 h 2552700"/>
              <a:gd name="connsiteX8" fmla="*/ 250825 w 1766674"/>
              <a:gd name="connsiteY8" fmla="*/ 2251075 h 2552700"/>
              <a:gd name="connsiteX9" fmla="*/ 295275 w 1766674"/>
              <a:gd name="connsiteY9" fmla="*/ 2276475 h 2552700"/>
              <a:gd name="connsiteX10" fmla="*/ 327025 w 1766674"/>
              <a:gd name="connsiteY10" fmla="*/ 2339975 h 2552700"/>
              <a:gd name="connsiteX11" fmla="*/ 355600 w 1766674"/>
              <a:gd name="connsiteY11" fmla="*/ 2333625 h 2552700"/>
              <a:gd name="connsiteX12" fmla="*/ 393700 w 1766674"/>
              <a:gd name="connsiteY12" fmla="*/ 2374900 h 2552700"/>
              <a:gd name="connsiteX13" fmla="*/ 485775 w 1766674"/>
              <a:gd name="connsiteY13" fmla="*/ 2346325 h 2552700"/>
              <a:gd name="connsiteX14" fmla="*/ 577850 w 1766674"/>
              <a:gd name="connsiteY14" fmla="*/ 2508250 h 2552700"/>
              <a:gd name="connsiteX15" fmla="*/ 600075 w 1766674"/>
              <a:gd name="connsiteY15" fmla="*/ 2486025 h 2552700"/>
              <a:gd name="connsiteX16" fmla="*/ 625475 w 1766674"/>
              <a:gd name="connsiteY16" fmla="*/ 2520950 h 2552700"/>
              <a:gd name="connsiteX17" fmla="*/ 654050 w 1766674"/>
              <a:gd name="connsiteY17" fmla="*/ 2498725 h 2552700"/>
              <a:gd name="connsiteX18" fmla="*/ 673100 w 1766674"/>
              <a:gd name="connsiteY18" fmla="*/ 2543175 h 2552700"/>
              <a:gd name="connsiteX19" fmla="*/ 720725 w 1766674"/>
              <a:gd name="connsiteY19" fmla="*/ 2552700 h 2552700"/>
              <a:gd name="connsiteX20" fmla="*/ 807824 w 1766674"/>
              <a:gd name="connsiteY20" fmla="*/ 2373811 h 2552700"/>
              <a:gd name="connsiteX21" fmla="*/ 874499 w 1766674"/>
              <a:gd name="connsiteY21" fmla="*/ 2310311 h 2552700"/>
              <a:gd name="connsiteX22" fmla="*/ 985624 w 1766674"/>
              <a:gd name="connsiteY22" fmla="*/ 2278561 h 2552700"/>
              <a:gd name="connsiteX23" fmla="*/ 988799 w 1766674"/>
              <a:gd name="connsiteY23" fmla="*/ 2243636 h 2552700"/>
              <a:gd name="connsiteX24" fmla="*/ 1011024 w 1766674"/>
              <a:gd name="connsiteY24" fmla="*/ 2205536 h 2552700"/>
              <a:gd name="connsiteX25" fmla="*/ 1042774 w 1766674"/>
              <a:gd name="connsiteY25" fmla="*/ 2221411 h 2552700"/>
              <a:gd name="connsiteX26" fmla="*/ 1084049 w 1766674"/>
              <a:gd name="connsiteY26" fmla="*/ 2167436 h 2552700"/>
              <a:gd name="connsiteX27" fmla="*/ 1096749 w 1766674"/>
              <a:gd name="connsiteY27" fmla="*/ 2142036 h 2552700"/>
              <a:gd name="connsiteX28" fmla="*/ 1153899 w 1766674"/>
              <a:gd name="connsiteY28" fmla="*/ 2161086 h 2552700"/>
              <a:gd name="connsiteX29" fmla="*/ 1185649 w 1766674"/>
              <a:gd name="connsiteY29" fmla="*/ 2196011 h 2552700"/>
              <a:gd name="connsiteX30" fmla="*/ 1172949 w 1766674"/>
              <a:gd name="connsiteY30" fmla="*/ 2237286 h 2552700"/>
              <a:gd name="connsiteX31" fmla="*/ 1239624 w 1766674"/>
              <a:gd name="connsiteY31" fmla="*/ 2227761 h 2552700"/>
              <a:gd name="connsiteX32" fmla="*/ 1220574 w 1766674"/>
              <a:gd name="connsiteY32" fmla="*/ 2183311 h 2552700"/>
              <a:gd name="connsiteX33" fmla="*/ 1233274 w 1766674"/>
              <a:gd name="connsiteY33" fmla="*/ 2135686 h 2552700"/>
              <a:gd name="connsiteX34" fmla="*/ 1261849 w 1766674"/>
              <a:gd name="connsiteY34" fmla="*/ 2138861 h 2552700"/>
              <a:gd name="connsiteX35" fmla="*/ 1312649 w 1766674"/>
              <a:gd name="connsiteY35" fmla="*/ 2056311 h 2552700"/>
              <a:gd name="connsiteX36" fmla="*/ 1388849 w 1766674"/>
              <a:gd name="connsiteY36" fmla="*/ 2119811 h 2552700"/>
              <a:gd name="connsiteX37" fmla="*/ 1376149 w 1766674"/>
              <a:gd name="connsiteY37" fmla="*/ 2173786 h 2552700"/>
              <a:gd name="connsiteX38" fmla="*/ 1436474 w 1766674"/>
              <a:gd name="connsiteY38" fmla="*/ 2186486 h 2552700"/>
              <a:gd name="connsiteX39" fmla="*/ 1509499 w 1766674"/>
              <a:gd name="connsiteY39" fmla="*/ 2237286 h 2552700"/>
              <a:gd name="connsiteX40" fmla="*/ 1572999 w 1766674"/>
              <a:gd name="connsiteY40" fmla="*/ 2221411 h 2552700"/>
              <a:gd name="connsiteX41" fmla="*/ 1607924 w 1766674"/>
              <a:gd name="connsiteY41" fmla="*/ 2246811 h 2552700"/>
              <a:gd name="connsiteX42" fmla="*/ 1693649 w 1766674"/>
              <a:gd name="connsiteY42" fmla="*/ 2243636 h 2552700"/>
              <a:gd name="connsiteX43" fmla="*/ 1766674 w 1766674"/>
              <a:gd name="connsiteY43" fmla="*/ 2272211 h 2552700"/>
              <a:gd name="connsiteX44" fmla="*/ 1717675 w 1766674"/>
              <a:gd name="connsiteY44" fmla="*/ 1616075 h 2552700"/>
              <a:gd name="connsiteX45" fmla="*/ 1725400 w 1766674"/>
              <a:gd name="connsiteY45" fmla="*/ 1605461 h 2552700"/>
              <a:gd name="connsiteX46" fmla="*/ 1647825 w 1766674"/>
              <a:gd name="connsiteY46" fmla="*/ 1435100 h 2552700"/>
              <a:gd name="connsiteX47" fmla="*/ 1549400 w 1766674"/>
              <a:gd name="connsiteY47" fmla="*/ 1292225 h 2552700"/>
              <a:gd name="connsiteX48" fmla="*/ 1476375 w 1766674"/>
              <a:gd name="connsiteY48" fmla="*/ 1289050 h 2552700"/>
              <a:gd name="connsiteX49" fmla="*/ 1393825 w 1766674"/>
              <a:gd name="connsiteY49" fmla="*/ 1079500 h 2552700"/>
              <a:gd name="connsiteX50" fmla="*/ 1412875 w 1766674"/>
              <a:gd name="connsiteY50" fmla="*/ 1054100 h 2552700"/>
              <a:gd name="connsiteX51" fmla="*/ 1463675 w 1766674"/>
              <a:gd name="connsiteY51" fmla="*/ 1044575 h 2552700"/>
              <a:gd name="connsiteX52" fmla="*/ 1498600 w 1766674"/>
              <a:gd name="connsiteY52" fmla="*/ 1003300 h 2552700"/>
              <a:gd name="connsiteX53" fmla="*/ 1495425 w 1766674"/>
              <a:gd name="connsiteY53" fmla="*/ 965200 h 2552700"/>
              <a:gd name="connsiteX54" fmla="*/ 1365250 w 1766674"/>
              <a:gd name="connsiteY54" fmla="*/ 781050 h 2552700"/>
              <a:gd name="connsiteX55" fmla="*/ 1355725 w 1766674"/>
              <a:gd name="connsiteY55" fmla="*/ 730250 h 2552700"/>
              <a:gd name="connsiteX56" fmla="*/ 1292225 w 1766674"/>
              <a:gd name="connsiteY56" fmla="*/ 692150 h 2552700"/>
              <a:gd name="connsiteX57" fmla="*/ 1270000 w 1766674"/>
              <a:gd name="connsiteY57" fmla="*/ 488950 h 2552700"/>
              <a:gd name="connsiteX58" fmla="*/ 1308100 w 1766674"/>
              <a:gd name="connsiteY58" fmla="*/ 400050 h 2552700"/>
              <a:gd name="connsiteX59" fmla="*/ 1368425 w 1766674"/>
              <a:gd name="connsiteY59" fmla="*/ 314325 h 2552700"/>
              <a:gd name="connsiteX60" fmla="*/ 1371600 w 1766674"/>
              <a:gd name="connsiteY60" fmla="*/ 225425 h 2552700"/>
              <a:gd name="connsiteX61" fmla="*/ 1276350 w 1766674"/>
              <a:gd name="connsiteY61" fmla="*/ 219075 h 2552700"/>
              <a:gd name="connsiteX62" fmla="*/ 1216025 w 1766674"/>
              <a:gd name="connsiteY62" fmla="*/ 31750 h 2552700"/>
              <a:gd name="connsiteX63" fmla="*/ 1146175 w 1766674"/>
              <a:gd name="connsiteY63" fmla="*/ 0 h 2552700"/>
              <a:gd name="connsiteX64" fmla="*/ 1073150 w 1766674"/>
              <a:gd name="connsiteY64" fmla="*/ 38100 h 2552700"/>
              <a:gd name="connsiteX65" fmla="*/ 987425 w 1766674"/>
              <a:gd name="connsiteY65" fmla="*/ 57150 h 2552700"/>
              <a:gd name="connsiteX66" fmla="*/ 968375 w 1766674"/>
              <a:gd name="connsiteY66" fmla="*/ 107950 h 2552700"/>
              <a:gd name="connsiteX67" fmla="*/ 930275 w 1766674"/>
              <a:gd name="connsiteY67" fmla="*/ 101600 h 2552700"/>
              <a:gd name="connsiteX68" fmla="*/ 920750 w 1766674"/>
              <a:gd name="connsiteY68" fmla="*/ 171450 h 2552700"/>
              <a:gd name="connsiteX69" fmla="*/ 787400 w 1766674"/>
              <a:gd name="connsiteY69" fmla="*/ 187325 h 2552700"/>
              <a:gd name="connsiteX70" fmla="*/ 723900 w 1766674"/>
              <a:gd name="connsiteY70" fmla="*/ 203200 h 2552700"/>
              <a:gd name="connsiteX71" fmla="*/ 539750 w 1766674"/>
              <a:gd name="connsiteY71" fmla="*/ 263525 h 2552700"/>
              <a:gd name="connsiteX72" fmla="*/ 466725 w 1766674"/>
              <a:gd name="connsiteY72" fmla="*/ 244475 h 2552700"/>
              <a:gd name="connsiteX73" fmla="*/ 431800 w 1766674"/>
              <a:gd name="connsiteY73" fmla="*/ 247650 h 2552700"/>
              <a:gd name="connsiteX74" fmla="*/ 384175 w 1766674"/>
              <a:gd name="connsiteY74" fmla="*/ 206375 h 2552700"/>
              <a:gd name="connsiteX75" fmla="*/ 323850 w 1766674"/>
              <a:gd name="connsiteY75" fmla="*/ 257175 h 2552700"/>
              <a:gd name="connsiteX0" fmla="*/ 0 w 1779374"/>
              <a:gd name="connsiteY0" fmla="*/ 1990725 h 2552700"/>
              <a:gd name="connsiteX1" fmla="*/ 31750 w 1779374"/>
              <a:gd name="connsiteY1" fmla="*/ 2047875 h 2552700"/>
              <a:gd name="connsiteX2" fmla="*/ 127000 w 1779374"/>
              <a:gd name="connsiteY2" fmla="*/ 2041525 h 2552700"/>
              <a:gd name="connsiteX3" fmla="*/ 136525 w 1779374"/>
              <a:gd name="connsiteY3" fmla="*/ 2082800 h 2552700"/>
              <a:gd name="connsiteX4" fmla="*/ 171450 w 1779374"/>
              <a:gd name="connsiteY4" fmla="*/ 2082800 h 2552700"/>
              <a:gd name="connsiteX5" fmla="*/ 215900 w 1779374"/>
              <a:gd name="connsiteY5" fmla="*/ 2117725 h 2552700"/>
              <a:gd name="connsiteX6" fmla="*/ 190500 w 1779374"/>
              <a:gd name="connsiteY6" fmla="*/ 2149475 h 2552700"/>
              <a:gd name="connsiteX7" fmla="*/ 250825 w 1779374"/>
              <a:gd name="connsiteY7" fmla="*/ 2187575 h 2552700"/>
              <a:gd name="connsiteX8" fmla="*/ 250825 w 1779374"/>
              <a:gd name="connsiteY8" fmla="*/ 2251075 h 2552700"/>
              <a:gd name="connsiteX9" fmla="*/ 295275 w 1779374"/>
              <a:gd name="connsiteY9" fmla="*/ 2276475 h 2552700"/>
              <a:gd name="connsiteX10" fmla="*/ 327025 w 1779374"/>
              <a:gd name="connsiteY10" fmla="*/ 2339975 h 2552700"/>
              <a:gd name="connsiteX11" fmla="*/ 355600 w 1779374"/>
              <a:gd name="connsiteY11" fmla="*/ 2333625 h 2552700"/>
              <a:gd name="connsiteX12" fmla="*/ 393700 w 1779374"/>
              <a:gd name="connsiteY12" fmla="*/ 2374900 h 2552700"/>
              <a:gd name="connsiteX13" fmla="*/ 485775 w 1779374"/>
              <a:gd name="connsiteY13" fmla="*/ 2346325 h 2552700"/>
              <a:gd name="connsiteX14" fmla="*/ 577850 w 1779374"/>
              <a:gd name="connsiteY14" fmla="*/ 2508250 h 2552700"/>
              <a:gd name="connsiteX15" fmla="*/ 600075 w 1779374"/>
              <a:gd name="connsiteY15" fmla="*/ 2486025 h 2552700"/>
              <a:gd name="connsiteX16" fmla="*/ 625475 w 1779374"/>
              <a:gd name="connsiteY16" fmla="*/ 2520950 h 2552700"/>
              <a:gd name="connsiteX17" fmla="*/ 654050 w 1779374"/>
              <a:gd name="connsiteY17" fmla="*/ 2498725 h 2552700"/>
              <a:gd name="connsiteX18" fmla="*/ 673100 w 1779374"/>
              <a:gd name="connsiteY18" fmla="*/ 2543175 h 2552700"/>
              <a:gd name="connsiteX19" fmla="*/ 720725 w 1779374"/>
              <a:gd name="connsiteY19" fmla="*/ 2552700 h 2552700"/>
              <a:gd name="connsiteX20" fmla="*/ 807824 w 1779374"/>
              <a:gd name="connsiteY20" fmla="*/ 2373811 h 2552700"/>
              <a:gd name="connsiteX21" fmla="*/ 874499 w 1779374"/>
              <a:gd name="connsiteY21" fmla="*/ 2310311 h 2552700"/>
              <a:gd name="connsiteX22" fmla="*/ 985624 w 1779374"/>
              <a:gd name="connsiteY22" fmla="*/ 2278561 h 2552700"/>
              <a:gd name="connsiteX23" fmla="*/ 988799 w 1779374"/>
              <a:gd name="connsiteY23" fmla="*/ 2243636 h 2552700"/>
              <a:gd name="connsiteX24" fmla="*/ 1011024 w 1779374"/>
              <a:gd name="connsiteY24" fmla="*/ 2205536 h 2552700"/>
              <a:gd name="connsiteX25" fmla="*/ 1042774 w 1779374"/>
              <a:gd name="connsiteY25" fmla="*/ 2221411 h 2552700"/>
              <a:gd name="connsiteX26" fmla="*/ 1084049 w 1779374"/>
              <a:gd name="connsiteY26" fmla="*/ 2167436 h 2552700"/>
              <a:gd name="connsiteX27" fmla="*/ 1096749 w 1779374"/>
              <a:gd name="connsiteY27" fmla="*/ 2142036 h 2552700"/>
              <a:gd name="connsiteX28" fmla="*/ 1153899 w 1779374"/>
              <a:gd name="connsiteY28" fmla="*/ 2161086 h 2552700"/>
              <a:gd name="connsiteX29" fmla="*/ 1185649 w 1779374"/>
              <a:gd name="connsiteY29" fmla="*/ 2196011 h 2552700"/>
              <a:gd name="connsiteX30" fmla="*/ 1172949 w 1779374"/>
              <a:gd name="connsiteY30" fmla="*/ 2237286 h 2552700"/>
              <a:gd name="connsiteX31" fmla="*/ 1239624 w 1779374"/>
              <a:gd name="connsiteY31" fmla="*/ 2227761 h 2552700"/>
              <a:gd name="connsiteX32" fmla="*/ 1220574 w 1779374"/>
              <a:gd name="connsiteY32" fmla="*/ 2183311 h 2552700"/>
              <a:gd name="connsiteX33" fmla="*/ 1233274 w 1779374"/>
              <a:gd name="connsiteY33" fmla="*/ 2135686 h 2552700"/>
              <a:gd name="connsiteX34" fmla="*/ 1261849 w 1779374"/>
              <a:gd name="connsiteY34" fmla="*/ 2138861 h 2552700"/>
              <a:gd name="connsiteX35" fmla="*/ 1312649 w 1779374"/>
              <a:gd name="connsiteY35" fmla="*/ 2056311 h 2552700"/>
              <a:gd name="connsiteX36" fmla="*/ 1388849 w 1779374"/>
              <a:gd name="connsiteY36" fmla="*/ 2119811 h 2552700"/>
              <a:gd name="connsiteX37" fmla="*/ 1376149 w 1779374"/>
              <a:gd name="connsiteY37" fmla="*/ 2173786 h 2552700"/>
              <a:gd name="connsiteX38" fmla="*/ 1436474 w 1779374"/>
              <a:gd name="connsiteY38" fmla="*/ 2186486 h 2552700"/>
              <a:gd name="connsiteX39" fmla="*/ 1509499 w 1779374"/>
              <a:gd name="connsiteY39" fmla="*/ 2237286 h 2552700"/>
              <a:gd name="connsiteX40" fmla="*/ 1572999 w 1779374"/>
              <a:gd name="connsiteY40" fmla="*/ 2221411 h 2552700"/>
              <a:gd name="connsiteX41" fmla="*/ 1607924 w 1779374"/>
              <a:gd name="connsiteY41" fmla="*/ 2246811 h 2552700"/>
              <a:gd name="connsiteX42" fmla="*/ 1693649 w 1779374"/>
              <a:gd name="connsiteY42" fmla="*/ 2243636 h 2552700"/>
              <a:gd name="connsiteX43" fmla="*/ 1766674 w 1779374"/>
              <a:gd name="connsiteY43" fmla="*/ 2272211 h 2552700"/>
              <a:gd name="connsiteX44" fmla="*/ 1779374 w 1779374"/>
              <a:gd name="connsiteY44" fmla="*/ 2265861 h 2552700"/>
              <a:gd name="connsiteX45" fmla="*/ 1717675 w 1779374"/>
              <a:gd name="connsiteY45" fmla="*/ 1616075 h 2552700"/>
              <a:gd name="connsiteX46" fmla="*/ 1725400 w 1779374"/>
              <a:gd name="connsiteY46" fmla="*/ 1605461 h 2552700"/>
              <a:gd name="connsiteX47" fmla="*/ 1647825 w 1779374"/>
              <a:gd name="connsiteY47" fmla="*/ 1435100 h 2552700"/>
              <a:gd name="connsiteX48" fmla="*/ 1549400 w 1779374"/>
              <a:gd name="connsiteY48" fmla="*/ 1292225 h 2552700"/>
              <a:gd name="connsiteX49" fmla="*/ 1476375 w 1779374"/>
              <a:gd name="connsiteY49" fmla="*/ 1289050 h 2552700"/>
              <a:gd name="connsiteX50" fmla="*/ 1393825 w 1779374"/>
              <a:gd name="connsiteY50" fmla="*/ 1079500 h 2552700"/>
              <a:gd name="connsiteX51" fmla="*/ 1412875 w 1779374"/>
              <a:gd name="connsiteY51" fmla="*/ 1054100 h 2552700"/>
              <a:gd name="connsiteX52" fmla="*/ 1463675 w 1779374"/>
              <a:gd name="connsiteY52" fmla="*/ 1044575 h 2552700"/>
              <a:gd name="connsiteX53" fmla="*/ 1498600 w 1779374"/>
              <a:gd name="connsiteY53" fmla="*/ 1003300 h 2552700"/>
              <a:gd name="connsiteX54" fmla="*/ 1495425 w 1779374"/>
              <a:gd name="connsiteY54" fmla="*/ 965200 h 2552700"/>
              <a:gd name="connsiteX55" fmla="*/ 1365250 w 1779374"/>
              <a:gd name="connsiteY55" fmla="*/ 781050 h 2552700"/>
              <a:gd name="connsiteX56" fmla="*/ 1355725 w 1779374"/>
              <a:gd name="connsiteY56" fmla="*/ 730250 h 2552700"/>
              <a:gd name="connsiteX57" fmla="*/ 1292225 w 1779374"/>
              <a:gd name="connsiteY57" fmla="*/ 692150 h 2552700"/>
              <a:gd name="connsiteX58" fmla="*/ 1270000 w 1779374"/>
              <a:gd name="connsiteY58" fmla="*/ 488950 h 2552700"/>
              <a:gd name="connsiteX59" fmla="*/ 1308100 w 1779374"/>
              <a:gd name="connsiteY59" fmla="*/ 400050 h 2552700"/>
              <a:gd name="connsiteX60" fmla="*/ 1368425 w 1779374"/>
              <a:gd name="connsiteY60" fmla="*/ 314325 h 2552700"/>
              <a:gd name="connsiteX61" fmla="*/ 1371600 w 1779374"/>
              <a:gd name="connsiteY61" fmla="*/ 225425 h 2552700"/>
              <a:gd name="connsiteX62" fmla="*/ 1276350 w 1779374"/>
              <a:gd name="connsiteY62" fmla="*/ 219075 h 2552700"/>
              <a:gd name="connsiteX63" fmla="*/ 1216025 w 1779374"/>
              <a:gd name="connsiteY63" fmla="*/ 31750 h 2552700"/>
              <a:gd name="connsiteX64" fmla="*/ 1146175 w 1779374"/>
              <a:gd name="connsiteY64" fmla="*/ 0 h 2552700"/>
              <a:gd name="connsiteX65" fmla="*/ 1073150 w 1779374"/>
              <a:gd name="connsiteY65" fmla="*/ 38100 h 2552700"/>
              <a:gd name="connsiteX66" fmla="*/ 987425 w 1779374"/>
              <a:gd name="connsiteY66" fmla="*/ 57150 h 2552700"/>
              <a:gd name="connsiteX67" fmla="*/ 968375 w 1779374"/>
              <a:gd name="connsiteY67" fmla="*/ 107950 h 2552700"/>
              <a:gd name="connsiteX68" fmla="*/ 930275 w 1779374"/>
              <a:gd name="connsiteY68" fmla="*/ 101600 h 2552700"/>
              <a:gd name="connsiteX69" fmla="*/ 920750 w 1779374"/>
              <a:gd name="connsiteY69" fmla="*/ 171450 h 2552700"/>
              <a:gd name="connsiteX70" fmla="*/ 787400 w 1779374"/>
              <a:gd name="connsiteY70" fmla="*/ 187325 h 2552700"/>
              <a:gd name="connsiteX71" fmla="*/ 723900 w 1779374"/>
              <a:gd name="connsiteY71" fmla="*/ 203200 h 2552700"/>
              <a:gd name="connsiteX72" fmla="*/ 539750 w 1779374"/>
              <a:gd name="connsiteY72" fmla="*/ 263525 h 2552700"/>
              <a:gd name="connsiteX73" fmla="*/ 466725 w 1779374"/>
              <a:gd name="connsiteY73" fmla="*/ 244475 h 2552700"/>
              <a:gd name="connsiteX74" fmla="*/ 431800 w 1779374"/>
              <a:gd name="connsiteY74" fmla="*/ 247650 h 2552700"/>
              <a:gd name="connsiteX75" fmla="*/ 384175 w 1779374"/>
              <a:gd name="connsiteY75" fmla="*/ 206375 h 2552700"/>
              <a:gd name="connsiteX76" fmla="*/ 323850 w 1779374"/>
              <a:gd name="connsiteY76" fmla="*/ 257175 h 2552700"/>
              <a:gd name="connsiteX0" fmla="*/ 0 w 1788899"/>
              <a:gd name="connsiteY0" fmla="*/ 1990725 h 2552700"/>
              <a:gd name="connsiteX1" fmla="*/ 31750 w 1788899"/>
              <a:gd name="connsiteY1" fmla="*/ 2047875 h 2552700"/>
              <a:gd name="connsiteX2" fmla="*/ 127000 w 1788899"/>
              <a:gd name="connsiteY2" fmla="*/ 2041525 h 2552700"/>
              <a:gd name="connsiteX3" fmla="*/ 136525 w 1788899"/>
              <a:gd name="connsiteY3" fmla="*/ 2082800 h 2552700"/>
              <a:gd name="connsiteX4" fmla="*/ 171450 w 1788899"/>
              <a:gd name="connsiteY4" fmla="*/ 2082800 h 2552700"/>
              <a:gd name="connsiteX5" fmla="*/ 215900 w 1788899"/>
              <a:gd name="connsiteY5" fmla="*/ 2117725 h 2552700"/>
              <a:gd name="connsiteX6" fmla="*/ 190500 w 1788899"/>
              <a:gd name="connsiteY6" fmla="*/ 2149475 h 2552700"/>
              <a:gd name="connsiteX7" fmla="*/ 250825 w 1788899"/>
              <a:gd name="connsiteY7" fmla="*/ 2187575 h 2552700"/>
              <a:gd name="connsiteX8" fmla="*/ 250825 w 1788899"/>
              <a:gd name="connsiteY8" fmla="*/ 2251075 h 2552700"/>
              <a:gd name="connsiteX9" fmla="*/ 295275 w 1788899"/>
              <a:gd name="connsiteY9" fmla="*/ 2276475 h 2552700"/>
              <a:gd name="connsiteX10" fmla="*/ 327025 w 1788899"/>
              <a:gd name="connsiteY10" fmla="*/ 2339975 h 2552700"/>
              <a:gd name="connsiteX11" fmla="*/ 355600 w 1788899"/>
              <a:gd name="connsiteY11" fmla="*/ 2333625 h 2552700"/>
              <a:gd name="connsiteX12" fmla="*/ 393700 w 1788899"/>
              <a:gd name="connsiteY12" fmla="*/ 2374900 h 2552700"/>
              <a:gd name="connsiteX13" fmla="*/ 485775 w 1788899"/>
              <a:gd name="connsiteY13" fmla="*/ 2346325 h 2552700"/>
              <a:gd name="connsiteX14" fmla="*/ 577850 w 1788899"/>
              <a:gd name="connsiteY14" fmla="*/ 2508250 h 2552700"/>
              <a:gd name="connsiteX15" fmla="*/ 600075 w 1788899"/>
              <a:gd name="connsiteY15" fmla="*/ 2486025 h 2552700"/>
              <a:gd name="connsiteX16" fmla="*/ 625475 w 1788899"/>
              <a:gd name="connsiteY16" fmla="*/ 2520950 h 2552700"/>
              <a:gd name="connsiteX17" fmla="*/ 654050 w 1788899"/>
              <a:gd name="connsiteY17" fmla="*/ 2498725 h 2552700"/>
              <a:gd name="connsiteX18" fmla="*/ 673100 w 1788899"/>
              <a:gd name="connsiteY18" fmla="*/ 2543175 h 2552700"/>
              <a:gd name="connsiteX19" fmla="*/ 720725 w 1788899"/>
              <a:gd name="connsiteY19" fmla="*/ 2552700 h 2552700"/>
              <a:gd name="connsiteX20" fmla="*/ 807824 w 1788899"/>
              <a:gd name="connsiteY20" fmla="*/ 2373811 h 2552700"/>
              <a:gd name="connsiteX21" fmla="*/ 874499 w 1788899"/>
              <a:gd name="connsiteY21" fmla="*/ 2310311 h 2552700"/>
              <a:gd name="connsiteX22" fmla="*/ 985624 w 1788899"/>
              <a:gd name="connsiteY22" fmla="*/ 2278561 h 2552700"/>
              <a:gd name="connsiteX23" fmla="*/ 988799 w 1788899"/>
              <a:gd name="connsiteY23" fmla="*/ 2243636 h 2552700"/>
              <a:gd name="connsiteX24" fmla="*/ 1011024 w 1788899"/>
              <a:gd name="connsiteY24" fmla="*/ 2205536 h 2552700"/>
              <a:gd name="connsiteX25" fmla="*/ 1042774 w 1788899"/>
              <a:gd name="connsiteY25" fmla="*/ 2221411 h 2552700"/>
              <a:gd name="connsiteX26" fmla="*/ 1084049 w 1788899"/>
              <a:gd name="connsiteY26" fmla="*/ 2167436 h 2552700"/>
              <a:gd name="connsiteX27" fmla="*/ 1096749 w 1788899"/>
              <a:gd name="connsiteY27" fmla="*/ 2142036 h 2552700"/>
              <a:gd name="connsiteX28" fmla="*/ 1153899 w 1788899"/>
              <a:gd name="connsiteY28" fmla="*/ 2161086 h 2552700"/>
              <a:gd name="connsiteX29" fmla="*/ 1185649 w 1788899"/>
              <a:gd name="connsiteY29" fmla="*/ 2196011 h 2552700"/>
              <a:gd name="connsiteX30" fmla="*/ 1172949 w 1788899"/>
              <a:gd name="connsiteY30" fmla="*/ 2237286 h 2552700"/>
              <a:gd name="connsiteX31" fmla="*/ 1239624 w 1788899"/>
              <a:gd name="connsiteY31" fmla="*/ 2227761 h 2552700"/>
              <a:gd name="connsiteX32" fmla="*/ 1220574 w 1788899"/>
              <a:gd name="connsiteY32" fmla="*/ 2183311 h 2552700"/>
              <a:gd name="connsiteX33" fmla="*/ 1233274 w 1788899"/>
              <a:gd name="connsiteY33" fmla="*/ 2135686 h 2552700"/>
              <a:gd name="connsiteX34" fmla="*/ 1261849 w 1788899"/>
              <a:gd name="connsiteY34" fmla="*/ 2138861 h 2552700"/>
              <a:gd name="connsiteX35" fmla="*/ 1312649 w 1788899"/>
              <a:gd name="connsiteY35" fmla="*/ 2056311 h 2552700"/>
              <a:gd name="connsiteX36" fmla="*/ 1388849 w 1788899"/>
              <a:gd name="connsiteY36" fmla="*/ 2119811 h 2552700"/>
              <a:gd name="connsiteX37" fmla="*/ 1376149 w 1788899"/>
              <a:gd name="connsiteY37" fmla="*/ 2173786 h 2552700"/>
              <a:gd name="connsiteX38" fmla="*/ 1436474 w 1788899"/>
              <a:gd name="connsiteY38" fmla="*/ 2186486 h 2552700"/>
              <a:gd name="connsiteX39" fmla="*/ 1509499 w 1788899"/>
              <a:gd name="connsiteY39" fmla="*/ 2237286 h 2552700"/>
              <a:gd name="connsiteX40" fmla="*/ 1572999 w 1788899"/>
              <a:gd name="connsiteY40" fmla="*/ 2221411 h 2552700"/>
              <a:gd name="connsiteX41" fmla="*/ 1607924 w 1788899"/>
              <a:gd name="connsiteY41" fmla="*/ 2246811 h 2552700"/>
              <a:gd name="connsiteX42" fmla="*/ 1693649 w 1788899"/>
              <a:gd name="connsiteY42" fmla="*/ 2243636 h 2552700"/>
              <a:gd name="connsiteX43" fmla="*/ 1766674 w 1788899"/>
              <a:gd name="connsiteY43" fmla="*/ 2272211 h 2552700"/>
              <a:gd name="connsiteX44" fmla="*/ 1788899 w 1788899"/>
              <a:gd name="connsiteY44" fmla="*/ 2338886 h 2552700"/>
              <a:gd name="connsiteX45" fmla="*/ 1717675 w 1788899"/>
              <a:gd name="connsiteY45" fmla="*/ 1616075 h 2552700"/>
              <a:gd name="connsiteX46" fmla="*/ 1725400 w 1788899"/>
              <a:gd name="connsiteY46" fmla="*/ 1605461 h 2552700"/>
              <a:gd name="connsiteX47" fmla="*/ 1647825 w 1788899"/>
              <a:gd name="connsiteY47" fmla="*/ 1435100 h 2552700"/>
              <a:gd name="connsiteX48" fmla="*/ 1549400 w 1788899"/>
              <a:gd name="connsiteY48" fmla="*/ 1292225 h 2552700"/>
              <a:gd name="connsiteX49" fmla="*/ 1476375 w 1788899"/>
              <a:gd name="connsiteY49" fmla="*/ 1289050 h 2552700"/>
              <a:gd name="connsiteX50" fmla="*/ 1393825 w 1788899"/>
              <a:gd name="connsiteY50" fmla="*/ 1079500 h 2552700"/>
              <a:gd name="connsiteX51" fmla="*/ 1412875 w 1788899"/>
              <a:gd name="connsiteY51" fmla="*/ 1054100 h 2552700"/>
              <a:gd name="connsiteX52" fmla="*/ 1463675 w 1788899"/>
              <a:gd name="connsiteY52" fmla="*/ 1044575 h 2552700"/>
              <a:gd name="connsiteX53" fmla="*/ 1498600 w 1788899"/>
              <a:gd name="connsiteY53" fmla="*/ 1003300 h 2552700"/>
              <a:gd name="connsiteX54" fmla="*/ 1495425 w 1788899"/>
              <a:gd name="connsiteY54" fmla="*/ 965200 h 2552700"/>
              <a:gd name="connsiteX55" fmla="*/ 1365250 w 1788899"/>
              <a:gd name="connsiteY55" fmla="*/ 781050 h 2552700"/>
              <a:gd name="connsiteX56" fmla="*/ 1355725 w 1788899"/>
              <a:gd name="connsiteY56" fmla="*/ 730250 h 2552700"/>
              <a:gd name="connsiteX57" fmla="*/ 1292225 w 1788899"/>
              <a:gd name="connsiteY57" fmla="*/ 692150 h 2552700"/>
              <a:gd name="connsiteX58" fmla="*/ 1270000 w 1788899"/>
              <a:gd name="connsiteY58" fmla="*/ 488950 h 2552700"/>
              <a:gd name="connsiteX59" fmla="*/ 1308100 w 1788899"/>
              <a:gd name="connsiteY59" fmla="*/ 400050 h 2552700"/>
              <a:gd name="connsiteX60" fmla="*/ 1368425 w 1788899"/>
              <a:gd name="connsiteY60" fmla="*/ 314325 h 2552700"/>
              <a:gd name="connsiteX61" fmla="*/ 1371600 w 1788899"/>
              <a:gd name="connsiteY61" fmla="*/ 225425 h 2552700"/>
              <a:gd name="connsiteX62" fmla="*/ 1276350 w 1788899"/>
              <a:gd name="connsiteY62" fmla="*/ 219075 h 2552700"/>
              <a:gd name="connsiteX63" fmla="*/ 1216025 w 1788899"/>
              <a:gd name="connsiteY63" fmla="*/ 31750 h 2552700"/>
              <a:gd name="connsiteX64" fmla="*/ 1146175 w 1788899"/>
              <a:gd name="connsiteY64" fmla="*/ 0 h 2552700"/>
              <a:gd name="connsiteX65" fmla="*/ 1073150 w 1788899"/>
              <a:gd name="connsiteY65" fmla="*/ 38100 h 2552700"/>
              <a:gd name="connsiteX66" fmla="*/ 987425 w 1788899"/>
              <a:gd name="connsiteY66" fmla="*/ 57150 h 2552700"/>
              <a:gd name="connsiteX67" fmla="*/ 968375 w 1788899"/>
              <a:gd name="connsiteY67" fmla="*/ 107950 h 2552700"/>
              <a:gd name="connsiteX68" fmla="*/ 930275 w 1788899"/>
              <a:gd name="connsiteY68" fmla="*/ 101600 h 2552700"/>
              <a:gd name="connsiteX69" fmla="*/ 920750 w 1788899"/>
              <a:gd name="connsiteY69" fmla="*/ 171450 h 2552700"/>
              <a:gd name="connsiteX70" fmla="*/ 787400 w 1788899"/>
              <a:gd name="connsiteY70" fmla="*/ 187325 h 2552700"/>
              <a:gd name="connsiteX71" fmla="*/ 723900 w 1788899"/>
              <a:gd name="connsiteY71" fmla="*/ 203200 h 2552700"/>
              <a:gd name="connsiteX72" fmla="*/ 539750 w 1788899"/>
              <a:gd name="connsiteY72" fmla="*/ 263525 h 2552700"/>
              <a:gd name="connsiteX73" fmla="*/ 466725 w 1788899"/>
              <a:gd name="connsiteY73" fmla="*/ 244475 h 2552700"/>
              <a:gd name="connsiteX74" fmla="*/ 431800 w 1788899"/>
              <a:gd name="connsiteY74" fmla="*/ 247650 h 2552700"/>
              <a:gd name="connsiteX75" fmla="*/ 384175 w 1788899"/>
              <a:gd name="connsiteY75" fmla="*/ 206375 h 2552700"/>
              <a:gd name="connsiteX76" fmla="*/ 323850 w 1788899"/>
              <a:gd name="connsiteY76" fmla="*/ 257175 h 2552700"/>
              <a:gd name="connsiteX0" fmla="*/ 0 w 1795249"/>
              <a:gd name="connsiteY0" fmla="*/ 1990725 h 2552700"/>
              <a:gd name="connsiteX1" fmla="*/ 31750 w 1795249"/>
              <a:gd name="connsiteY1" fmla="*/ 2047875 h 2552700"/>
              <a:gd name="connsiteX2" fmla="*/ 127000 w 1795249"/>
              <a:gd name="connsiteY2" fmla="*/ 2041525 h 2552700"/>
              <a:gd name="connsiteX3" fmla="*/ 136525 w 1795249"/>
              <a:gd name="connsiteY3" fmla="*/ 2082800 h 2552700"/>
              <a:gd name="connsiteX4" fmla="*/ 171450 w 1795249"/>
              <a:gd name="connsiteY4" fmla="*/ 2082800 h 2552700"/>
              <a:gd name="connsiteX5" fmla="*/ 215900 w 1795249"/>
              <a:gd name="connsiteY5" fmla="*/ 2117725 h 2552700"/>
              <a:gd name="connsiteX6" fmla="*/ 190500 w 1795249"/>
              <a:gd name="connsiteY6" fmla="*/ 2149475 h 2552700"/>
              <a:gd name="connsiteX7" fmla="*/ 250825 w 1795249"/>
              <a:gd name="connsiteY7" fmla="*/ 2187575 h 2552700"/>
              <a:gd name="connsiteX8" fmla="*/ 250825 w 1795249"/>
              <a:gd name="connsiteY8" fmla="*/ 2251075 h 2552700"/>
              <a:gd name="connsiteX9" fmla="*/ 295275 w 1795249"/>
              <a:gd name="connsiteY9" fmla="*/ 2276475 h 2552700"/>
              <a:gd name="connsiteX10" fmla="*/ 327025 w 1795249"/>
              <a:gd name="connsiteY10" fmla="*/ 2339975 h 2552700"/>
              <a:gd name="connsiteX11" fmla="*/ 355600 w 1795249"/>
              <a:gd name="connsiteY11" fmla="*/ 2333625 h 2552700"/>
              <a:gd name="connsiteX12" fmla="*/ 393700 w 1795249"/>
              <a:gd name="connsiteY12" fmla="*/ 2374900 h 2552700"/>
              <a:gd name="connsiteX13" fmla="*/ 485775 w 1795249"/>
              <a:gd name="connsiteY13" fmla="*/ 2346325 h 2552700"/>
              <a:gd name="connsiteX14" fmla="*/ 577850 w 1795249"/>
              <a:gd name="connsiteY14" fmla="*/ 2508250 h 2552700"/>
              <a:gd name="connsiteX15" fmla="*/ 600075 w 1795249"/>
              <a:gd name="connsiteY15" fmla="*/ 2486025 h 2552700"/>
              <a:gd name="connsiteX16" fmla="*/ 625475 w 1795249"/>
              <a:gd name="connsiteY16" fmla="*/ 2520950 h 2552700"/>
              <a:gd name="connsiteX17" fmla="*/ 654050 w 1795249"/>
              <a:gd name="connsiteY17" fmla="*/ 2498725 h 2552700"/>
              <a:gd name="connsiteX18" fmla="*/ 673100 w 1795249"/>
              <a:gd name="connsiteY18" fmla="*/ 2543175 h 2552700"/>
              <a:gd name="connsiteX19" fmla="*/ 720725 w 1795249"/>
              <a:gd name="connsiteY19" fmla="*/ 2552700 h 2552700"/>
              <a:gd name="connsiteX20" fmla="*/ 807824 w 1795249"/>
              <a:gd name="connsiteY20" fmla="*/ 2373811 h 2552700"/>
              <a:gd name="connsiteX21" fmla="*/ 874499 w 1795249"/>
              <a:gd name="connsiteY21" fmla="*/ 2310311 h 2552700"/>
              <a:gd name="connsiteX22" fmla="*/ 985624 w 1795249"/>
              <a:gd name="connsiteY22" fmla="*/ 2278561 h 2552700"/>
              <a:gd name="connsiteX23" fmla="*/ 988799 w 1795249"/>
              <a:gd name="connsiteY23" fmla="*/ 2243636 h 2552700"/>
              <a:gd name="connsiteX24" fmla="*/ 1011024 w 1795249"/>
              <a:gd name="connsiteY24" fmla="*/ 2205536 h 2552700"/>
              <a:gd name="connsiteX25" fmla="*/ 1042774 w 1795249"/>
              <a:gd name="connsiteY25" fmla="*/ 2221411 h 2552700"/>
              <a:gd name="connsiteX26" fmla="*/ 1084049 w 1795249"/>
              <a:gd name="connsiteY26" fmla="*/ 2167436 h 2552700"/>
              <a:gd name="connsiteX27" fmla="*/ 1096749 w 1795249"/>
              <a:gd name="connsiteY27" fmla="*/ 2142036 h 2552700"/>
              <a:gd name="connsiteX28" fmla="*/ 1153899 w 1795249"/>
              <a:gd name="connsiteY28" fmla="*/ 2161086 h 2552700"/>
              <a:gd name="connsiteX29" fmla="*/ 1185649 w 1795249"/>
              <a:gd name="connsiteY29" fmla="*/ 2196011 h 2552700"/>
              <a:gd name="connsiteX30" fmla="*/ 1172949 w 1795249"/>
              <a:gd name="connsiteY30" fmla="*/ 2237286 h 2552700"/>
              <a:gd name="connsiteX31" fmla="*/ 1239624 w 1795249"/>
              <a:gd name="connsiteY31" fmla="*/ 2227761 h 2552700"/>
              <a:gd name="connsiteX32" fmla="*/ 1220574 w 1795249"/>
              <a:gd name="connsiteY32" fmla="*/ 2183311 h 2552700"/>
              <a:gd name="connsiteX33" fmla="*/ 1233274 w 1795249"/>
              <a:gd name="connsiteY33" fmla="*/ 2135686 h 2552700"/>
              <a:gd name="connsiteX34" fmla="*/ 1261849 w 1795249"/>
              <a:gd name="connsiteY34" fmla="*/ 2138861 h 2552700"/>
              <a:gd name="connsiteX35" fmla="*/ 1312649 w 1795249"/>
              <a:gd name="connsiteY35" fmla="*/ 2056311 h 2552700"/>
              <a:gd name="connsiteX36" fmla="*/ 1388849 w 1795249"/>
              <a:gd name="connsiteY36" fmla="*/ 2119811 h 2552700"/>
              <a:gd name="connsiteX37" fmla="*/ 1376149 w 1795249"/>
              <a:gd name="connsiteY37" fmla="*/ 2173786 h 2552700"/>
              <a:gd name="connsiteX38" fmla="*/ 1436474 w 1795249"/>
              <a:gd name="connsiteY38" fmla="*/ 2186486 h 2552700"/>
              <a:gd name="connsiteX39" fmla="*/ 1509499 w 1795249"/>
              <a:gd name="connsiteY39" fmla="*/ 2237286 h 2552700"/>
              <a:gd name="connsiteX40" fmla="*/ 1572999 w 1795249"/>
              <a:gd name="connsiteY40" fmla="*/ 2221411 h 2552700"/>
              <a:gd name="connsiteX41" fmla="*/ 1607924 w 1795249"/>
              <a:gd name="connsiteY41" fmla="*/ 2246811 h 2552700"/>
              <a:gd name="connsiteX42" fmla="*/ 1693649 w 1795249"/>
              <a:gd name="connsiteY42" fmla="*/ 2243636 h 2552700"/>
              <a:gd name="connsiteX43" fmla="*/ 1766674 w 1795249"/>
              <a:gd name="connsiteY43" fmla="*/ 2272211 h 2552700"/>
              <a:gd name="connsiteX44" fmla="*/ 1788899 w 1795249"/>
              <a:gd name="connsiteY44" fmla="*/ 2338886 h 2552700"/>
              <a:gd name="connsiteX45" fmla="*/ 1795249 w 1795249"/>
              <a:gd name="connsiteY45" fmla="*/ 2335711 h 2552700"/>
              <a:gd name="connsiteX46" fmla="*/ 1717675 w 1795249"/>
              <a:gd name="connsiteY46" fmla="*/ 1616075 h 2552700"/>
              <a:gd name="connsiteX47" fmla="*/ 1725400 w 1795249"/>
              <a:gd name="connsiteY47" fmla="*/ 1605461 h 2552700"/>
              <a:gd name="connsiteX48" fmla="*/ 1647825 w 1795249"/>
              <a:gd name="connsiteY48" fmla="*/ 1435100 h 2552700"/>
              <a:gd name="connsiteX49" fmla="*/ 1549400 w 1795249"/>
              <a:gd name="connsiteY49" fmla="*/ 1292225 h 2552700"/>
              <a:gd name="connsiteX50" fmla="*/ 1476375 w 1795249"/>
              <a:gd name="connsiteY50" fmla="*/ 1289050 h 2552700"/>
              <a:gd name="connsiteX51" fmla="*/ 1393825 w 1795249"/>
              <a:gd name="connsiteY51" fmla="*/ 1079500 h 2552700"/>
              <a:gd name="connsiteX52" fmla="*/ 1412875 w 1795249"/>
              <a:gd name="connsiteY52" fmla="*/ 1054100 h 2552700"/>
              <a:gd name="connsiteX53" fmla="*/ 1463675 w 1795249"/>
              <a:gd name="connsiteY53" fmla="*/ 1044575 h 2552700"/>
              <a:gd name="connsiteX54" fmla="*/ 1498600 w 1795249"/>
              <a:gd name="connsiteY54" fmla="*/ 1003300 h 2552700"/>
              <a:gd name="connsiteX55" fmla="*/ 1495425 w 1795249"/>
              <a:gd name="connsiteY55" fmla="*/ 965200 h 2552700"/>
              <a:gd name="connsiteX56" fmla="*/ 1365250 w 1795249"/>
              <a:gd name="connsiteY56" fmla="*/ 781050 h 2552700"/>
              <a:gd name="connsiteX57" fmla="*/ 1355725 w 1795249"/>
              <a:gd name="connsiteY57" fmla="*/ 730250 h 2552700"/>
              <a:gd name="connsiteX58" fmla="*/ 1292225 w 1795249"/>
              <a:gd name="connsiteY58" fmla="*/ 692150 h 2552700"/>
              <a:gd name="connsiteX59" fmla="*/ 1270000 w 1795249"/>
              <a:gd name="connsiteY59" fmla="*/ 488950 h 2552700"/>
              <a:gd name="connsiteX60" fmla="*/ 1308100 w 1795249"/>
              <a:gd name="connsiteY60" fmla="*/ 400050 h 2552700"/>
              <a:gd name="connsiteX61" fmla="*/ 1368425 w 1795249"/>
              <a:gd name="connsiteY61" fmla="*/ 314325 h 2552700"/>
              <a:gd name="connsiteX62" fmla="*/ 1371600 w 1795249"/>
              <a:gd name="connsiteY62" fmla="*/ 225425 h 2552700"/>
              <a:gd name="connsiteX63" fmla="*/ 1276350 w 1795249"/>
              <a:gd name="connsiteY63" fmla="*/ 219075 h 2552700"/>
              <a:gd name="connsiteX64" fmla="*/ 1216025 w 1795249"/>
              <a:gd name="connsiteY64" fmla="*/ 31750 h 2552700"/>
              <a:gd name="connsiteX65" fmla="*/ 1146175 w 1795249"/>
              <a:gd name="connsiteY65" fmla="*/ 0 h 2552700"/>
              <a:gd name="connsiteX66" fmla="*/ 1073150 w 1795249"/>
              <a:gd name="connsiteY66" fmla="*/ 38100 h 2552700"/>
              <a:gd name="connsiteX67" fmla="*/ 987425 w 1795249"/>
              <a:gd name="connsiteY67" fmla="*/ 57150 h 2552700"/>
              <a:gd name="connsiteX68" fmla="*/ 968375 w 1795249"/>
              <a:gd name="connsiteY68" fmla="*/ 107950 h 2552700"/>
              <a:gd name="connsiteX69" fmla="*/ 930275 w 1795249"/>
              <a:gd name="connsiteY69" fmla="*/ 101600 h 2552700"/>
              <a:gd name="connsiteX70" fmla="*/ 920750 w 1795249"/>
              <a:gd name="connsiteY70" fmla="*/ 171450 h 2552700"/>
              <a:gd name="connsiteX71" fmla="*/ 787400 w 1795249"/>
              <a:gd name="connsiteY71" fmla="*/ 187325 h 2552700"/>
              <a:gd name="connsiteX72" fmla="*/ 723900 w 1795249"/>
              <a:gd name="connsiteY72" fmla="*/ 203200 h 2552700"/>
              <a:gd name="connsiteX73" fmla="*/ 539750 w 1795249"/>
              <a:gd name="connsiteY73" fmla="*/ 263525 h 2552700"/>
              <a:gd name="connsiteX74" fmla="*/ 466725 w 1795249"/>
              <a:gd name="connsiteY74" fmla="*/ 244475 h 2552700"/>
              <a:gd name="connsiteX75" fmla="*/ 431800 w 1795249"/>
              <a:gd name="connsiteY75" fmla="*/ 247650 h 2552700"/>
              <a:gd name="connsiteX76" fmla="*/ 384175 w 1795249"/>
              <a:gd name="connsiteY76" fmla="*/ 206375 h 2552700"/>
              <a:gd name="connsiteX77" fmla="*/ 323850 w 1795249"/>
              <a:gd name="connsiteY77" fmla="*/ 257175 h 2552700"/>
              <a:gd name="connsiteX0" fmla="*/ 0 w 1890499"/>
              <a:gd name="connsiteY0" fmla="*/ 1990725 h 2552700"/>
              <a:gd name="connsiteX1" fmla="*/ 31750 w 1890499"/>
              <a:gd name="connsiteY1" fmla="*/ 2047875 h 2552700"/>
              <a:gd name="connsiteX2" fmla="*/ 127000 w 1890499"/>
              <a:gd name="connsiteY2" fmla="*/ 2041525 h 2552700"/>
              <a:gd name="connsiteX3" fmla="*/ 136525 w 1890499"/>
              <a:gd name="connsiteY3" fmla="*/ 2082800 h 2552700"/>
              <a:gd name="connsiteX4" fmla="*/ 171450 w 1890499"/>
              <a:gd name="connsiteY4" fmla="*/ 2082800 h 2552700"/>
              <a:gd name="connsiteX5" fmla="*/ 215900 w 1890499"/>
              <a:gd name="connsiteY5" fmla="*/ 2117725 h 2552700"/>
              <a:gd name="connsiteX6" fmla="*/ 190500 w 1890499"/>
              <a:gd name="connsiteY6" fmla="*/ 2149475 h 2552700"/>
              <a:gd name="connsiteX7" fmla="*/ 250825 w 1890499"/>
              <a:gd name="connsiteY7" fmla="*/ 2187575 h 2552700"/>
              <a:gd name="connsiteX8" fmla="*/ 250825 w 1890499"/>
              <a:gd name="connsiteY8" fmla="*/ 2251075 h 2552700"/>
              <a:gd name="connsiteX9" fmla="*/ 295275 w 1890499"/>
              <a:gd name="connsiteY9" fmla="*/ 2276475 h 2552700"/>
              <a:gd name="connsiteX10" fmla="*/ 327025 w 1890499"/>
              <a:gd name="connsiteY10" fmla="*/ 2339975 h 2552700"/>
              <a:gd name="connsiteX11" fmla="*/ 355600 w 1890499"/>
              <a:gd name="connsiteY11" fmla="*/ 2333625 h 2552700"/>
              <a:gd name="connsiteX12" fmla="*/ 393700 w 1890499"/>
              <a:gd name="connsiteY12" fmla="*/ 2374900 h 2552700"/>
              <a:gd name="connsiteX13" fmla="*/ 485775 w 1890499"/>
              <a:gd name="connsiteY13" fmla="*/ 2346325 h 2552700"/>
              <a:gd name="connsiteX14" fmla="*/ 577850 w 1890499"/>
              <a:gd name="connsiteY14" fmla="*/ 2508250 h 2552700"/>
              <a:gd name="connsiteX15" fmla="*/ 600075 w 1890499"/>
              <a:gd name="connsiteY15" fmla="*/ 2486025 h 2552700"/>
              <a:gd name="connsiteX16" fmla="*/ 625475 w 1890499"/>
              <a:gd name="connsiteY16" fmla="*/ 2520950 h 2552700"/>
              <a:gd name="connsiteX17" fmla="*/ 654050 w 1890499"/>
              <a:gd name="connsiteY17" fmla="*/ 2498725 h 2552700"/>
              <a:gd name="connsiteX18" fmla="*/ 673100 w 1890499"/>
              <a:gd name="connsiteY18" fmla="*/ 2543175 h 2552700"/>
              <a:gd name="connsiteX19" fmla="*/ 720725 w 1890499"/>
              <a:gd name="connsiteY19" fmla="*/ 2552700 h 2552700"/>
              <a:gd name="connsiteX20" fmla="*/ 807824 w 1890499"/>
              <a:gd name="connsiteY20" fmla="*/ 2373811 h 2552700"/>
              <a:gd name="connsiteX21" fmla="*/ 874499 w 1890499"/>
              <a:gd name="connsiteY21" fmla="*/ 2310311 h 2552700"/>
              <a:gd name="connsiteX22" fmla="*/ 985624 w 1890499"/>
              <a:gd name="connsiteY22" fmla="*/ 2278561 h 2552700"/>
              <a:gd name="connsiteX23" fmla="*/ 988799 w 1890499"/>
              <a:gd name="connsiteY23" fmla="*/ 2243636 h 2552700"/>
              <a:gd name="connsiteX24" fmla="*/ 1011024 w 1890499"/>
              <a:gd name="connsiteY24" fmla="*/ 2205536 h 2552700"/>
              <a:gd name="connsiteX25" fmla="*/ 1042774 w 1890499"/>
              <a:gd name="connsiteY25" fmla="*/ 2221411 h 2552700"/>
              <a:gd name="connsiteX26" fmla="*/ 1084049 w 1890499"/>
              <a:gd name="connsiteY26" fmla="*/ 2167436 h 2552700"/>
              <a:gd name="connsiteX27" fmla="*/ 1096749 w 1890499"/>
              <a:gd name="connsiteY27" fmla="*/ 2142036 h 2552700"/>
              <a:gd name="connsiteX28" fmla="*/ 1153899 w 1890499"/>
              <a:gd name="connsiteY28" fmla="*/ 2161086 h 2552700"/>
              <a:gd name="connsiteX29" fmla="*/ 1185649 w 1890499"/>
              <a:gd name="connsiteY29" fmla="*/ 2196011 h 2552700"/>
              <a:gd name="connsiteX30" fmla="*/ 1172949 w 1890499"/>
              <a:gd name="connsiteY30" fmla="*/ 2237286 h 2552700"/>
              <a:gd name="connsiteX31" fmla="*/ 1239624 w 1890499"/>
              <a:gd name="connsiteY31" fmla="*/ 2227761 h 2552700"/>
              <a:gd name="connsiteX32" fmla="*/ 1220574 w 1890499"/>
              <a:gd name="connsiteY32" fmla="*/ 2183311 h 2552700"/>
              <a:gd name="connsiteX33" fmla="*/ 1233274 w 1890499"/>
              <a:gd name="connsiteY33" fmla="*/ 2135686 h 2552700"/>
              <a:gd name="connsiteX34" fmla="*/ 1261849 w 1890499"/>
              <a:gd name="connsiteY34" fmla="*/ 2138861 h 2552700"/>
              <a:gd name="connsiteX35" fmla="*/ 1312649 w 1890499"/>
              <a:gd name="connsiteY35" fmla="*/ 2056311 h 2552700"/>
              <a:gd name="connsiteX36" fmla="*/ 1388849 w 1890499"/>
              <a:gd name="connsiteY36" fmla="*/ 2119811 h 2552700"/>
              <a:gd name="connsiteX37" fmla="*/ 1376149 w 1890499"/>
              <a:gd name="connsiteY37" fmla="*/ 2173786 h 2552700"/>
              <a:gd name="connsiteX38" fmla="*/ 1436474 w 1890499"/>
              <a:gd name="connsiteY38" fmla="*/ 2186486 h 2552700"/>
              <a:gd name="connsiteX39" fmla="*/ 1509499 w 1890499"/>
              <a:gd name="connsiteY39" fmla="*/ 2237286 h 2552700"/>
              <a:gd name="connsiteX40" fmla="*/ 1572999 w 1890499"/>
              <a:gd name="connsiteY40" fmla="*/ 2221411 h 2552700"/>
              <a:gd name="connsiteX41" fmla="*/ 1607924 w 1890499"/>
              <a:gd name="connsiteY41" fmla="*/ 2246811 h 2552700"/>
              <a:gd name="connsiteX42" fmla="*/ 1693649 w 1890499"/>
              <a:gd name="connsiteY42" fmla="*/ 2243636 h 2552700"/>
              <a:gd name="connsiteX43" fmla="*/ 1766674 w 1890499"/>
              <a:gd name="connsiteY43" fmla="*/ 2272211 h 2552700"/>
              <a:gd name="connsiteX44" fmla="*/ 1788899 w 1890499"/>
              <a:gd name="connsiteY44" fmla="*/ 2338886 h 2552700"/>
              <a:gd name="connsiteX45" fmla="*/ 1890499 w 1890499"/>
              <a:gd name="connsiteY45" fmla="*/ 2297611 h 2552700"/>
              <a:gd name="connsiteX46" fmla="*/ 1717675 w 1890499"/>
              <a:gd name="connsiteY46" fmla="*/ 1616075 h 2552700"/>
              <a:gd name="connsiteX47" fmla="*/ 1725400 w 1890499"/>
              <a:gd name="connsiteY47" fmla="*/ 1605461 h 2552700"/>
              <a:gd name="connsiteX48" fmla="*/ 1647825 w 1890499"/>
              <a:gd name="connsiteY48" fmla="*/ 1435100 h 2552700"/>
              <a:gd name="connsiteX49" fmla="*/ 1549400 w 1890499"/>
              <a:gd name="connsiteY49" fmla="*/ 1292225 h 2552700"/>
              <a:gd name="connsiteX50" fmla="*/ 1476375 w 1890499"/>
              <a:gd name="connsiteY50" fmla="*/ 1289050 h 2552700"/>
              <a:gd name="connsiteX51" fmla="*/ 1393825 w 1890499"/>
              <a:gd name="connsiteY51" fmla="*/ 1079500 h 2552700"/>
              <a:gd name="connsiteX52" fmla="*/ 1412875 w 1890499"/>
              <a:gd name="connsiteY52" fmla="*/ 1054100 h 2552700"/>
              <a:gd name="connsiteX53" fmla="*/ 1463675 w 1890499"/>
              <a:gd name="connsiteY53" fmla="*/ 1044575 h 2552700"/>
              <a:gd name="connsiteX54" fmla="*/ 1498600 w 1890499"/>
              <a:gd name="connsiteY54" fmla="*/ 1003300 h 2552700"/>
              <a:gd name="connsiteX55" fmla="*/ 1495425 w 1890499"/>
              <a:gd name="connsiteY55" fmla="*/ 965200 h 2552700"/>
              <a:gd name="connsiteX56" fmla="*/ 1365250 w 1890499"/>
              <a:gd name="connsiteY56" fmla="*/ 781050 h 2552700"/>
              <a:gd name="connsiteX57" fmla="*/ 1355725 w 1890499"/>
              <a:gd name="connsiteY57" fmla="*/ 730250 h 2552700"/>
              <a:gd name="connsiteX58" fmla="*/ 1292225 w 1890499"/>
              <a:gd name="connsiteY58" fmla="*/ 692150 h 2552700"/>
              <a:gd name="connsiteX59" fmla="*/ 1270000 w 1890499"/>
              <a:gd name="connsiteY59" fmla="*/ 488950 h 2552700"/>
              <a:gd name="connsiteX60" fmla="*/ 1308100 w 1890499"/>
              <a:gd name="connsiteY60" fmla="*/ 400050 h 2552700"/>
              <a:gd name="connsiteX61" fmla="*/ 1368425 w 1890499"/>
              <a:gd name="connsiteY61" fmla="*/ 314325 h 2552700"/>
              <a:gd name="connsiteX62" fmla="*/ 1371600 w 1890499"/>
              <a:gd name="connsiteY62" fmla="*/ 225425 h 2552700"/>
              <a:gd name="connsiteX63" fmla="*/ 1276350 w 1890499"/>
              <a:gd name="connsiteY63" fmla="*/ 219075 h 2552700"/>
              <a:gd name="connsiteX64" fmla="*/ 1216025 w 1890499"/>
              <a:gd name="connsiteY64" fmla="*/ 31750 h 2552700"/>
              <a:gd name="connsiteX65" fmla="*/ 1146175 w 1890499"/>
              <a:gd name="connsiteY65" fmla="*/ 0 h 2552700"/>
              <a:gd name="connsiteX66" fmla="*/ 1073150 w 1890499"/>
              <a:gd name="connsiteY66" fmla="*/ 38100 h 2552700"/>
              <a:gd name="connsiteX67" fmla="*/ 987425 w 1890499"/>
              <a:gd name="connsiteY67" fmla="*/ 57150 h 2552700"/>
              <a:gd name="connsiteX68" fmla="*/ 968375 w 1890499"/>
              <a:gd name="connsiteY68" fmla="*/ 107950 h 2552700"/>
              <a:gd name="connsiteX69" fmla="*/ 930275 w 1890499"/>
              <a:gd name="connsiteY69" fmla="*/ 101600 h 2552700"/>
              <a:gd name="connsiteX70" fmla="*/ 920750 w 1890499"/>
              <a:gd name="connsiteY70" fmla="*/ 171450 h 2552700"/>
              <a:gd name="connsiteX71" fmla="*/ 787400 w 1890499"/>
              <a:gd name="connsiteY71" fmla="*/ 187325 h 2552700"/>
              <a:gd name="connsiteX72" fmla="*/ 723900 w 1890499"/>
              <a:gd name="connsiteY72" fmla="*/ 203200 h 2552700"/>
              <a:gd name="connsiteX73" fmla="*/ 539750 w 1890499"/>
              <a:gd name="connsiteY73" fmla="*/ 263525 h 2552700"/>
              <a:gd name="connsiteX74" fmla="*/ 466725 w 1890499"/>
              <a:gd name="connsiteY74" fmla="*/ 244475 h 2552700"/>
              <a:gd name="connsiteX75" fmla="*/ 431800 w 1890499"/>
              <a:gd name="connsiteY75" fmla="*/ 247650 h 2552700"/>
              <a:gd name="connsiteX76" fmla="*/ 384175 w 1890499"/>
              <a:gd name="connsiteY76" fmla="*/ 206375 h 2552700"/>
              <a:gd name="connsiteX77" fmla="*/ 323850 w 1890499"/>
              <a:gd name="connsiteY77" fmla="*/ 257175 h 2552700"/>
              <a:gd name="connsiteX0" fmla="*/ 0 w 1877799"/>
              <a:gd name="connsiteY0" fmla="*/ 1990725 h 2552700"/>
              <a:gd name="connsiteX1" fmla="*/ 31750 w 1877799"/>
              <a:gd name="connsiteY1" fmla="*/ 2047875 h 2552700"/>
              <a:gd name="connsiteX2" fmla="*/ 127000 w 1877799"/>
              <a:gd name="connsiteY2" fmla="*/ 2041525 h 2552700"/>
              <a:gd name="connsiteX3" fmla="*/ 136525 w 1877799"/>
              <a:gd name="connsiteY3" fmla="*/ 2082800 h 2552700"/>
              <a:gd name="connsiteX4" fmla="*/ 171450 w 1877799"/>
              <a:gd name="connsiteY4" fmla="*/ 2082800 h 2552700"/>
              <a:gd name="connsiteX5" fmla="*/ 215900 w 1877799"/>
              <a:gd name="connsiteY5" fmla="*/ 2117725 h 2552700"/>
              <a:gd name="connsiteX6" fmla="*/ 190500 w 1877799"/>
              <a:gd name="connsiteY6" fmla="*/ 2149475 h 2552700"/>
              <a:gd name="connsiteX7" fmla="*/ 250825 w 1877799"/>
              <a:gd name="connsiteY7" fmla="*/ 2187575 h 2552700"/>
              <a:gd name="connsiteX8" fmla="*/ 250825 w 1877799"/>
              <a:gd name="connsiteY8" fmla="*/ 2251075 h 2552700"/>
              <a:gd name="connsiteX9" fmla="*/ 295275 w 1877799"/>
              <a:gd name="connsiteY9" fmla="*/ 2276475 h 2552700"/>
              <a:gd name="connsiteX10" fmla="*/ 327025 w 1877799"/>
              <a:gd name="connsiteY10" fmla="*/ 2339975 h 2552700"/>
              <a:gd name="connsiteX11" fmla="*/ 355600 w 1877799"/>
              <a:gd name="connsiteY11" fmla="*/ 2333625 h 2552700"/>
              <a:gd name="connsiteX12" fmla="*/ 393700 w 1877799"/>
              <a:gd name="connsiteY12" fmla="*/ 2374900 h 2552700"/>
              <a:gd name="connsiteX13" fmla="*/ 485775 w 1877799"/>
              <a:gd name="connsiteY13" fmla="*/ 2346325 h 2552700"/>
              <a:gd name="connsiteX14" fmla="*/ 577850 w 1877799"/>
              <a:gd name="connsiteY14" fmla="*/ 2508250 h 2552700"/>
              <a:gd name="connsiteX15" fmla="*/ 600075 w 1877799"/>
              <a:gd name="connsiteY15" fmla="*/ 2486025 h 2552700"/>
              <a:gd name="connsiteX16" fmla="*/ 625475 w 1877799"/>
              <a:gd name="connsiteY16" fmla="*/ 2520950 h 2552700"/>
              <a:gd name="connsiteX17" fmla="*/ 654050 w 1877799"/>
              <a:gd name="connsiteY17" fmla="*/ 2498725 h 2552700"/>
              <a:gd name="connsiteX18" fmla="*/ 673100 w 1877799"/>
              <a:gd name="connsiteY18" fmla="*/ 2543175 h 2552700"/>
              <a:gd name="connsiteX19" fmla="*/ 720725 w 1877799"/>
              <a:gd name="connsiteY19" fmla="*/ 2552700 h 2552700"/>
              <a:gd name="connsiteX20" fmla="*/ 807824 w 1877799"/>
              <a:gd name="connsiteY20" fmla="*/ 2373811 h 2552700"/>
              <a:gd name="connsiteX21" fmla="*/ 874499 w 1877799"/>
              <a:gd name="connsiteY21" fmla="*/ 2310311 h 2552700"/>
              <a:gd name="connsiteX22" fmla="*/ 985624 w 1877799"/>
              <a:gd name="connsiteY22" fmla="*/ 2278561 h 2552700"/>
              <a:gd name="connsiteX23" fmla="*/ 988799 w 1877799"/>
              <a:gd name="connsiteY23" fmla="*/ 2243636 h 2552700"/>
              <a:gd name="connsiteX24" fmla="*/ 1011024 w 1877799"/>
              <a:gd name="connsiteY24" fmla="*/ 2205536 h 2552700"/>
              <a:gd name="connsiteX25" fmla="*/ 1042774 w 1877799"/>
              <a:gd name="connsiteY25" fmla="*/ 2221411 h 2552700"/>
              <a:gd name="connsiteX26" fmla="*/ 1084049 w 1877799"/>
              <a:gd name="connsiteY26" fmla="*/ 2167436 h 2552700"/>
              <a:gd name="connsiteX27" fmla="*/ 1096749 w 1877799"/>
              <a:gd name="connsiteY27" fmla="*/ 2142036 h 2552700"/>
              <a:gd name="connsiteX28" fmla="*/ 1153899 w 1877799"/>
              <a:gd name="connsiteY28" fmla="*/ 2161086 h 2552700"/>
              <a:gd name="connsiteX29" fmla="*/ 1185649 w 1877799"/>
              <a:gd name="connsiteY29" fmla="*/ 2196011 h 2552700"/>
              <a:gd name="connsiteX30" fmla="*/ 1172949 w 1877799"/>
              <a:gd name="connsiteY30" fmla="*/ 2237286 h 2552700"/>
              <a:gd name="connsiteX31" fmla="*/ 1239624 w 1877799"/>
              <a:gd name="connsiteY31" fmla="*/ 2227761 h 2552700"/>
              <a:gd name="connsiteX32" fmla="*/ 1220574 w 1877799"/>
              <a:gd name="connsiteY32" fmla="*/ 2183311 h 2552700"/>
              <a:gd name="connsiteX33" fmla="*/ 1233274 w 1877799"/>
              <a:gd name="connsiteY33" fmla="*/ 2135686 h 2552700"/>
              <a:gd name="connsiteX34" fmla="*/ 1261849 w 1877799"/>
              <a:gd name="connsiteY34" fmla="*/ 2138861 h 2552700"/>
              <a:gd name="connsiteX35" fmla="*/ 1312649 w 1877799"/>
              <a:gd name="connsiteY35" fmla="*/ 2056311 h 2552700"/>
              <a:gd name="connsiteX36" fmla="*/ 1388849 w 1877799"/>
              <a:gd name="connsiteY36" fmla="*/ 2119811 h 2552700"/>
              <a:gd name="connsiteX37" fmla="*/ 1376149 w 1877799"/>
              <a:gd name="connsiteY37" fmla="*/ 2173786 h 2552700"/>
              <a:gd name="connsiteX38" fmla="*/ 1436474 w 1877799"/>
              <a:gd name="connsiteY38" fmla="*/ 2186486 h 2552700"/>
              <a:gd name="connsiteX39" fmla="*/ 1509499 w 1877799"/>
              <a:gd name="connsiteY39" fmla="*/ 2237286 h 2552700"/>
              <a:gd name="connsiteX40" fmla="*/ 1572999 w 1877799"/>
              <a:gd name="connsiteY40" fmla="*/ 2221411 h 2552700"/>
              <a:gd name="connsiteX41" fmla="*/ 1607924 w 1877799"/>
              <a:gd name="connsiteY41" fmla="*/ 2246811 h 2552700"/>
              <a:gd name="connsiteX42" fmla="*/ 1693649 w 1877799"/>
              <a:gd name="connsiteY42" fmla="*/ 2243636 h 2552700"/>
              <a:gd name="connsiteX43" fmla="*/ 1766674 w 1877799"/>
              <a:gd name="connsiteY43" fmla="*/ 2272211 h 2552700"/>
              <a:gd name="connsiteX44" fmla="*/ 1788899 w 1877799"/>
              <a:gd name="connsiteY44" fmla="*/ 2338886 h 2552700"/>
              <a:gd name="connsiteX45" fmla="*/ 1877799 w 1877799"/>
              <a:gd name="connsiteY45" fmla="*/ 2310311 h 2552700"/>
              <a:gd name="connsiteX46" fmla="*/ 1717675 w 1877799"/>
              <a:gd name="connsiteY46" fmla="*/ 1616075 h 2552700"/>
              <a:gd name="connsiteX47" fmla="*/ 1725400 w 1877799"/>
              <a:gd name="connsiteY47" fmla="*/ 1605461 h 2552700"/>
              <a:gd name="connsiteX48" fmla="*/ 1647825 w 1877799"/>
              <a:gd name="connsiteY48" fmla="*/ 1435100 h 2552700"/>
              <a:gd name="connsiteX49" fmla="*/ 1549400 w 1877799"/>
              <a:gd name="connsiteY49" fmla="*/ 1292225 h 2552700"/>
              <a:gd name="connsiteX50" fmla="*/ 1476375 w 1877799"/>
              <a:gd name="connsiteY50" fmla="*/ 1289050 h 2552700"/>
              <a:gd name="connsiteX51" fmla="*/ 1393825 w 1877799"/>
              <a:gd name="connsiteY51" fmla="*/ 1079500 h 2552700"/>
              <a:gd name="connsiteX52" fmla="*/ 1412875 w 1877799"/>
              <a:gd name="connsiteY52" fmla="*/ 1054100 h 2552700"/>
              <a:gd name="connsiteX53" fmla="*/ 1463675 w 1877799"/>
              <a:gd name="connsiteY53" fmla="*/ 1044575 h 2552700"/>
              <a:gd name="connsiteX54" fmla="*/ 1498600 w 1877799"/>
              <a:gd name="connsiteY54" fmla="*/ 1003300 h 2552700"/>
              <a:gd name="connsiteX55" fmla="*/ 1495425 w 1877799"/>
              <a:gd name="connsiteY55" fmla="*/ 965200 h 2552700"/>
              <a:gd name="connsiteX56" fmla="*/ 1365250 w 1877799"/>
              <a:gd name="connsiteY56" fmla="*/ 781050 h 2552700"/>
              <a:gd name="connsiteX57" fmla="*/ 1355725 w 1877799"/>
              <a:gd name="connsiteY57" fmla="*/ 730250 h 2552700"/>
              <a:gd name="connsiteX58" fmla="*/ 1292225 w 1877799"/>
              <a:gd name="connsiteY58" fmla="*/ 692150 h 2552700"/>
              <a:gd name="connsiteX59" fmla="*/ 1270000 w 1877799"/>
              <a:gd name="connsiteY59" fmla="*/ 488950 h 2552700"/>
              <a:gd name="connsiteX60" fmla="*/ 1308100 w 1877799"/>
              <a:gd name="connsiteY60" fmla="*/ 400050 h 2552700"/>
              <a:gd name="connsiteX61" fmla="*/ 1368425 w 1877799"/>
              <a:gd name="connsiteY61" fmla="*/ 314325 h 2552700"/>
              <a:gd name="connsiteX62" fmla="*/ 1371600 w 1877799"/>
              <a:gd name="connsiteY62" fmla="*/ 225425 h 2552700"/>
              <a:gd name="connsiteX63" fmla="*/ 1276350 w 1877799"/>
              <a:gd name="connsiteY63" fmla="*/ 219075 h 2552700"/>
              <a:gd name="connsiteX64" fmla="*/ 1216025 w 1877799"/>
              <a:gd name="connsiteY64" fmla="*/ 31750 h 2552700"/>
              <a:gd name="connsiteX65" fmla="*/ 1146175 w 1877799"/>
              <a:gd name="connsiteY65" fmla="*/ 0 h 2552700"/>
              <a:gd name="connsiteX66" fmla="*/ 1073150 w 1877799"/>
              <a:gd name="connsiteY66" fmla="*/ 38100 h 2552700"/>
              <a:gd name="connsiteX67" fmla="*/ 987425 w 1877799"/>
              <a:gd name="connsiteY67" fmla="*/ 57150 h 2552700"/>
              <a:gd name="connsiteX68" fmla="*/ 968375 w 1877799"/>
              <a:gd name="connsiteY68" fmla="*/ 107950 h 2552700"/>
              <a:gd name="connsiteX69" fmla="*/ 930275 w 1877799"/>
              <a:gd name="connsiteY69" fmla="*/ 101600 h 2552700"/>
              <a:gd name="connsiteX70" fmla="*/ 920750 w 1877799"/>
              <a:gd name="connsiteY70" fmla="*/ 171450 h 2552700"/>
              <a:gd name="connsiteX71" fmla="*/ 787400 w 1877799"/>
              <a:gd name="connsiteY71" fmla="*/ 187325 h 2552700"/>
              <a:gd name="connsiteX72" fmla="*/ 723900 w 1877799"/>
              <a:gd name="connsiteY72" fmla="*/ 203200 h 2552700"/>
              <a:gd name="connsiteX73" fmla="*/ 539750 w 1877799"/>
              <a:gd name="connsiteY73" fmla="*/ 263525 h 2552700"/>
              <a:gd name="connsiteX74" fmla="*/ 466725 w 1877799"/>
              <a:gd name="connsiteY74" fmla="*/ 244475 h 2552700"/>
              <a:gd name="connsiteX75" fmla="*/ 431800 w 1877799"/>
              <a:gd name="connsiteY75" fmla="*/ 247650 h 2552700"/>
              <a:gd name="connsiteX76" fmla="*/ 384175 w 1877799"/>
              <a:gd name="connsiteY76" fmla="*/ 206375 h 2552700"/>
              <a:gd name="connsiteX77" fmla="*/ 323850 w 1877799"/>
              <a:gd name="connsiteY77" fmla="*/ 257175 h 2552700"/>
              <a:gd name="connsiteX0" fmla="*/ 0 w 1877799"/>
              <a:gd name="connsiteY0" fmla="*/ 1990725 h 2552700"/>
              <a:gd name="connsiteX1" fmla="*/ 31750 w 1877799"/>
              <a:gd name="connsiteY1" fmla="*/ 2047875 h 2552700"/>
              <a:gd name="connsiteX2" fmla="*/ 127000 w 1877799"/>
              <a:gd name="connsiteY2" fmla="*/ 2041525 h 2552700"/>
              <a:gd name="connsiteX3" fmla="*/ 136525 w 1877799"/>
              <a:gd name="connsiteY3" fmla="*/ 2082800 h 2552700"/>
              <a:gd name="connsiteX4" fmla="*/ 171450 w 1877799"/>
              <a:gd name="connsiteY4" fmla="*/ 2082800 h 2552700"/>
              <a:gd name="connsiteX5" fmla="*/ 215900 w 1877799"/>
              <a:gd name="connsiteY5" fmla="*/ 2117725 h 2552700"/>
              <a:gd name="connsiteX6" fmla="*/ 190500 w 1877799"/>
              <a:gd name="connsiteY6" fmla="*/ 2149475 h 2552700"/>
              <a:gd name="connsiteX7" fmla="*/ 250825 w 1877799"/>
              <a:gd name="connsiteY7" fmla="*/ 2187575 h 2552700"/>
              <a:gd name="connsiteX8" fmla="*/ 250825 w 1877799"/>
              <a:gd name="connsiteY8" fmla="*/ 2251075 h 2552700"/>
              <a:gd name="connsiteX9" fmla="*/ 295275 w 1877799"/>
              <a:gd name="connsiteY9" fmla="*/ 2276475 h 2552700"/>
              <a:gd name="connsiteX10" fmla="*/ 327025 w 1877799"/>
              <a:gd name="connsiteY10" fmla="*/ 2339975 h 2552700"/>
              <a:gd name="connsiteX11" fmla="*/ 355600 w 1877799"/>
              <a:gd name="connsiteY11" fmla="*/ 2333625 h 2552700"/>
              <a:gd name="connsiteX12" fmla="*/ 393700 w 1877799"/>
              <a:gd name="connsiteY12" fmla="*/ 2374900 h 2552700"/>
              <a:gd name="connsiteX13" fmla="*/ 485775 w 1877799"/>
              <a:gd name="connsiteY13" fmla="*/ 2346325 h 2552700"/>
              <a:gd name="connsiteX14" fmla="*/ 577850 w 1877799"/>
              <a:gd name="connsiteY14" fmla="*/ 2508250 h 2552700"/>
              <a:gd name="connsiteX15" fmla="*/ 600075 w 1877799"/>
              <a:gd name="connsiteY15" fmla="*/ 2486025 h 2552700"/>
              <a:gd name="connsiteX16" fmla="*/ 625475 w 1877799"/>
              <a:gd name="connsiteY16" fmla="*/ 2520950 h 2552700"/>
              <a:gd name="connsiteX17" fmla="*/ 654050 w 1877799"/>
              <a:gd name="connsiteY17" fmla="*/ 2498725 h 2552700"/>
              <a:gd name="connsiteX18" fmla="*/ 673100 w 1877799"/>
              <a:gd name="connsiteY18" fmla="*/ 2543175 h 2552700"/>
              <a:gd name="connsiteX19" fmla="*/ 720725 w 1877799"/>
              <a:gd name="connsiteY19" fmla="*/ 2552700 h 2552700"/>
              <a:gd name="connsiteX20" fmla="*/ 807824 w 1877799"/>
              <a:gd name="connsiteY20" fmla="*/ 2373811 h 2552700"/>
              <a:gd name="connsiteX21" fmla="*/ 874499 w 1877799"/>
              <a:gd name="connsiteY21" fmla="*/ 2310311 h 2552700"/>
              <a:gd name="connsiteX22" fmla="*/ 985624 w 1877799"/>
              <a:gd name="connsiteY22" fmla="*/ 2278561 h 2552700"/>
              <a:gd name="connsiteX23" fmla="*/ 988799 w 1877799"/>
              <a:gd name="connsiteY23" fmla="*/ 2243636 h 2552700"/>
              <a:gd name="connsiteX24" fmla="*/ 1011024 w 1877799"/>
              <a:gd name="connsiteY24" fmla="*/ 2205536 h 2552700"/>
              <a:gd name="connsiteX25" fmla="*/ 1042774 w 1877799"/>
              <a:gd name="connsiteY25" fmla="*/ 2221411 h 2552700"/>
              <a:gd name="connsiteX26" fmla="*/ 1084049 w 1877799"/>
              <a:gd name="connsiteY26" fmla="*/ 2167436 h 2552700"/>
              <a:gd name="connsiteX27" fmla="*/ 1096749 w 1877799"/>
              <a:gd name="connsiteY27" fmla="*/ 2142036 h 2552700"/>
              <a:gd name="connsiteX28" fmla="*/ 1153899 w 1877799"/>
              <a:gd name="connsiteY28" fmla="*/ 2161086 h 2552700"/>
              <a:gd name="connsiteX29" fmla="*/ 1185649 w 1877799"/>
              <a:gd name="connsiteY29" fmla="*/ 2196011 h 2552700"/>
              <a:gd name="connsiteX30" fmla="*/ 1172949 w 1877799"/>
              <a:gd name="connsiteY30" fmla="*/ 2237286 h 2552700"/>
              <a:gd name="connsiteX31" fmla="*/ 1239624 w 1877799"/>
              <a:gd name="connsiteY31" fmla="*/ 2227761 h 2552700"/>
              <a:gd name="connsiteX32" fmla="*/ 1220574 w 1877799"/>
              <a:gd name="connsiteY32" fmla="*/ 2183311 h 2552700"/>
              <a:gd name="connsiteX33" fmla="*/ 1233274 w 1877799"/>
              <a:gd name="connsiteY33" fmla="*/ 2135686 h 2552700"/>
              <a:gd name="connsiteX34" fmla="*/ 1261849 w 1877799"/>
              <a:gd name="connsiteY34" fmla="*/ 2138861 h 2552700"/>
              <a:gd name="connsiteX35" fmla="*/ 1312649 w 1877799"/>
              <a:gd name="connsiteY35" fmla="*/ 2056311 h 2552700"/>
              <a:gd name="connsiteX36" fmla="*/ 1388849 w 1877799"/>
              <a:gd name="connsiteY36" fmla="*/ 2119811 h 2552700"/>
              <a:gd name="connsiteX37" fmla="*/ 1376149 w 1877799"/>
              <a:gd name="connsiteY37" fmla="*/ 2173786 h 2552700"/>
              <a:gd name="connsiteX38" fmla="*/ 1436474 w 1877799"/>
              <a:gd name="connsiteY38" fmla="*/ 2186486 h 2552700"/>
              <a:gd name="connsiteX39" fmla="*/ 1509499 w 1877799"/>
              <a:gd name="connsiteY39" fmla="*/ 2237286 h 2552700"/>
              <a:gd name="connsiteX40" fmla="*/ 1572999 w 1877799"/>
              <a:gd name="connsiteY40" fmla="*/ 2221411 h 2552700"/>
              <a:gd name="connsiteX41" fmla="*/ 1607924 w 1877799"/>
              <a:gd name="connsiteY41" fmla="*/ 2246811 h 2552700"/>
              <a:gd name="connsiteX42" fmla="*/ 1693649 w 1877799"/>
              <a:gd name="connsiteY42" fmla="*/ 2243636 h 2552700"/>
              <a:gd name="connsiteX43" fmla="*/ 1766674 w 1877799"/>
              <a:gd name="connsiteY43" fmla="*/ 2272211 h 2552700"/>
              <a:gd name="connsiteX44" fmla="*/ 1788899 w 1877799"/>
              <a:gd name="connsiteY44" fmla="*/ 2338886 h 2552700"/>
              <a:gd name="connsiteX45" fmla="*/ 1877799 w 1877799"/>
              <a:gd name="connsiteY45" fmla="*/ 2310311 h 2552700"/>
              <a:gd name="connsiteX46" fmla="*/ 1874624 w 1877799"/>
              <a:gd name="connsiteY46" fmla="*/ 2307136 h 2552700"/>
              <a:gd name="connsiteX47" fmla="*/ 1717675 w 1877799"/>
              <a:gd name="connsiteY47" fmla="*/ 1616075 h 2552700"/>
              <a:gd name="connsiteX48" fmla="*/ 1725400 w 1877799"/>
              <a:gd name="connsiteY48" fmla="*/ 1605461 h 2552700"/>
              <a:gd name="connsiteX49" fmla="*/ 1647825 w 1877799"/>
              <a:gd name="connsiteY49" fmla="*/ 1435100 h 2552700"/>
              <a:gd name="connsiteX50" fmla="*/ 1549400 w 1877799"/>
              <a:gd name="connsiteY50" fmla="*/ 1292225 h 2552700"/>
              <a:gd name="connsiteX51" fmla="*/ 1476375 w 1877799"/>
              <a:gd name="connsiteY51" fmla="*/ 1289050 h 2552700"/>
              <a:gd name="connsiteX52" fmla="*/ 1393825 w 1877799"/>
              <a:gd name="connsiteY52" fmla="*/ 1079500 h 2552700"/>
              <a:gd name="connsiteX53" fmla="*/ 1412875 w 1877799"/>
              <a:gd name="connsiteY53" fmla="*/ 1054100 h 2552700"/>
              <a:gd name="connsiteX54" fmla="*/ 1463675 w 1877799"/>
              <a:gd name="connsiteY54" fmla="*/ 1044575 h 2552700"/>
              <a:gd name="connsiteX55" fmla="*/ 1498600 w 1877799"/>
              <a:gd name="connsiteY55" fmla="*/ 1003300 h 2552700"/>
              <a:gd name="connsiteX56" fmla="*/ 1495425 w 1877799"/>
              <a:gd name="connsiteY56" fmla="*/ 965200 h 2552700"/>
              <a:gd name="connsiteX57" fmla="*/ 1365250 w 1877799"/>
              <a:gd name="connsiteY57" fmla="*/ 781050 h 2552700"/>
              <a:gd name="connsiteX58" fmla="*/ 1355725 w 1877799"/>
              <a:gd name="connsiteY58" fmla="*/ 730250 h 2552700"/>
              <a:gd name="connsiteX59" fmla="*/ 1292225 w 1877799"/>
              <a:gd name="connsiteY59" fmla="*/ 692150 h 2552700"/>
              <a:gd name="connsiteX60" fmla="*/ 1270000 w 1877799"/>
              <a:gd name="connsiteY60" fmla="*/ 488950 h 2552700"/>
              <a:gd name="connsiteX61" fmla="*/ 1308100 w 1877799"/>
              <a:gd name="connsiteY61" fmla="*/ 400050 h 2552700"/>
              <a:gd name="connsiteX62" fmla="*/ 1368425 w 1877799"/>
              <a:gd name="connsiteY62" fmla="*/ 314325 h 2552700"/>
              <a:gd name="connsiteX63" fmla="*/ 1371600 w 1877799"/>
              <a:gd name="connsiteY63" fmla="*/ 225425 h 2552700"/>
              <a:gd name="connsiteX64" fmla="*/ 1276350 w 1877799"/>
              <a:gd name="connsiteY64" fmla="*/ 219075 h 2552700"/>
              <a:gd name="connsiteX65" fmla="*/ 1216025 w 1877799"/>
              <a:gd name="connsiteY65" fmla="*/ 31750 h 2552700"/>
              <a:gd name="connsiteX66" fmla="*/ 1146175 w 1877799"/>
              <a:gd name="connsiteY66" fmla="*/ 0 h 2552700"/>
              <a:gd name="connsiteX67" fmla="*/ 1073150 w 1877799"/>
              <a:gd name="connsiteY67" fmla="*/ 38100 h 2552700"/>
              <a:gd name="connsiteX68" fmla="*/ 987425 w 1877799"/>
              <a:gd name="connsiteY68" fmla="*/ 57150 h 2552700"/>
              <a:gd name="connsiteX69" fmla="*/ 968375 w 1877799"/>
              <a:gd name="connsiteY69" fmla="*/ 107950 h 2552700"/>
              <a:gd name="connsiteX70" fmla="*/ 930275 w 1877799"/>
              <a:gd name="connsiteY70" fmla="*/ 101600 h 2552700"/>
              <a:gd name="connsiteX71" fmla="*/ 920750 w 1877799"/>
              <a:gd name="connsiteY71" fmla="*/ 171450 h 2552700"/>
              <a:gd name="connsiteX72" fmla="*/ 787400 w 1877799"/>
              <a:gd name="connsiteY72" fmla="*/ 187325 h 2552700"/>
              <a:gd name="connsiteX73" fmla="*/ 723900 w 1877799"/>
              <a:gd name="connsiteY73" fmla="*/ 203200 h 2552700"/>
              <a:gd name="connsiteX74" fmla="*/ 539750 w 1877799"/>
              <a:gd name="connsiteY74" fmla="*/ 263525 h 2552700"/>
              <a:gd name="connsiteX75" fmla="*/ 466725 w 1877799"/>
              <a:gd name="connsiteY75" fmla="*/ 244475 h 2552700"/>
              <a:gd name="connsiteX76" fmla="*/ 431800 w 1877799"/>
              <a:gd name="connsiteY76" fmla="*/ 247650 h 2552700"/>
              <a:gd name="connsiteX77" fmla="*/ 384175 w 1877799"/>
              <a:gd name="connsiteY77" fmla="*/ 206375 h 2552700"/>
              <a:gd name="connsiteX78" fmla="*/ 323850 w 1877799"/>
              <a:gd name="connsiteY78" fmla="*/ 257175 h 2552700"/>
              <a:gd name="connsiteX0" fmla="*/ 0 w 1925424"/>
              <a:gd name="connsiteY0" fmla="*/ 1990725 h 2552700"/>
              <a:gd name="connsiteX1" fmla="*/ 31750 w 1925424"/>
              <a:gd name="connsiteY1" fmla="*/ 2047875 h 2552700"/>
              <a:gd name="connsiteX2" fmla="*/ 127000 w 1925424"/>
              <a:gd name="connsiteY2" fmla="*/ 2041525 h 2552700"/>
              <a:gd name="connsiteX3" fmla="*/ 136525 w 1925424"/>
              <a:gd name="connsiteY3" fmla="*/ 2082800 h 2552700"/>
              <a:gd name="connsiteX4" fmla="*/ 171450 w 1925424"/>
              <a:gd name="connsiteY4" fmla="*/ 2082800 h 2552700"/>
              <a:gd name="connsiteX5" fmla="*/ 215900 w 1925424"/>
              <a:gd name="connsiteY5" fmla="*/ 2117725 h 2552700"/>
              <a:gd name="connsiteX6" fmla="*/ 190500 w 1925424"/>
              <a:gd name="connsiteY6" fmla="*/ 2149475 h 2552700"/>
              <a:gd name="connsiteX7" fmla="*/ 250825 w 1925424"/>
              <a:gd name="connsiteY7" fmla="*/ 2187575 h 2552700"/>
              <a:gd name="connsiteX8" fmla="*/ 250825 w 1925424"/>
              <a:gd name="connsiteY8" fmla="*/ 2251075 h 2552700"/>
              <a:gd name="connsiteX9" fmla="*/ 295275 w 1925424"/>
              <a:gd name="connsiteY9" fmla="*/ 2276475 h 2552700"/>
              <a:gd name="connsiteX10" fmla="*/ 327025 w 1925424"/>
              <a:gd name="connsiteY10" fmla="*/ 2339975 h 2552700"/>
              <a:gd name="connsiteX11" fmla="*/ 355600 w 1925424"/>
              <a:gd name="connsiteY11" fmla="*/ 2333625 h 2552700"/>
              <a:gd name="connsiteX12" fmla="*/ 393700 w 1925424"/>
              <a:gd name="connsiteY12" fmla="*/ 2374900 h 2552700"/>
              <a:gd name="connsiteX13" fmla="*/ 485775 w 1925424"/>
              <a:gd name="connsiteY13" fmla="*/ 2346325 h 2552700"/>
              <a:gd name="connsiteX14" fmla="*/ 577850 w 1925424"/>
              <a:gd name="connsiteY14" fmla="*/ 2508250 h 2552700"/>
              <a:gd name="connsiteX15" fmla="*/ 600075 w 1925424"/>
              <a:gd name="connsiteY15" fmla="*/ 2486025 h 2552700"/>
              <a:gd name="connsiteX16" fmla="*/ 625475 w 1925424"/>
              <a:gd name="connsiteY16" fmla="*/ 2520950 h 2552700"/>
              <a:gd name="connsiteX17" fmla="*/ 654050 w 1925424"/>
              <a:gd name="connsiteY17" fmla="*/ 2498725 h 2552700"/>
              <a:gd name="connsiteX18" fmla="*/ 673100 w 1925424"/>
              <a:gd name="connsiteY18" fmla="*/ 2543175 h 2552700"/>
              <a:gd name="connsiteX19" fmla="*/ 720725 w 1925424"/>
              <a:gd name="connsiteY19" fmla="*/ 2552700 h 2552700"/>
              <a:gd name="connsiteX20" fmla="*/ 807824 w 1925424"/>
              <a:gd name="connsiteY20" fmla="*/ 2373811 h 2552700"/>
              <a:gd name="connsiteX21" fmla="*/ 874499 w 1925424"/>
              <a:gd name="connsiteY21" fmla="*/ 2310311 h 2552700"/>
              <a:gd name="connsiteX22" fmla="*/ 985624 w 1925424"/>
              <a:gd name="connsiteY22" fmla="*/ 2278561 h 2552700"/>
              <a:gd name="connsiteX23" fmla="*/ 988799 w 1925424"/>
              <a:gd name="connsiteY23" fmla="*/ 2243636 h 2552700"/>
              <a:gd name="connsiteX24" fmla="*/ 1011024 w 1925424"/>
              <a:gd name="connsiteY24" fmla="*/ 2205536 h 2552700"/>
              <a:gd name="connsiteX25" fmla="*/ 1042774 w 1925424"/>
              <a:gd name="connsiteY25" fmla="*/ 2221411 h 2552700"/>
              <a:gd name="connsiteX26" fmla="*/ 1084049 w 1925424"/>
              <a:gd name="connsiteY26" fmla="*/ 2167436 h 2552700"/>
              <a:gd name="connsiteX27" fmla="*/ 1096749 w 1925424"/>
              <a:gd name="connsiteY27" fmla="*/ 2142036 h 2552700"/>
              <a:gd name="connsiteX28" fmla="*/ 1153899 w 1925424"/>
              <a:gd name="connsiteY28" fmla="*/ 2161086 h 2552700"/>
              <a:gd name="connsiteX29" fmla="*/ 1185649 w 1925424"/>
              <a:gd name="connsiteY29" fmla="*/ 2196011 h 2552700"/>
              <a:gd name="connsiteX30" fmla="*/ 1172949 w 1925424"/>
              <a:gd name="connsiteY30" fmla="*/ 2237286 h 2552700"/>
              <a:gd name="connsiteX31" fmla="*/ 1239624 w 1925424"/>
              <a:gd name="connsiteY31" fmla="*/ 2227761 h 2552700"/>
              <a:gd name="connsiteX32" fmla="*/ 1220574 w 1925424"/>
              <a:gd name="connsiteY32" fmla="*/ 2183311 h 2552700"/>
              <a:gd name="connsiteX33" fmla="*/ 1233274 w 1925424"/>
              <a:gd name="connsiteY33" fmla="*/ 2135686 h 2552700"/>
              <a:gd name="connsiteX34" fmla="*/ 1261849 w 1925424"/>
              <a:gd name="connsiteY34" fmla="*/ 2138861 h 2552700"/>
              <a:gd name="connsiteX35" fmla="*/ 1312649 w 1925424"/>
              <a:gd name="connsiteY35" fmla="*/ 2056311 h 2552700"/>
              <a:gd name="connsiteX36" fmla="*/ 1388849 w 1925424"/>
              <a:gd name="connsiteY36" fmla="*/ 2119811 h 2552700"/>
              <a:gd name="connsiteX37" fmla="*/ 1376149 w 1925424"/>
              <a:gd name="connsiteY37" fmla="*/ 2173786 h 2552700"/>
              <a:gd name="connsiteX38" fmla="*/ 1436474 w 1925424"/>
              <a:gd name="connsiteY38" fmla="*/ 2186486 h 2552700"/>
              <a:gd name="connsiteX39" fmla="*/ 1509499 w 1925424"/>
              <a:gd name="connsiteY39" fmla="*/ 2237286 h 2552700"/>
              <a:gd name="connsiteX40" fmla="*/ 1572999 w 1925424"/>
              <a:gd name="connsiteY40" fmla="*/ 2221411 h 2552700"/>
              <a:gd name="connsiteX41" fmla="*/ 1607924 w 1925424"/>
              <a:gd name="connsiteY41" fmla="*/ 2246811 h 2552700"/>
              <a:gd name="connsiteX42" fmla="*/ 1693649 w 1925424"/>
              <a:gd name="connsiteY42" fmla="*/ 2243636 h 2552700"/>
              <a:gd name="connsiteX43" fmla="*/ 1766674 w 1925424"/>
              <a:gd name="connsiteY43" fmla="*/ 2272211 h 2552700"/>
              <a:gd name="connsiteX44" fmla="*/ 1788899 w 1925424"/>
              <a:gd name="connsiteY44" fmla="*/ 2338886 h 2552700"/>
              <a:gd name="connsiteX45" fmla="*/ 1877799 w 1925424"/>
              <a:gd name="connsiteY45" fmla="*/ 2310311 h 2552700"/>
              <a:gd name="connsiteX46" fmla="*/ 1925424 w 1925424"/>
              <a:gd name="connsiteY46" fmla="*/ 2348411 h 2552700"/>
              <a:gd name="connsiteX47" fmla="*/ 1717675 w 1925424"/>
              <a:gd name="connsiteY47" fmla="*/ 1616075 h 2552700"/>
              <a:gd name="connsiteX48" fmla="*/ 1725400 w 1925424"/>
              <a:gd name="connsiteY48" fmla="*/ 1605461 h 2552700"/>
              <a:gd name="connsiteX49" fmla="*/ 1647825 w 1925424"/>
              <a:gd name="connsiteY49" fmla="*/ 1435100 h 2552700"/>
              <a:gd name="connsiteX50" fmla="*/ 1549400 w 1925424"/>
              <a:gd name="connsiteY50" fmla="*/ 1292225 h 2552700"/>
              <a:gd name="connsiteX51" fmla="*/ 1476375 w 1925424"/>
              <a:gd name="connsiteY51" fmla="*/ 1289050 h 2552700"/>
              <a:gd name="connsiteX52" fmla="*/ 1393825 w 1925424"/>
              <a:gd name="connsiteY52" fmla="*/ 1079500 h 2552700"/>
              <a:gd name="connsiteX53" fmla="*/ 1412875 w 1925424"/>
              <a:gd name="connsiteY53" fmla="*/ 1054100 h 2552700"/>
              <a:gd name="connsiteX54" fmla="*/ 1463675 w 1925424"/>
              <a:gd name="connsiteY54" fmla="*/ 1044575 h 2552700"/>
              <a:gd name="connsiteX55" fmla="*/ 1498600 w 1925424"/>
              <a:gd name="connsiteY55" fmla="*/ 1003300 h 2552700"/>
              <a:gd name="connsiteX56" fmla="*/ 1495425 w 1925424"/>
              <a:gd name="connsiteY56" fmla="*/ 965200 h 2552700"/>
              <a:gd name="connsiteX57" fmla="*/ 1365250 w 1925424"/>
              <a:gd name="connsiteY57" fmla="*/ 781050 h 2552700"/>
              <a:gd name="connsiteX58" fmla="*/ 1355725 w 1925424"/>
              <a:gd name="connsiteY58" fmla="*/ 730250 h 2552700"/>
              <a:gd name="connsiteX59" fmla="*/ 1292225 w 1925424"/>
              <a:gd name="connsiteY59" fmla="*/ 692150 h 2552700"/>
              <a:gd name="connsiteX60" fmla="*/ 1270000 w 1925424"/>
              <a:gd name="connsiteY60" fmla="*/ 488950 h 2552700"/>
              <a:gd name="connsiteX61" fmla="*/ 1308100 w 1925424"/>
              <a:gd name="connsiteY61" fmla="*/ 400050 h 2552700"/>
              <a:gd name="connsiteX62" fmla="*/ 1368425 w 1925424"/>
              <a:gd name="connsiteY62" fmla="*/ 314325 h 2552700"/>
              <a:gd name="connsiteX63" fmla="*/ 1371600 w 1925424"/>
              <a:gd name="connsiteY63" fmla="*/ 225425 h 2552700"/>
              <a:gd name="connsiteX64" fmla="*/ 1276350 w 1925424"/>
              <a:gd name="connsiteY64" fmla="*/ 219075 h 2552700"/>
              <a:gd name="connsiteX65" fmla="*/ 1216025 w 1925424"/>
              <a:gd name="connsiteY65" fmla="*/ 31750 h 2552700"/>
              <a:gd name="connsiteX66" fmla="*/ 1146175 w 1925424"/>
              <a:gd name="connsiteY66" fmla="*/ 0 h 2552700"/>
              <a:gd name="connsiteX67" fmla="*/ 1073150 w 1925424"/>
              <a:gd name="connsiteY67" fmla="*/ 38100 h 2552700"/>
              <a:gd name="connsiteX68" fmla="*/ 987425 w 1925424"/>
              <a:gd name="connsiteY68" fmla="*/ 57150 h 2552700"/>
              <a:gd name="connsiteX69" fmla="*/ 968375 w 1925424"/>
              <a:gd name="connsiteY69" fmla="*/ 107950 h 2552700"/>
              <a:gd name="connsiteX70" fmla="*/ 930275 w 1925424"/>
              <a:gd name="connsiteY70" fmla="*/ 101600 h 2552700"/>
              <a:gd name="connsiteX71" fmla="*/ 920750 w 1925424"/>
              <a:gd name="connsiteY71" fmla="*/ 171450 h 2552700"/>
              <a:gd name="connsiteX72" fmla="*/ 787400 w 1925424"/>
              <a:gd name="connsiteY72" fmla="*/ 187325 h 2552700"/>
              <a:gd name="connsiteX73" fmla="*/ 723900 w 1925424"/>
              <a:gd name="connsiteY73" fmla="*/ 203200 h 2552700"/>
              <a:gd name="connsiteX74" fmla="*/ 539750 w 1925424"/>
              <a:gd name="connsiteY74" fmla="*/ 263525 h 2552700"/>
              <a:gd name="connsiteX75" fmla="*/ 466725 w 1925424"/>
              <a:gd name="connsiteY75" fmla="*/ 244475 h 2552700"/>
              <a:gd name="connsiteX76" fmla="*/ 431800 w 1925424"/>
              <a:gd name="connsiteY76" fmla="*/ 247650 h 2552700"/>
              <a:gd name="connsiteX77" fmla="*/ 384175 w 1925424"/>
              <a:gd name="connsiteY77" fmla="*/ 206375 h 2552700"/>
              <a:gd name="connsiteX78" fmla="*/ 323850 w 1925424"/>
              <a:gd name="connsiteY78" fmla="*/ 257175 h 2552700"/>
              <a:gd name="connsiteX0" fmla="*/ 0 w 1925424"/>
              <a:gd name="connsiteY0" fmla="*/ 1990725 h 2552700"/>
              <a:gd name="connsiteX1" fmla="*/ 31750 w 1925424"/>
              <a:gd name="connsiteY1" fmla="*/ 2047875 h 2552700"/>
              <a:gd name="connsiteX2" fmla="*/ 127000 w 1925424"/>
              <a:gd name="connsiteY2" fmla="*/ 2041525 h 2552700"/>
              <a:gd name="connsiteX3" fmla="*/ 136525 w 1925424"/>
              <a:gd name="connsiteY3" fmla="*/ 2082800 h 2552700"/>
              <a:gd name="connsiteX4" fmla="*/ 171450 w 1925424"/>
              <a:gd name="connsiteY4" fmla="*/ 2082800 h 2552700"/>
              <a:gd name="connsiteX5" fmla="*/ 215900 w 1925424"/>
              <a:gd name="connsiteY5" fmla="*/ 2117725 h 2552700"/>
              <a:gd name="connsiteX6" fmla="*/ 190500 w 1925424"/>
              <a:gd name="connsiteY6" fmla="*/ 2149475 h 2552700"/>
              <a:gd name="connsiteX7" fmla="*/ 250825 w 1925424"/>
              <a:gd name="connsiteY7" fmla="*/ 2187575 h 2552700"/>
              <a:gd name="connsiteX8" fmla="*/ 250825 w 1925424"/>
              <a:gd name="connsiteY8" fmla="*/ 2251075 h 2552700"/>
              <a:gd name="connsiteX9" fmla="*/ 295275 w 1925424"/>
              <a:gd name="connsiteY9" fmla="*/ 2276475 h 2552700"/>
              <a:gd name="connsiteX10" fmla="*/ 327025 w 1925424"/>
              <a:gd name="connsiteY10" fmla="*/ 2339975 h 2552700"/>
              <a:gd name="connsiteX11" fmla="*/ 355600 w 1925424"/>
              <a:gd name="connsiteY11" fmla="*/ 2333625 h 2552700"/>
              <a:gd name="connsiteX12" fmla="*/ 393700 w 1925424"/>
              <a:gd name="connsiteY12" fmla="*/ 2374900 h 2552700"/>
              <a:gd name="connsiteX13" fmla="*/ 485775 w 1925424"/>
              <a:gd name="connsiteY13" fmla="*/ 2346325 h 2552700"/>
              <a:gd name="connsiteX14" fmla="*/ 577850 w 1925424"/>
              <a:gd name="connsiteY14" fmla="*/ 2508250 h 2552700"/>
              <a:gd name="connsiteX15" fmla="*/ 600075 w 1925424"/>
              <a:gd name="connsiteY15" fmla="*/ 2486025 h 2552700"/>
              <a:gd name="connsiteX16" fmla="*/ 625475 w 1925424"/>
              <a:gd name="connsiteY16" fmla="*/ 2520950 h 2552700"/>
              <a:gd name="connsiteX17" fmla="*/ 654050 w 1925424"/>
              <a:gd name="connsiteY17" fmla="*/ 2498725 h 2552700"/>
              <a:gd name="connsiteX18" fmla="*/ 673100 w 1925424"/>
              <a:gd name="connsiteY18" fmla="*/ 2543175 h 2552700"/>
              <a:gd name="connsiteX19" fmla="*/ 720725 w 1925424"/>
              <a:gd name="connsiteY19" fmla="*/ 2552700 h 2552700"/>
              <a:gd name="connsiteX20" fmla="*/ 807824 w 1925424"/>
              <a:gd name="connsiteY20" fmla="*/ 2373811 h 2552700"/>
              <a:gd name="connsiteX21" fmla="*/ 874499 w 1925424"/>
              <a:gd name="connsiteY21" fmla="*/ 2310311 h 2552700"/>
              <a:gd name="connsiteX22" fmla="*/ 985624 w 1925424"/>
              <a:gd name="connsiteY22" fmla="*/ 2278561 h 2552700"/>
              <a:gd name="connsiteX23" fmla="*/ 988799 w 1925424"/>
              <a:gd name="connsiteY23" fmla="*/ 2243636 h 2552700"/>
              <a:gd name="connsiteX24" fmla="*/ 1011024 w 1925424"/>
              <a:gd name="connsiteY24" fmla="*/ 2205536 h 2552700"/>
              <a:gd name="connsiteX25" fmla="*/ 1042774 w 1925424"/>
              <a:gd name="connsiteY25" fmla="*/ 2221411 h 2552700"/>
              <a:gd name="connsiteX26" fmla="*/ 1084049 w 1925424"/>
              <a:gd name="connsiteY26" fmla="*/ 2167436 h 2552700"/>
              <a:gd name="connsiteX27" fmla="*/ 1096749 w 1925424"/>
              <a:gd name="connsiteY27" fmla="*/ 2142036 h 2552700"/>
              <a:gd name="connsiteX28" fmla="*/ 1153899 w 1925424"/>
              <a:gd name="connsiteY28" fmla="*/ 2161086 h 2552700"/>
              <a:gd name="connsiteX29" fmla="*/ 1185649 w 1925424"/>
              <a:gd name="connsiteY29" fmla="*/ 2196011 h 2552700"/>
              <a:gd name="connsiteX30" fmla="*/ 1172949 w 1925424"/>
              <a:gd name="connsiteY30" fmla="*/ 2237286 h 2552700"/>
              <a:gd name="connsiteX31" fmla="*/ 1239624 w 1925424"/>
              <a:gd name="connsiteY31" fmla="*/ 2227761 h 2552700"/>
              <a:gd name="connsiteX32" fmla="*/ 1220574 w 1925424"/>
              <a:gd name="connsiteY32" fmla="*/ 2183311 h 2552700"/>
              <a:gd name="connsiteX33" fmla="*/ 1233274 w 1925424"/>
              <a:gd name="connsiteY33" fmla="*/ 2135686 h 2552700"/>
              <a:gd name="connsiteX34" fmla="*/ 1261849 w 1925424"/>
              <a:gd name="connsiteY34" fmla="*/ 2138861 h 2552700"/>
              <a:gd name="connsiteX35" fmla="*/ 1312649 w 1925424"/>
              <a:gd name="connsiteY35" fmla="*/ 2056311 h 2552700"/>
              <a:gd name="connsiteX36" fmla="*/ 1388849 w 1925424"/>
              <a:gd name="connsiteY36" fmla="*/ 2119811 h 2552700"/>
              <a:gd name="connsiteX37" fmla="*/ 1376149 w 1925424"/>
              <a:gd name="connsiteY37" fmla="*/ 2173786 h 2552700"/>
              <a:gd name="connsiteX38" fmla="*/ 1436474 w 1925424"/>
              <a:gd name="connsiteY38" fmla="*/ 2186486 h 2552700"/>
              <a:gd name="connsiteX39" fmla="*/ 1509499 w 1925424"/>
              <a:gd name="connsiteY39" fmla="*/ 2237286 h 2552700"/>
              <a:gd name="connsiteX40" fmla="*/ 1572999 w 1925424"/>
              <a:gd name="connsiteY40" fmla="*/ 2221411 h 2552700"/>
              <a:gd name="connsiteX41" fmla="*/ 1607924 w 1925424"/>
              <a:gd name="connsiteY41" fmla="*/ 2246811 h 2552700"/>
              <a:gd name="connsiteX42" fmla="*/ 1693649 w 1925424"/>
              <a:gd name="connsiteY42" fmla="*/ 2243636 h 2552700"/>
              <a:gd name="connsiteX43" fmla="*/ 1766674 w 1925424"/>
              <a:gd name="connsiteY43" fmla="*/ 2272211 h 2552700"/>
              <a:gd name="connsiteX44" fmla="*/ 1788899 w 1925424"/>
              <a:gd name="connsiteY44" fmla="*/ 2338886 h 2552700"/>
              <a:gd name="connsiteX45" fmla="*/ 1877799 w 1925424"/>
              <a:gd name="connsiteY45" fmla="*/ 2310311 h 2552700"/>
              <a:gd name="connsiteX46" fmla="*/ 1925424 w 1925424"/>
              <a:gd name="connsiteY46" fmla="*/ 2348411 h 2552700"/>
              <a:gd name="connsiteX47" fmla="*/ 1925423 w 1925424"/>
              <a:gd name="connsiteY47" fmla="*/ 2354761 h 2552700"/>
              <a:gd name="connsiteX48" fmla="*/ 1717675 w 1925424"/>
              <a:gd name="connsiteY48" fmla="*/ 1616075 h 2552700"/>
              <a:gd name="connsiteX49" fmla="*/ 1725400 w 1925424"/>
              <a:gd name="connsiteY49" fmla="*/ 1605461 h 2552700"/>
              <a:gd name="connsiteX50" fmla="*/ 1647825 w 1925424"/>
              <a:gd name="connsiteY50" fmla="*/ 1435100 h 2552700"/>
              <a:gd name="connsiteX51" fmla="*/ 1549400 w 1925424"/>
              <a:gd name="connsiteY51" fmla="*/ 1292225 h 2552700"/>
              <a:gd name="connsiteX52" fmla="*/ 1476375 w 1925424"/>
              <a:gd name="connsiteY52" fmla="*/ 1289050 h 2552700"/>
              <a:gd name="connsiteX53" fmla="*/ 1393825 w 1925424"/>
              <a:gd name="connsiteY53" fmla="*/ 1079500 h 2552700"/>
              <a:gd name="connsiteX54" fmla="*/ 1412875 w 1925424"/>
              <a:gd name="connsiteY54" fmla="*/ 1054100 h 2552700"/>
              <a:gd name="connsiteX55" fmla="*/ 1463675 w 1925424"/>
              <a:gd name="connsiteY55" fmla="*/ 1044575 h 2552700"/>
              <a:gd name="connsiteX56" fmla="*/ 1498600 w 1925424"/>
              <a:gd name="connsiteY56" fmla="*/ 1003300 h 2552700"/>
              <a:gd name="connsiteX57" fmla="*/ 1495425 w 1925424"/>
              <a:gd name="connsiteY57" fmla="*/ 965200 h 2552700"/>
              <a:gd name="connsiteX58" fmla="*/ 1365250 w 1925424"/>
              <a:gd name="connsiteY58" fmla="*/ 781050 h 2552700"/>
              <a:gd name="connsiteX59" fmla="*/ 1355725 w 1925424"/>
              <a:gd name="connsiteY59" fmla="*/ 730250 h 2552700"/>
              <a:gd name="connsiteX60" fmla="*/ 1292225 w 1925424"/>
              <a:gd name="connsiteY60" fmla="*/ 692150 h 2552700"/>
              <a:gd name="connsiteX61" fmla="*/ 1270000 w 1925424"/>
              <a:gd name="connsiteY61" fmla="*/ 488950 h 2552700"/>
              <a:gd name="connsiteX62" fmla="*/ 1308100 w 1925424"/>
              <a:gd name="connsiteY62" fmla="*/ 400050 h 2552700"/>
              <a:gd name="connsiteX63" fmla="*/ 1368425 w 1925424"/>
              <a:gd name="connsiteY63" fmla="*/ 314325 h 2552700"/>
              <a:gd name="connsiteX64" fmla="*/ 1371600 w 1925424"/>
              <a:gd name="connsiteY64" fmla="*/ 225425 h 2552700"/>
              <a:gd name="connsiteX65" fmla="*/ 1276350 w 1925424"/>
              <a:gd name="connsiteY65" fmla="*/ 219075 h 2552700"/>
              <a:gd name="connsiteX66" fmla="*/ 1216025 w 1925424"/>
              <a:gd name="connsiteY66" fmla="*/ 31750 h 2552700"/>
              <a:gd name="connsiteX67" fmla="*/ 1146175 w 1925424"/>
              <a:gd name="connsiteY67" fmla="*/ 0 h 2552700"/>
              <a:gd name="connsiteX68" fmla="*/ 1073150 w 1925424"/>
              <a:gd name="connsiteY68" fmla="*/ 38100 h 2552700"/>
              <a:gd name="connsiteX69" fmla="*/ 987425 w 1925424"/>
              <a:gd name="connsiteY69" fmla="*/ 57150 h 2552700"/>
              <a:gd name="connsiteX70" fmla="*/ 968375 w 1925424"/>
              <a:gd name="connsiteY70" fmla="*/ 107950 h 2552700"/>
              <a:gd name="connsiteX71" fmla="*/ 930275 w 1925424"/>
              <a:gd name="connsiteY71" fmla="*/ 101600 h 2552700"/>
              <a:gd name="connsiteX72" fmla="*/ 920750 w 1925424"/>
              <a:gd name="connsiteY72" fmla="*/ 171450 h 2552700"/>
              <a:gd name="connsiteX73" fmla="*/ 787400 w 1925424"/>
              <a:gd name="connsiteY73" fmla="*/ 187325 h 2552700"/>
              <a:gd name="connsiteX74" fmla="*/ 723900 w 1925424"/>
              <a:gd name="connsiteY74" fmla="*/ 203200 h 2552700"/>
              <a:gd name="connsiteX75" fmla="*/ 539750 w 1925424"/>
              <a:gd name="connsiteY75" fmla="*/ 263525 h 2552700"/>
              <a:gd name="connsiteX76" fmla="*/ 466725 w 1925424"/>
              <a:gd name="connsiteY76" fmla="*/ 244475 h 2552700"/>
              <a:gd name="connsiteX77" fmla="*/ 431800 w 1925424"/>
              <a:gd name="connsiteY77" fmla="*/ 247650 h 2552700"/>
              <a:gd name="connsiteX78" fmla="*/ 384175 w 1925424"/>
              <a:gd name="connsiteY78" fmla="*/ 206375 h 2552700"/>
              <a:gd name="connsiteX79" fmla="*/ 323850 w 1925424"/>
              <a:gd name="connsiteY79" fmla="*/ 257175 h 2552700"/>
              <a:gd name="connsiteX0" fmla="*/ 0 w 1928598"/>
              <a:gd name="connsiteY0" fmla="*/ 1990725 h 2552700"/>
              <a:gd name="connsiteX1" fmla="*/ 31750 w 1928598"/>
              <a:gd name="connsiteY1" fmla="*/ 2047875 h 2552700"/>
              <a:gd name="connsiteX2" fmla="*/ 127000 w 1928598"/>
              <a:gd name="connsiteY2" fmla="*/ 2041525 h 2552700"/>
              <a:gd name="connsiteX3" fmla="*/ 136525 w 1928598"/>
              <a:gd name="connsiteY3" fmla="*/ 2082800 h 2552700"/>
              <a:gd name="connsiteX4" fmla="*/ 171450 w 1928598"/>
              <a:gd name="connsiteY4" fmla="*/ 2082800 h 2552700"/>
              <a:gd name="connsiteX5" fmla="*/ 215900 w 1928598"/>
              <a:gd name="connsiteY5" fmla="*/ 2117725 h 2552700"/>
              <a:gd name="connsiteX6" fmla="*/ 190500 w 1928598"/>
              <a:gd name="connsiteY6" fmla="*/ 2149475 h 2552700"/>
              <a:gd name="connsiteX7" fmla="*/ 250825 w 1928598"/>
              <a:gd name="connsiteY7" fmla="*/ 2187575 h 2552700"/>
              <a:gd name="connsiteX8" fmla="*/ 250825 w 1928598"/>
              <a:gd name="connsiteY8" fmla="*/ 2251075 h 2552700"/>
              <a:gd name="connsiteX9" fmla="*/ 295275 w 1928598"/>
              <a:gd name="connsiteY9" fmla="*/ 2276475 h 2552700"/>
              <a:gd name="connsiteX10" fmla="*/ 327025 w 1928598"/>
              <a:gd name="connsiteY10" fmla="*/ 2339975 h 2552700"/>
              <a:gd name="connsiteX11" fmla="*/ 355600 w 1928598"/>
              <a:gd name="connsiteY11" fmla="*/ 2333625 h 2552700"/>
              <a:gd name="connsiteX12" fmla="*/ 393700 w 1928598"/>
              <a:gd name="connsiteY12" fmla="*/ 2374900 h 2552700"/>
              <a:gd name="connsiteX13" fmla="*/ 485775 w 1928598"/>
              <a:gd name="connsiteY13" fmla="*/ 2346325 h 2552700"/>
              <a:gd name="connsiteX14" fmla="*/ 577850 w 1928598"/>
              <a:gd name="connsiteY14" fmla="*/ 2508250 h 2552700"/>
              <a:gd name="connsiteX15" fmla="*/ 600075 w 1928598"/>
              <a:gd name="connsiteY15" fmla="*/ 2486025 h 2552700"/>
              <a:gd name="connsiteX16" fmla="*/ 625475 w 1928598"/>
              <a:gd name="connsiteY16" fmla="*/ 2520950 h 2552700"/>
              <a:gd name="connsiteX17" fmla="*/ 654050 w 1928598"/>
              <a:gd name="connsiteY17" fmla="*/ 2498725 h 2552700"/>
              <a:gd name="connsiteX18" fmla="*/ 673100 w 1928598"/>
              <a:gd name="connsiteY18" fmla="*/ 2543175 h 2552700"/>
              <a:gd name="connsiteX19" fmla="*/ 720725 w 1928598"/>
              <a:gd name="connsiteY19" fmla="*/ 2552700 h 2552700"/>
              <a:gd name="connsiteX20" fmla="*/ 807824 w 1928598"/>
              <a:gd name="connsiteY20" fmla="*/ 2373811 h 2552700"/>
              <a:gd name="connsiteX21" fmla="*/ 874499 w 1928598"/>
              <a:gd name="connsiteY21" fmla="*/ 2310311 h 2552700"/>
              <a:gd name="connsiteX22" fmla="*/ 985624 w 1928598"/>
              <a:gd name="connsiteY22" fmla="*/ 2278561 h 2552700"/>
              <a:gd name="connsiteX23" fmla="*/ 988799 w 1928598"/>
              <a:gd name="connsiteY23" fmla="*/ 2243636 h 2552700"/>
              <a:gd name="connsiteX24" fmla="*/ 1011024 w 1928598"/>
              <a:gd name="connsiteY24" fmla="*/ 2205536 h 2552700"/>
              <a:gd name="connsiteX25" fmla="*/ 1042774 w 1928598"/>
              <a:gd name="connsiteY25" fmla="*/ 2221411 h 2552700"/>
              <a:gd name="connsiteX26" fmla="*/ 1084049 w 1928598"/>
              <a:gd name="connsiteY26" fmla="*/ 2167436 h 2552700"/>
              <a:gd name="connsiteX27" fmla="*/ 1096749 w 1928598"/>
              <a:gd name="connsiteY27" fmla="*/ 2142036 h 2552700"/>
              <a:gd name="connsiteX28" fmla="*/ 1153899 w 1928598"/>
              <a:gd name="connsiteY28" fmla="*/ 2161086 h 2552700"/>
              <a:gd name="connsiteX29" fmla="*/ 1185649 w 1928598"/>
              <a:gd name="connsiteY29" fmla="*/ 2196011 h 2552700"/>
              <a:gd name="connsiteX30" fmla="*/ 1172949 w 1928598"/>
              <a:gd name="connsiteY30" fmla="*/ 2237286 h 2552700"/>
              <a:gd name="connsiteX31" fmla="*/ 1239624 w 1928598"/>
              <a:gd name="connsiteY31" fmla="*/ 2227761 h 2552700"/>
              <a:gd name="connsiteX32" fmla="*/ 1220574 w 1928598"/>
              <a:gd name="connsiteY32" fmla="*/ 2183311 h 2552700"/>
              <a:gd name="connsiteX33" fmla="*/ 1233274 w 1928598"/>
              <a:gd name="connsiteY33" fmla="*/ 2135686 h 2552700"/>
              <a:gd name="connsiteX34" fmla="*/ 1261849 w 1928598"/>
              <a:gd name="connsiteY34" fmla="*/ 2138861 h 2552700"/>
              <a:gd name="connsiteX35" fmla="*/ 1312649 w 1928598"/>
              <a:gd name="connsiteY35" fmla="*/ 2056311 h 2552700"/>
              <a:gd name="connsiteX36" fmla="*/ 1388849 w 1928598"/>
              <a:gd name="connsiteY36" fmla="*/ 2119811 h 2552700"/>
              <a:gd name="connsiteX37" fmla="*/ 1376149 w 1928598"/>
              <a:gd name="connsiteY37" fmla="*/ 2173786 h 2552700"/>
              <a:gd name="connsiteX38" fmla="*/ 1436474 w 1928598"/>
              <a:gd name="connsiteY38" fmla="*/ 2186486 h 2552700"/>
              <a:gd name="connsiteX39" fmla="*/ 1509499 w 1928598"/>
              <a:gd name="connsiteY39" fmla="*/ 2237286 h 2552700"/>
              <a:gd name="connsiteX40" fmla="*/ 1572999 w 1928598"/>
              <a:gd name="connsiteY40" fmla="*/ 2221411 h 2552700"/>
              <a:gd name="connsiteX41" fmla="*/ 1607924 w 1928598"/>
              <a:gd name="connsiteY41" fmla="*/ 2246811 h 2552700"/>
              <a:gd name="connsiteX42" fmla="*/ 1693649 w 1928598"/>
              <a:gd name="connsiteY42" fmla="*/ 2243636 h 2552700"/>
              <a:gd name="connsiteX43" fmla="*/ 1766674 w 1928598"/>
              <a:gd name="connsiteY43" fmla="*/ 2272211 h 2552700"/>
              <a:gd name="connsiteX44" fmla="*/ 1788899 w 1928598"/>
              <a:gd name="connsiteY44" fmla="*/ 2338886 h 2552700"/>
              <a:gd name="connsiteX45" fmla="*/ 1877799 w 1928598"/>
              <a:gd name="connsiteY45" fmla="*/ 2310311 h 2552700"/>
              <a:gd name="connsiteX46" fmla="*/ 1925424 w 1928598"/>
              <a:gd name="connsiteY46" fmla="*/ 2348411 h 2552700"/>
              <a:gd name="connsiteX47" fmla="*/ 1928598 w 1928598"/>
              <a:gd name="connsiteY47" fmla="*/ 2307136 h 2552700"/>
              <a:gd name="connsiteX48" fmla="*/ 1717675 w 1928598"/>
              <a:gd name="connsiteY48" fmla="*/ 1616075 h 2552700"/>
              <a:gd name="connsiteX49" fmla="*/ 1725400 w 1928598"/>
              <a:gd name="connsiteY49" fmla="*/ 1605461 h 2552700"/>
              <a:gd name="connsiteX50" fmla="*/ 1647825 w 1928598"/>
              <a:gd name="connsiteY50" fmla="*/ 1435100 h 2552700"/>
              <a:gd name="connsiteX51" fmla="*/ 1549400 w 1928598"/>
              <a:gd name="connsiteY51" fmla="*/ 1292225 h 2552700"/>
              <a:gd name="connsiteX52" fmla="*/ 1476375 w 1928598"/>
              <a:gd name="connsiteY52" fmla="*/ 1289050 h 2552700"/>
              <a:gd name="connsiteX53" fmla="*/ 1393825 w 1928598"/>
              <a:gd name="connsiteY53" fmla="*/ 1079500 h 2552700"/>
              <a:gd name="connsiteX54" fmla="*/ 1412875 w 1928598"/>
              <a:gd name="connsiteY54" fmla="*/ 1054100 h 2552700"/>
              <a:gd name="connsiteX55" fmla="*/ 1463675 w 1928598"/>
              <a:gd name="connsiteY55" fmla="*/ 1044575 h 2552700"/>
              <a:gd name="connsiteX56" fmla="*/ 1498600 w 1928598"/>
              <a:gd name="connsiteY56" fmla="*/ 1003300 h 2552700"/>
              <a:gd name="connsiteX57" fmla="*/ 1495425 w 1928598"/>
              <a:gd name="connsiteY57" fmla="*/ 965200 h 2552700"/>
              <a:gd name="connsiteX58" fmla="*/ 1365250 w 1928598"/>
              <a:gd name="connsiteY58" fmla="*/ 781050 h 2552700"/>
              <a:gd name="connsiteX59" fmla="*/ 1355725 w 1928598"/>
              <a:gd name="connsiteY59" fmla="*/ 730250 h 2552700"/>
              <a:gd name="connsiteX60" fmla="*/ 1292225 w 1928598"/>
              <a:gd name="connsiteY60" fmla="*/ 692150 h 2552700"/>
              <a:gd name="connsiteX61" fmla="*/ 1270000 w 1928598"/>
              <a:gd name="connsiteY61" fmla="*/ 488950 h 2552700"/>
              <a:gd name="connsiteX62" fmla="*/ 1308100 w 1928598"/>
              <a:gd name="connsiteY62" fmla="*/ 400050 h 2552700"/>
              <a:gd name="connsiteX63" fmla="*/ 1368425 w 1928598"/>
              <a:gd name="connsiteY63" fmla="*/ 314325 h 2552700"/>
              <a:gd name="connsiteX64" fmla="*/ 1371600 w 1928598"/>
              <a:gd name="connsiteY64" fmla="*/ 225425 h 2552700"/>
              <a:gd name="connsiteX65" fmla="*/ 1276350 w 1928598"/>
              <a:gd name="connsiteY65" fmla="*/ 219075 h 2552700"/>
              <a:gd name="connsiteX66" fmla="*/ 1216025 w 1928598"/>
              <a:gd name="connsiteY66" fmla="*/ 31750 h 2552700"/>
              <a:gd name="connsiteX67" fmla="*/ 1146175 w 1928598"/>
              <a:gd name="connsiteY67" fmla="*/ 0 h 2552700"/>
              <a:gd name="connsiteX68" fmla="*/ 1073150 w 1928598"/>
              <a:gd name="connsiteY68" fmla="*/ 38100 h 2552700"/>
              <a:gd name="connsiteX69" fmla="*/ 987425 w 1928598"/>
              <a:gd name="connsiteY69" fmla="*/ 57150 h 2552700"/>
              <a:gd name="connsiteX70" fmla="*/ 968375 w 1928598"/>
              <a:gd name="connsiteY70" fmla="*/ 107950 h 2552700"/>
              <a:gd name="connsiteX71" fmla="*/ 930275 w 1928598"/>
              <a:gd name="connsiteY71" fmla="*/ 101600 h 2552700"/>
              <a:gd name="connsiteX72" fmla="*/ 920750 w 1928598"/>
              <a:gd name="connsiteY72" fmla="*/ 171450 h 2552700"/>
              <a:gd name="connsiteX73" fmla="*/ 787400 w 1928598"/>
              <a:gd name="connsiteY73" fmla="*/ 187325 h 2552700"/>
              <a:gd name="connsiteX74" fmla="*/ 723900 w 1928598"/>
              <a:gd name="connsiteY74" fmla="*/ 203200 h 2552700"/>
              <a:gd name="connsiteX75" fmla="*/ 539750 w 1928598"/>
              <a:gd name="connsiteY75" fmla="*/ 263525 h 2552700"/>
              <a:gd name="connsiteX76" fmla="*/ 466725 w 1928598"/>
              <a:gd name="connsiteY76" fmla="*/ 244475 h 2552700"/>
              <a:gd name="connsiteX77" fmla="*/ 431800 w 1928598"/>
              <a:gd name="connsiteY77" fmla="*/ 247650 h 2552700"/>
              <a:gd name="connsiteX78" fmla="*/ 384175 w 1928598"/>
              <a:gd name="connsiteY78" fmla="*/ 206375 h 2552700"/>
              <a:gd name="connsiteX79" fmla="*/ 323850 w 1928598"/>
              <a:gd name="connsiteY79" fmla="*/ 257175 h 2552700"/>
              <a:gd name="connsiteX0" fmla="*/ 0 w 1928598"/>
              <a:gd name="connsiteY0" fmla="*/ 1990725 h 2552700"/>
              <a:gd name="connsiteX1" fmla="*/ 31750 w 1928598"/>
              <a:gd name="connsiteY1" fmla="*/ 2047875 h 2552700"/>
              <a:gd name="connsiteX2" fmla="*/ 127000 w 1928598"/>
              <a:gd name="connsiteY2" fmla="*/ 2041525 h 2552700"/>
              <a:gd name="connsiteX3" fmla="*/ 136525 w 1928598"/>
              <a:gd name="connsiteY3" fmla="*/ 2082800 h 2552700"/>
              <a:gd name="connsiteX4" fmla="*/ 171450 w 1928598"/>
              <a:gd name="connsiteY4" fmla="*/ 2082800 h 2552700"/>
              <a:gd name="connsiteX5" fmla="*/ 215900 w 1928598"/>
              <a:gd name="connsiteY5" fmla="*/ 2117725 h 2552700"/>
              <a:gd name="connsiteX6" fmla="*/ 190500 w 1928598"/>
              <a:gd name="connsiteY6" fmla="*/ 2149475 h 2552700"/>
              <a:gd name="connsiteX7" fmla="*/ 250825 w 1928598"/>
              <a:gd name="connsiteY7" fmla="*/ 2187575 h 2552700"/>
              <a:gd name="connsiteX8" fmla="*/ 250825 w 1928598"/>
              <a:gd name="connsiteY8" fmla="*/ 2251075 h 2552700"/>
              <a:gd name="connsiteX9" fmla="*/ 295275 w 1928598"/>
              <a:gd name="connsiteY9" fmla="*/ 2276475 h 2552700"/>
              <a:gd name="connsiteX10" fmla="*/ 327025 w 1928598"/>
              <a:gd name="connsiteY10" fmla="*/ 2339975 h 2552700"/>
              <a:gd name="connsiteX11" fmla="*/ 355600 w 1928598"/>
              <a:gd name="connsiteY11" fmla="*/ 2333625 h 2552700"/>
              <a:gd name="connsiteX12" fmla="*/ 393700 w 1928598"/>
              <a:gd name="connsiteY12" fmla="*/ 2374900 h 2552700"/>
              <a:gd name="connsiteX13" fmla="*/ 485775 w 1928598"/>
              <a:gd name="connsiteY13" fmla="*/ 2346325 h 2552700"/>
              <a:gd name="connsiteX14" fmla="*/ 577850 w 1928598"/>
              <a:gd name="connsiteY14" fmla="*/ 2508250 h 2552700"/>
              <a:gd name="connsiteX15" fmla="*/ 600075 w 1928598"/>
              <a:gd name="connsiteY15" fmla="*/ 2486025 h 2552700"/>
              <a:gd name="connsiteX16" fmla="*/ 625475 w 1928598"/>
              <a:gd name="connsiteY16" fmla="*/ 2520950 h 2552700"/>
              <a:gd name="connsiteX17" fmla="*/ 654050 w 1928598"/>
              <a:gd name="connsiteY17" fmla="*/ 2498725 h 2552700"/>
              <a:gd name="connsiteX18" fmla="*/ 673100 w 1928598"/>
              <a:gd name="connsiteY18" fmla="*/ 2543175 h 2552700"/>
              <a:gd name="connsiteX19" fmla="*/ 720725 w 1928598"/>
              <a:gd name="connsiteY19" fmla="*/ 2552700 h 2552700"/>
              <a:gd name="connsiteX20" fmla="*/ 807824 w 1928598"/>
              <a:gd name="connsiteY20" fmla="*/ 2373811 h 2552700"/>
              <a:gd name="connsiteX21" fmla="*/ 874499 w 1928598"/>
              <a:gd name="connsiteY21" fmla="*/ 2310311 h 2552700"/>
              <a:gd name="connsiteX22" fmla="*/ 985624 w 1928598"/>
              <a:gd name="connsiteY22" fmla="*/ 2278561 h 2552700"/>
              <a:gd name="connsiteX23" fmla="*/ 988799 w 1928598"/>
              <a:gd name="connsiteY23" fmla="*/ 2243636 h 2552700"/>
              <a:gd name="connsiteX24" fmla="*/ 1011024 w 1928598"/>
              <a:gd name="connsiteY24" fmla="*/ 2205536 h 2552700"/>
              <a:gd name="connsiteX25" fmla="*/ 1042774 w 1928598"/>
              <a:gd name="connsiteY25" fmla="*/ 2221411 h 2552700"/>
              <a:gd name="connsiteX26" fmla="*/ 1084049 w 1928598"/>
              <a:gd name="connsiteY26" fmla="*/ 2167436 h 2552700"/>
              <a:gd name="connsiteX27" fmla="*/ 1096749 w 1928598"/>
              <a:gd name="connsiteY27" fmla="*/ 2142036 h 2552700"/>
              <a:gd name="connsiteX28" fmla="*/ 1153899 w 1928598"/>
              <a:gd name="connsiteY28" fmla="*/ 2161086 h 2552700"/>
              <a:gd name="connsiteX29" fmla="*/ 1185649 w 1928598"/>
              <a:gd name="connsiteY29" fmla="*/ 2196011 h 2552700"/>
              <a:gd name="connsiteX30" fmla="*/ 1172949 w 1928598"/>
              <a:gd name="connsiteY30" fmla="*/ 2237286 h 2552700"/>
              <a:gd name="connsiteX31" fmla="*/ 1239624 w 1928598"/>
              <a:gd name="connsiteY31" fmla="*/ 2227761 h 2552700"/>
              <a:gd name="connsiteX32" fmla="*/ 1220574 w 1928598"/>
              <a:gd name="connsiteY32" fmla="*/ 2183311 h 2552700"/>
              <a:gd name="connsiteX33" fmla="*/ 1233274 w 1928598"/>
              <a:gd name="connsiteY33" fmla="*/ 2135686 h 2552700"/>
              <a:gd name="connsiteX34" fmla="*/ 1261849 w 1928598"/>
              <a:gd name="connsiteY34" fmla="*/ 2138861 h 2552700"/>
              <a:gd name="connsiteX35" fmla="*/ 1312649 w 1928598"/>
              <a:gd name="connsiteY35" fmla="*/ 2056311 h 2552700"/>
              <a:gd name="connsiteX36" fmla="*/ 1388849 w 1928598"/>
              <a:gd name="connsiteY36" fmla="*/ 2119811 h 2552700"/>
              <a:gd name="connsiteX37" fmla="*/ 1376149 w 1928598"/>
              <a:gd name="connsiteY37" fmla="*/ 2173786 h 2552700"/>
              <a:gd name="connsiteX38" fmla="*/ 1436474 w 1928598"/>
              <a:gd name="connsiteY38" fmla="*/ 2186486 h 2552700"/>
              <a:gd name="connsiteX39" fmla="*/ 1509499 w 1928598"/>
              <a:gd name="connsiteY39" fmla="*/ 2237286 h 2552700"/>
              <a:gd name="connsiteX40" fmla="*/ 1572999 w 1928598"/>
              <a:gd name="connsiteY40" fmla="*/ 2221411 h 2552700"/>
              <a:gd name="connsiteX41" fmla="*/ 1607924 w 1928598"/>
              <a:gd name="connsiteY41" fmla="*/ 2246811 h 2552700"/>
              <a:gd name="connsiteX42" fmla="*/ 1693649 w 1928598"/>
              <a:gd name="connsiteY42" fmla="*/ 2243636 h 2552700"/>
              <a:gd name="connsiteX43" fmla="*/ 1766674 w 1928598"/>
              <a:gd name="connsiteY43" fmla="*/ 2272211 h 2552700"/>
              <a:gd name="connsiteX44" fmla="*/ 1788899 w 1928598"/>
              <a:gd name="connsiteY44" fmla="*/ 2338886 h 2552700"/>
              <a:gd name="connsiteX45" fmla="*/ 1877799 w 1928598"/>
              <a:gd name="connsiteY45" fmla="*/ 2310311 h 2552700"/>
              <a:gd name="connsiteX46" fmla="*/ 1925424 w 1928598"/>
              <a:gd name="connsiteY46" fmla="*/ 2348411 h 2552700"/>
              <a:gd name="connsiteX47" fmla="*/ 1928598 w 1928598"/>
              <a:gd name="connsiteY47" fmla="*/ 2307136 h 2552700"/>
              <a:gd name="connsiteX48" fmla="*/ 1928598 w 1928598"/>
              <a:gd name="connsiteY48" fmla="*/ 2310311 h 2552700"/>
              <a:gd name="connsiteX49" fmla="*/ 1717675 w 1928598"/>
              <a:gd name="connsiteY49" fmla="*/ 1616075 h 2552700"/>
              <a:gd name="connsiteX50" fmla="*/ 1725400 w 1928598"/>
              <a:gd name="connsiteY50" fmla="*/ 1605461 h 2552700"/>
              <a:gd name="connsiteX51" fmla="*/ 1647825 w 1928598"/>
              <a:gd name="connsiteY51" fmla="*/ 1435100 h 2552700"/>
              <a:gd name="connsiteX52" fmla="*/ 1549400 w 1928598"/>
              <a:gd name="connsiteY52" fmla="*/ 1292225 h 2552700"/>
              <a:gd name="connsiteX53" fmla="*/ 1476375 w 1928598"/>
              <a:gd name="connsiteY53" fmla="*/ 1289050 h 2552700"/>
              <a:gd name="connsiteX54" fmla="*/ 1393825 w 1928598"/>
              <a:gd name="connsiteY54" fmla="*/ 1079500 h 2552700"/>
              <a:gd name="connsiteX55" fmla="*/ 1412875 w 1928598"/>
              <a:gd name="connsiteY55" fmla="*/ 1054100 h 2552700"/>
              <a:gd name="connsiteX56" fmla="*/ 1463675 w 1928598"/>
              <a:gd name="connsiteY56" fmla="*/ 1044575 h 2552700"/>
              <a:gd name="connsiteX57" fmla="*/ 1498600 w 1928598"/>
              <a:gd name="connsiteY57" fmla="*/ 1003300 h 2552700"/>
              <a:gd name="connsiteX58" fmla="*/ 1495425 w 1928598"/>
              <a:gd name="connsiteY58" fmla="*/ 965200 h 2552700"/>
              <a:gd name="connsiteX59" fmla="*/ 1365250 w 1928598"/>
              <a:gd name="connsiteY59" fmla="*/ 781050 h 2552700"/>
              <a:gd name="connsiteX60" fmla="*/ 1355725 w 1928598"/>
              <a:gd name="connsiteY60" fmla="*/ 730250 h 2552700"/>
              <a:gd name="connsiteX61" fmla="*/ 1292225 w 1928598"/>
              <a:gd name="connsiteY61" fmla="*/ 692150 h 2552700"/>
              <a:gd name="connsiteX62" fmla="*/ 1270000 w 1928598"/>
              <a:gd name="connsiteY62" fmla="*/ 488950 h 2552700"/>
              <a:gd name="connsiteX63" fmla="*/ 1308100 w 1928598"/>
              <a:gd name="connsiteY63" fmla="*/ 400050 h 2552700"/>
              <a:gd name="connsiteX64" fmla="*/ 1368425 w 1928598"/>
              <a:gd name="connsiteY64" fmla="*/ 314325 h 2552700"/>
              <a:gd name="connsiteX65" fmla="*/ 1371600 w 1928598"/>
              <a:gd name="connsiteY65" fmla="*/ 225425 h 2552700"/>
              <a:gd name="connsiteX66" fmla="*/ 1276350 w 1928598"/>
              <a:gd name="connsiteY66" fmla="*/ 219075 h 2552700"/>
              <a:gd name="connsiteX67" fmla="*/ 1216025 w 1928598"/>
              <a:gd name="connsiteY67" fmla="*/ 31750 h 2552700"/>
              <a:gd name="connsiteX68" fmla="*/ 1146175 w 1928598"/>
              <a:gd name="connsiteY68" fmla="*/ 0 h 2552700"/>
              <a:gd name="connsiteX69" fmla="*/ 1073150 w 1928598"/>
              <a:gd name="connsiteY69" fmla="*/ 38100 h 2552700"/>
              <a:gd name="connsiteX70" fmla="*/ 987425 w 1928598"/>
              <a:gd name="connsiteY70" fmla="*/ 57150 h 2552700"/>
              <a:gd name="connsiteX71" fmla="*/ 968375 w 1928598"/>
              <a:gd name="connsiteY71" fmla="*/ 107950 h 2552700"/>
              <a:gd name="connsiteX72" fmla="*/ 930275 w 1928598"/>
              <a:gd name="connsiteY72" fmla="*/ 101600 h 2552700"/>
              <a:gd name="connsiteX73" fmla="*/ 920750 w 1928598"/>
              <a:gd name="connsiteY73" fmla="*/ 171450 h 2552700"/>
              <a:gd name="connsiteX74" fmla="*/ 787400 w 1928598"/>
              <a:gd name="connsiteY74" fmla="*/ 187325 h 2552700"/>
              <a:gd name="connsiteX75" fmla="*/ 723900 w 1928598"/>
              <a:gd name="connsiteY75" fmla="*/ 203200 h 2552700"/>
              <a:gd name="connsiteX76" fmla="*/ 539750 w 1928598"/>
              <a:gd name="connsiteY76" fmla="*/ 263525 h 2552700"/>
              <a:gd name="connsiteX77" fmla="*/ 466725 w 1928598"/>
              <a:gd name="connsiteY77" fmla="*/ 244475 h 2552700"/>
              <a:gd name="connsiteX78" fmla="*/ 431800 w 1928598"/>
              <a:gd name="connsiteY78" fmla="*/ 247650 h 2552700"/>
              <a:gd name="connsiteX79" fmla="*/ 384175 w 1928598"/>
              <a:gd name="connsiteY79" fmla="*/ 206375 h 2552700"/>
              <a:gd name="connsiteX80" fmla="*/ 323850 w 1928598"/>
              <a:gd name="connsiteY80" fmla="*/ 257175 h 2552700"/>
              <a:gd name="connsiteX0" fmla="*/ 0 w 1928598"/>
              <a:gd name="connsiteY0" fmla="*/ 1990725 h 2552700"/>
              <a:gd name="connsiteX1" fmla="*/ 31750 w 1928598"/>
              <a:gd name="connsiteY1" fmla="*/ 2047875 h 2552700"/>
              <a:gd name="connsiteX2" fmla="*/ 127000 w 1928598"/>
              <a:gd name="connsiteY2" fmla="*/ 2041525 h 2552700"/>
              <a:gd name="connsiteX3" fmla="*/ 136525 w 1928598"/>
              <a:gd name="connsiteY3" fmla="*/ 2082800 h 2552700"/>
              <a:gd name="connsiteX4" fmla="*/ 171450 w 1928598"/>
              <a:gd name="connsiteY4" fmla="*/ 2082800 h 2552700"/>
              <a:gd name="connsiteX5" fmla="*/ 215900 w 1928598"/>
              <a:gd name="connsiteY5" fmla="*/ 2117725 h 2552700"/>
              <a:gd name="connsiteX6" fmla="*/ 190500 w 1928598"/>
              <a:gd name="connsiteY6" fmla="*/ 2149475 h 2552700"/>
              <a:gd name="connsiteX7" fmla="*/ 250825 w 1928598"/>
              <a:gd name="connsiteY7" fmla="*/ 2187575 h 2552700"/>
              <a:gd name="connsiteX8" fmla="*/ 250825 w 1928598"/>
              <a:gd name="connsiteY8" fmla="*/ 2251075 h 2552700"/>
              <a:gd name="connsiteX9" fmla="*/ 295275 w 1928598"/>
              <a:gd name="connsiteY9" fmla="*/ 2276475 h 2552700"/>
              <a:gd name="connsiteX10" fmla="*/ 327025 w 1928598"/>
              <a:gd name="connsiteY10" fmla="*/ 2339975 h 2552700"/>
              <a:gd name="connsiteX11" fmla="*/ 355600 w 1928598"/>
              <a:gd name="connsiteY11" fmla="*/ 2333625 h 2552700"/>
              <a:gd name="connsiteX12" fmla="*/ 393700 w 1928598"/>
              <a:gd name="connsiteY12" fmla="*/ 2374900 h 2552700"/>
              <a:gd name="connsiteX13" fmla="*/ 485775 w 1928598"/>
              <a:gd name="connsiteY13" fmla="*/ 2346325 h 2552700"/>
              <a:gd name="connsiteX14" fmla="*/ 577850 w 1928598"/>
              <a:gd name="connsiteY14" fmla="*/ 2508250 h 2552700"/>
              <a:gd name="connsiteX15" fmla="*/ 600075 w 1928598"/>
              <a:gd name="connsiteY15" fmla="*/ 2486025 h 2552700"/>
              <a:gd name="connsiteX16" fmla="*/ 625475 w 1928598"/>
              <a:gd name="connsiteY16" fmla="*/ 2520950 h 2552700"/>
              <a:gd name="connsiteX17" fmla="*/ 654050 w 1928598"/>
              <a:gd name="connsiteY17" fmla="*/ 2498725 h 2552700"/>
              <a:gd name="connsiteX18" fmla="*/ 673100 w 1928598"/>
              <a:gd name="connsiteY18" fmla="*/ 2543175 h 2552700"/>
              <a:gd name="connsiteX19" fmla="*/ 720725 w 1928598"/>
              <a:gd name="connsiteY19" fmla="*/ 2552700 h 2552700"/>
              <a:gd name="connsiteX20" fmla="*/ 807824 w 1928598"/>
              <a:gd name="connsiteY20" fmla="*/ 2373811 h 2552700"/>
              <a:gd name="connsiteX21" fmla="*/ 874499 w 1928598"/>
              <a:gd name="connsiteY21" fmla="*/ 2310311 h 2552700"/>
              <a:gd name="connsiteX22" fmla="*/ 985624 w 1928598"/>
              <a:gd name="connsiteY22" fmla="*/ 2278561 h 2552700"/>
              <a:gd name="connsiteX23" fmla="*/ 988799 w 1928598"/>
              <a:gd name="connsiteY23" fmla="*/ 2243636 h 2552700"/>
              <a:gd name="connsiteX24" fmla="*/ 1011024 w 1928598"/>
              <a:gd name="connsiteY24" fmla="*/ 2205536 h 2552700"/>
              <a:gd name="connsiteX25" fmla="*/ 1042774 w 1928598"/>
              <a:gd name="connsiteY25" fmla="*/ 2221411 h 2552700"/>
              <a:gd name="connsiteX26" fmla="*/ 1084049 w 1928598"/>
              <a:gd name="connsiteY26" fmla="*/ 2167436 h 2552700"/>
              <a:gd name="connsiteX27" fmla="*/ 1096749 w 1928598"/>
              <a:gd name="connsiteY27" fmla="*/ 2142036 h 2552700"/>
              <a:gd name="connsiteX28" fmla="*/ 1153899 w 1928598"/>
              <a:gd name="connsiteY28" fmla="*/ 2161086 h 2552700"/>
              <a:gd name="connsiteX29" fmla="*/ 1185649 w 1928598"/>
              <a:gd name="connsiteY29" fmla="*/ 2196011 h 2552700"/>
              <a:gd name="connsiteX30" fmla="*/ 1172949 w 1928598"/>
              <a:gd name="connsiteY30" fmla="*/ 2237286 h 2552700"/>
              <a:gd name="connsiteX31" fmla="*/ 1239624 w 1928598"/>
              <a:gd name="connsiteY31" fmla="*/ 2227761 h 2552700"/>
              <a:gd name="connsiteX32" fmla="*/ 1220574 w 1928598"/>
              <a:gd name="connsiteY32" fmla="*/ 2183311 h 2552700"/>
              <a:gd name="connsiteX33" fmla="*/ 1233274 w 1928598"/>
              <a:gd name="connsiteY33" fmla="*/ 2135686 h 2552700"/>
              <a:gd name="connsiteX34" fmla="*/ 1261849 w 1928598"/>
              <a:gd name="connsiteY34" fmla="*/ 2138861 h 2552700"/>
              <a:gd name="connsiteX35" fmla="*/ 1312649 w 1928598"/>
              <a:gd name="connsiteY35" fmla="*/ 2056311 h 2552700"/>
              <a:gd name="connsiteX36" fmla="*/ 1388849 w 1928598"/>
              <a:gd name="connsiteY36" fmla="*/ 2119811 h 2552700"/>
              <a:gd name="connsiteX37" fmla="*/ 1376149 w 1928598"/>
              <a:gd name="connsiteY37" fmla="*/ 2173786 h 2552700"/>
              <a:gd name="connsiteX38" fmla="*/ 1436474 w 1928598"/>
              <a:gd name="connsiteY38" fmla="*/ 2186486 h 2552700"/>
              <a:gd name="connsiteX39" fmla="*/ 1509499 w 1928598"/>
              <a:gd name="connsiteY39" fmla="*/ 2237286 h 2552700"/>
              <a:gd name="connsiteX40" fmla="*/ 1572999 w 1928598"/>
              <a:gd name="connsiteY40" fmla="*/ 2221411 h 2552700"/>
              <a:gd name="connsiteX41" fmla="*/ 1607924 w 1928598"/>
              <a:gd name="connsiteY41" fmla="*/ 2246811 h 2552700"/>
              <a:gd name="connsiteX42" fmla="*/ 1693649 w 1928598"/>
              <a:gd name="connsiteY42" fmla="*/ 2243636 h 2552700"/>
              <a:gd name="connsiteX43" fmla="*/ 1766674 w 1928598"/>
              <a:gd name="connsiteY43" fmla="*/ 2272211 h 2552700"/>
              <a:gd name="connsiteX44" fmla="*/ 1788899 w 1928598"/>
              <a:gd name="connsiteY44" fmla="*/ 2338886 h 2552700"/>
              <a:gd name="connsiteX45" fmla="*/ 1877799 w 1928598"/>
              <a:gd name="connsiteY45" fmla="*/ 2310311 h 2552700"/>
              <a:gd name="connsiteX46" fmla="*/ 1925424 w 1928598"/>
              <a:gd name="connsiteY46" fmla="*/ 2348411 h 2552700"/>
              <a:gd name="connsiteX47" fmla="*/ 1928598 w 1928598"/>
              <a:gd name="connsiteY47" fmla="*/ 2307136 h 2552700"/>
              <a:gd name="connsiteX48" fmla="*/ 1900023 w 1928598"/>
              <a:gd name="connsiteY48" fmla="*/ 2243636 h 2552700"/>
              <a:gd name="connsiteX49" fmla="*/ 1717675 w 1928598"/>
              <a:gd name="connsiteY49" fmla="*/ 1616075 h 2552700"/>
              <a:gd name="connsiteX50" fmla="*/ 1725400 w 1928598"/>
              <a:gd name="connsiteY50" fmla="*/ 1605461 h 2552700"/>
              <a:gd name="connsiteX51" fmla="*/ 1647825 w 1928598"/>
              <a:gd name="connsiteY51" fmla="*/ 1435100 h 2552700"/>
              <a:gd name="connsiteX52" fmla="*/ 1549400 w 1928598"/>
              <a:gd name="connsiteY52" fmla="*/ 1292225 h 2552700"/>
              <a:gd name="connsiteX53" fmla="*/ 1476375 w 1928598"/>
              <a:gd name="connsiteY53" fmla="*/ 1289050 h 2552700"/>
              <a:gd name="connsiteX54" fmla="*/ 1393825 w 1928598"/>
              <a:gd name="connsiteY54" fmla="*/ 1079500 h 2552700"/>
              <a:gd name="connsiteX55" fmla="*/ 1412875 w 1928598"/>
              <a:gd name="connsiteY55" fmla="*/ 1054100 h 2552700"/>
              <a:gd name="connsiteX56" fmla="*/ 1463675 w 1928598"/>
              <a:gd name="connsiteY56" fmla="*/ 1044575 h 2552700"/>
              <a:gd name="connsiteX57" fmla="*/ 1498600 w 1928598"/>
              <a:gd name="connsiteY57" fmla="*/ 1003300 h 2552700"/>
              <a:gd name="connsiteX58" fmla="*/ 1495425 w 1928598"/>
              <a:gd name="connsiteY58" fmla="*/ 965200 h 2552700"/>
              <a:gd name="connsiteX59" fmla="*/ 1365250 w 1928598"/>
              <a:gd name="connsiteY59" fmla="*/ 781050 h 2552700"/>
              <a:gd name="connsiteX60" fmla="*/ 1355725 w 1928598"/>
              <a:gd name="connsiteY60" fmla="*/ 730250 h 2552700"/>
              <a:gd name="connsiteX61" fmla="*/ 1292225 w 1928598"/>
              <a:gd name="connsiteY61" fmla="*/ 692150 h 2552700"/>
              <a:gd name="connsiteX62" fmla="*/ 1270000 w 1928598"/>
              <a:gd name="connsiteY62" fmla="*/ 488950 h 2552700"/>
              <a:gd name="connsiteX63" fmla="*/ 1308100 w 1928598"/>
              <a:gd name="connsiteY63" fmla="*/ 400050 h 2552700"/>
              <a:gd name="connsiteX64" fmla="*/ 1368425 w 1928598"/>
              <a:gd name="connsiteY64" fmla="*/ 314325 h 2552700"/>
              <a:gd name="connsiteX65" fmla="*/ 1371600 w 1928598"/>
              <a:gd name="connsiteY65" fmla="*/ 225425 h 2552700"/>
              <a:gd name="connsiteX66" fmla="*/ 1276350 w 1928598"/>
              <a:gd name="connsiteY66" fmla="*/ 219075 h 2552700"/>
              <a:gd name="connsiteX67" fmla="*/ 1216025 w 1928598"/>
              <a:gd name="connsiteY67" fmla="*/ 31750 h 2552700"/>
              <a:gd name="connsiteX68" fmla="*/ 1146175 w 1928598"/>
              <a:gd name="connsiteY68" fmla="*/ 0 h 2552700"/>
              <a:gd name="connsiteX69" fmla="*/ 1073150 w 1928598"/>
              <a:gd name="connsiteY69" fmla="*/ 38100 h 2552700"/>
              <a:gd name="connsiteX70" fmla="*/ 987425 w 1928598"/>
              <a:gd name="connsiteY70" fmla="*/ 57150 h 2552700"/>
              <a:gd name="connsiteX71" fmla="*/ 968375 w 1928598"/>
              <a:gd name="connsiteY71" fmla="*/ 107950 h 2552700"/>
              <a:gd name="connsiteX72" fmla="*/ 930275 w 1928598"/>
              <a:gd name="connsiteY72" fmla="*/ 101600 h 2552700"/>
              <a:gd name="connsiteX73" fmla="*/ 920750 w 1928598"/>
              <a:gd name="connsiteY73" fmla="*/ 171450 h 2552700"/>
              <a:gd name="connsiteX74" fmla="*/ 787400 w 1928598"/>
              <a:gd name="connsiteY74" fmla="*/ 187325 h 2552700"/>
              <a:gd name="connsiteX75" fmla="*/ 723900 w 1928598"/>
              <a:gd name="connsiteY75" fmla="*/ 203200 h 2552700"/>
              <a:gd name="connsiteX76" fmla="*/ 539750 w 1928598"/>
              <a:gd name="connsiteY76" fmla="*/ 263525 h 2552700"/>
              <a:gd name="connsiteX77" fmla="*/ 466725 w 1928598"/>
              <a:gd name="connsiteY77" fmla="*/ 244475 h 2552700"/>
              <a:gd name="connsiteX78" fmla="*/ 431800 w 1928598"/>
              <a:gd name="connsiteY78" fmla="*/ 247650 h 2552700"/>
              <a:gd name="connsiteX79" fmla="*/ 384175 w 1928598"/>
              <a:gd name="connsiteY79" fmla="*/ 206375 h 2552700"/>
              <a:gd name="connsiteX80" fmla="*/ 323850 w 1928598"/>
              <a:gd name="connsiteY80" fmla="*/ 257175 h 2552700"/>
              <a:gd name="connsiteX0" fmla="*/ 0 w 1928598"/>
              <a:gd name="connsiteY0" fmla="*/ 1990725 h 2552700"/>
              <a:gd name="connsiteX1" fmla="*/ 31750 w 1928598"/>
              <a:gd name="connsiteY1" fmla="*/ 2047875 h 2552700"/>
              <a:gd name="connsiteX2" fmla="*/ 127000 w 1928598"/>
              <a:gd name="connsiteY2" fmla="*/ 2041525 h 2552700"/>
              <a:gd name="connsiteX3" fmla="*/ 136525 w 1928598"/>
              <a:gd name="connsiteY3" fmla="*/ 2082800 h 2552700"/>
              <a:gd name="connsiteX4" fmla="*/ 171450 w 1928598"/>
              <a:gd name="connsiteY4" fmla="*/ 2082800 h 2552700"/>
              <a:gd name="connsiteX5" fmla="*/ 215900 w 1928598"/>
              <a:gd name="connsiteY5" fmla="*/ 2117725 h 2552700"/>
              <a:gd name="connsiteX6" fmla="*/ 190500 w 1928598"/>
              <a:gd name="connsiteY6" fmla="*/ 2149475 h 2552700"/>
              <a:gd name="connsiteX7" fmla="*/ 250825 w 1928598"/>
              <a:gd name="connsiteY7" fmla="*/ 2187575 h 2552700"/>
              <a:gd name="connsiteX8" fmla="*/ 250825 w 1928598"/>
              <a:gd name="connsiteY8" fmla="*/ 2251075 h 2552700"/>
              <a:gd name="connsiteX9" fmla="*/ 295275 w 1928598"/>
              <a:gd name="connsiteY9" fmla="*/ 2276475 h 2552700"/>
              <a:gd name="connsiteX10" fmla="*/ 327025 w 1928598"/>
              <a:gd name="connsiteY10" fmla="*/ 2339975 h 2552700"/>
              <a:gd name="connsiteX11" fmla="*/ 355600 w 1928598"/>
              <a:gd name="connsiteY11" fmla="*/ 2333625 h 2552700"/>
              <a:gd name="connsiteX12" fmla="*/ 393700 w 1928598"/>
              <a:gd name="connsiteY12" fmla="*/ 2374900 h 2552700"/>
              <a:gd name="connsiteX13" fmla="*/ 485775 w 1928598"/>
              <a:gd name="connsiteY13" fmla="*/ 2346325 h 2552700"/>
              <a:gd name="connsiteX14" fmla="*/ 577850 w 1928598"/>
              <a:gd name="connsiteY14" fmla="*/ 2508250 h 2552700"/>
              <a:gd name="connsiteX15" fmla="*/ 600075 w 1928598"/>
              <a:gd name="connsiteY15" fmla="*/ 2486025 h 2552700"/>
              <a:gd name="connsiteX16" fmla="*/ 625475 w 1928598"/>
              <a:gd name="connsiteY16" fmla="*/ 2520950 h 2552700"/>
              <a:gd name="connsiteX17" fmla="*/ 654050 w 1928598"/>
              <a:gd name="connsiteY17" fmla="*/ 2498725 h 2552700"/>
              <a:gd name="connsiteX18" fmla="*/ 673100 w 1928598"/>
              <a:gd name="connsiteY18" fmla="*/ 2543175 h 2552700"/>
              <a:gd name="connsiteX19" fmla="*/ 720725 w 1928598"/>
              <a:gd name="connsiteY19" fmla="*/ 2552700 h 2552700"/>
              <a:gd name="connsiteX20" fmla="*/ 807824 w 1928598"/>
              <a:gd name="connsiteY20" fmla="*/ 2373811 h 2552700"/>
              <a:gd name="connsiteX21" fmla="*/ 874499 w 1928598"/>
              <a:gd name="connsiteY21" fmla="*/ 2310311 h 2552700"/>
              <a:gd name="connsiteX22" fmla="*/ 985624 w 1928598"/>
              <a:gd name="connsiteY22" fmla="*/ 2278561 h 2552700"/>
              <a:gd name="connsiteX23" fmla="*/ 988799 w 1928598"/>
              <a:gd name="connsiteY23" fmla="*/ 2243636 h 2552700"/>
              <a:gd name="connsiteX24" fmla="*/ 1011024 w 1928598"/>
              <a:gd name="connsiteY24" fmla="*/ 2205536 h 2552700"/>
              <a:gd name="connsiteX25" fmla="*/ 1042774 w 1928598"/>
              <a:gd name="connsiteY25" fmla="*/ 2221411 h 2552700"/>
              <a:gd name="connsiteX26" fmla="*/ 1084049 w 1928598"/>
              <a:gd name="connsiteY26" fmla="*/ 2167436 h 2552700"/>
              <a:gd name="connsiteX27" fmla="*/ 1096749 w 1928598"/>
              <a:gd name="connsiteY27" fmla="*/ 2142036 h 2552700"/>
              <a:gd name="connsiteX28" fmla="*/ 1153899 w 1928598"/>
              <a:gd name="connsiteY28" fmla="*/ 2161086 h 2552700"/>
              <a:gd name="connsiteX29" fmla="*/ 1185649 w 1928598"/>
              <a:gd name="connsiteY29" fmla="*/ 2196011 h 2552700"/>
              <a:gd name="connsiteX30" fmla="*/ 1172949 w 1928598"/>
              <a:gd name="connsiteY30" fmla="*/ 2237286 h 2552700"/>
              <a:gd name="connsiteX31" fmla="*/ 1239624 w 1928598"/>
              <a:gd name="connsiteY31" fmla="*/ 2227761 h 2552700"/>
              <a:gd name="connsiteX32" fmla="*/ 1220574 w 1928598"/>
              <a:gd name="connsiteY32" fmla="*/ 2183311 h 2552700"/>
              <a:gd name="connsiteX33" fmla="*/ 1233274 w 1928598"/>
              <a:gd name="connsiteY33" fmla="*/ 2135686 h 2552700"/>
              <a:gd name="connsiteX34" fmla="*/ 1261849 w 1928598"/>
              <a:gd name="connsiteY34" fmla="*/ 2138861 h 2552700"/>
              <a:gd name="connsiteX35" fmla="*/ 1312649 w 1928598"/>
              <a:gd name="connsiteY35" fmla="*/ 2056311 h 2552700"/>
              <a:gd name="connsiteX36" fmla="*/ 1388849 w 1928598"/>
              <a:gd name="connsiteY36" fmla="*/ 2119811 h 2552700"/>
              <a:gd name="connsiteX37" fmla="*/ 1376149 w 1928598"/>
              <a:gd name="connsiteY37" fmla="*/ 2173786 h 2552700"/>
              <a:gd name="connsiteX38" fmla="*/ 1436474 w 1928598"/>
              <a:gd name="connsiteY38" fmla="*/ 2186486 h 2552700"/>
              <a:gd name="connsiteX39" fmla="*/ 1509499 w 1928598"/>
              <a:gd name="connsiteY39" fmla="*/ 2237286 h 2552700"/>
              <a:gd name="connsiteX40" fmla="*/ 1572999 w 1928598"/>
              <a:gd name="connsiteY40" fmla="*/ 2221411 h 2552700"/>
              <a:gd name="connsiteX41" fmla="*/ 1607924 w 1928598"/>
              <a:gd name="connsiteY41" fmla="*/ 2246811 h 2552700"/>
              <a:gd name="connsiteX42" fmla="*/ 1693649 w 1928598"/>
              <a:gd name="connsiteY42" fmla="*/ 2243636 h 2552700"/>
              <a:gd name="connsiteX43" fmla="*/ 1766674 w 1928598"/>
              <a:gd name="connsiteY43" fmla="*/ 2272211 h 2552700"/>
              <a:gd name="connsiteX44" fmla="*/ 1788899 w 1928598"/>
              <a:gd name="connsiteY44" fmla="*/ 2338886 h 2552700"/>
              <a:gd name="connsiteX45" fmla="*/ 1877799 w 1928598"/>
              <a:gd name="connsiteY45" fmla="*/ 2310311 h 2552700"/>
              <a:gd name="connsiteX46" fmla="*/ 1925424 w 1928598"/>
              <a:gd name="connsiteY46" fmla="*/ 2348411 h 2552700"/>
              <a:gd name="connsiteX47" fmla="*/ 1928598 w 1928598"/>
              <a:gd name="connsiteY47" fmla="*/ 2307136 h 2552700"/>
              <a:gd name="connsiteX48" fmla="*/ 1900023 w 1928598"/>
              <a:gd name="connsiteY48" fmla="*/ 2243636 h 2552700"/>
              <a:gd name="connsiteX49" fmla="*/ 1890498 w 1928598"/>
              <a:gd name="connsiteY49" fmla="*/ 2253161 h 2552700"/>
              <a:gd name="connsiteX50" fmla="*/ 1717675 w 1928598"/>
              <a:gd name="connsiteY50" fmla="*/ 1616075 h 2552700"/>
              <a:gd name="connsiteX51" fmla="*/ 1725400 w 1928598"/>
              <a:gd name="connsiteY51" fmla="*/ 1605461 h 2552700"/>
              <a:gd name="connsiteX52" fmla="*/ 1647825 w 1928598"/>
              <a:gd name="connsiteY52" fmla="*/ 1435100 h 2552700"/>
              <a:gd name="connsiteX53" fmla="*/ 1549400 w 1928598"/>
              <a:gd name="connsiteY53" fmla="*/ 1292225 h 2552700"/>
              <a:gd name="connsiteX54" fmla="*/ 1476375 w 1928598"/>
              <a:gd name="connsiteY54" fmla="*/ 1289050 h 2552700"/>
              <a:gd name="connsiteX55" fmla="*/ 1393825 w 1928598"/>
              <a:gd name="connsiteY55" fmla="*/ 1079500 h 2552700"/>
              <a:gd name="connsiteX56" fmla="*/ 1412875 w 1928598"/>
              <a:gd name="connsiteY56" fmla="*/ 1054100 h 2552700"/>
              <a:gd name="connsiteX57" fmla="*/ 1463675 w 1928598"/>
              <a:gd name="connsiteY57" fmla="*/ 1044575 h 2552700"/>
              <a:gd name="connsiteX58" fmla="*/ 1498600 w 1928598"/>
              <a:gd name="connsiteY58" fmla="*/ 1003300 h 2552700"/>
              <a:gd name="connsiteX59" fmla="*/ 1495425 w 1928598"/>
              <a:gd name="connsiteY59" fmla="*/ 965200 h 2552700"/>
              <a:gd name="connsiteX60" fmla="*/ 1365250 w 1928598"/>
              <a:gd name="connsiteY60" fmla="*/ 781050 h 2552700"/>
              <a:gd name="connsiteX61" fmla="*/ 1355725 w 1928598"/>
              <a:gd name="connsiteY61" fmla="*/ 730250 h 2552700"/>
              <a:gd name="connsiteX62" fmla="*/ 1292225 w 1928598"/>
              <a:gd name="connsiteY62" fmla="*/ 692150 h 2552700"/>
              <a:gd name="connsiteX63" fmla="*/ 1270000 w 1928598"/>
              <a:gd name="connsiteY63" fmla="*/ 488950 h 2552700"/>
              <a:gd name="connsiteX64" fmla="*/ 1308100 w 1928598"/>
              <a:gd name="connsiteY64" fmla="*/ 400050 h 2552700"/>
              <a:gd name="connsiteX65" fmla="*/ 1368425 w 1928598"/>
              <a:gd name="connsiteY65" fmla="*/ 314325 h 2552700"/>
              <a:gd name="connsiteX66" fmla="*/ 1371600 w 1928598"/>
              <a:gd name="connsiteY66" fmla="*/ 225425 h 2552700"/>
              <a:gd name="connsiteX67" fmla="*/ 1276350 w 1928598"/>
              <a:gd name="connsiteY67" fmla="*/ 219075 h 2552700"/>
              <a:gd name="connsiteX68" fmla="*/ 1216025 w 1928598"/>
              <a:gd name="connsiteY68" fmla="*/ 31750 h 2552700"/>
              <a:gd name="connsiteX69" fmla="*/ 1146175 w 1928598"/>
              <a:gd name="connsiteY69" fmla="*/ 0 h 2552700"/>
              <a:gd name="connsiteX70" fmla="*/ 1073150 w 1928598"/>
              <a:gd name="connsiteY70" fmla="*/ 38100 h 2552700"/>
              <a:gd name="connsiteX71" fmla="*/ 987425 w 1928598"/>
              <a:gd name="connsiteY71" fmla="*/ 57150 h 2552700"/>
              <a:gd name="connsiteX72" fmla="*/ 968375 w 1928598"/>
              <a:gd name="connsiteY72" fmla="*/ 107950 h 2552700"/>
              <a:gd name="connsiteX73" fmla="*/ 930275 w 1928598"/>
              <a:gd name="connsiteY73" fmla="*/ 101600 h 2552700"/>
              <a:gd name="connsiteX74" fmla="*/ 920750 w 1928598"/>
              <a:gd name="connsiteY74" fmla="*/ 171450 h 2552700"/>
              <a:gd name="connsiteX75" fmla="*/ 787400 w 1928598"/>
              <a:gd name="connsiteY75" fmla="*/ 187325 h 2552700"/>
              <a:gd name="connsiteX76" fmla="*/ 723900 w 1928598"/>
              <a:gd name="connsiteY76" fmla="*/ 203200 h 2552700"/>
              <a:gd name="connsiteX77" fmla="*/ 539750 w 1928598"/>
              <a:gd name="connsiteY77" fmla="*/ 263525 h 2552700"/>
              <a:gd name="connsiteX78" fmla="*/ 466725 w 1928598"/>
              <a:gd name="connsiteY78" fmla="*/ 244475 h 2552700"/>
              <a:gd name="connsiteX79" fmla="*/ 431800 w 1928598"/>
              <a:gd name="connsiteY79" fmla="*/ 247650 h 2552700"/>
              <a:gd name="connsiteX80" fmla="*/ 384175 w 1928598"/>
              <a:gd name="connsiteY80" fmla="*/ 206375 h 2552700"/>
              <a:gd name="connsiteX81" fmla="*/ 323850 w 1928598"/>
              <a:gd name="connsiteY81" fmla="*/ 257175 h 2552700"/>
              <a:gd name="connsiteX0" fmla="*/ 0 w 1960348"/>
              <a:gd name="connsiteY0" fmla="*/ 1990725 h 2552700"/>
              <a:gd name="connsiteX1" fmla="*/ 31750 w 1960348"/>
              <a:gd name="connsiteY1" fmla="*/ 2047875 h 2552700"/>
              <a:gd name="connsiteX2" fmla="*/ 127000 w 1960348"/>
              <a:gd name="connsiteY2" fmla="*/ 2041525 h 2552700"/>
              <a:gd name="connsiteX3" fmla="*/ 136525 w 1960348"/>
              <a:gd name="connsiteY3" fmla="*/ 2082800 h 2552700"/>
              <a:gd name="connsiteX4" fmla="*/ 171450 w 1960348"/>
              <a:gd name="connsiteY4" fmla="*/ 2082800 h 2552700"/>
              <a:gd name="connsiteX5" fmla="*/ 215900 w 1960348"/>
              <a:gd name="connsiteY5" fmla="*/ 2117725 h 2552700"/>
              <a:gd name="connsiteX6" fmla="*/ 190500 w 1960348"/>
              <a:gd name="connsiteY6" fmla="*/ 2149475 h 2552700"/>
              <a:gd name="connsiteX7" fmla="*/ 250825 w 1960348"/>
              <a:gd name="connsiteY7" fmla="*/ 2187575 h 2552700"/>
              <a:gd name="connsiteX8" fmla="*/ 250825 w 1960348"/>
              <a:gd name="connsiteY8" fmla="*/ 2251075 h 2552700"/>
              <a:gd name="connsiteX9" fmla="*/ 295275 w 1960348"/>
              <a:gd name="connsiteY9" fmla="*/ 2276475 h 2552700"/>
              <a:gd name="connsiteX10" fmla="*/ 327025 w 1960348"/>
              <a:gd name="connsiteY10" fmla="*/ 2339975 h 2552700"/>
              <a:gd name="connsiteX11" fmla="*/ 355600 w 1960348"/>
              <a:gd name="connsiteY11" fmla="*/ 2333625 h 2552700"/>
              <a:gd name="connsiteX12" fmla="*/ 393700 w 1960348"/>
              <a:gd name="connsiteY12" fmla="*/ 2374900 h 2552700"/>
              <a:gd name="connsiteX13" fmla="*/ 485775 w 1960348"/>
              <a:gd name="connsiteY13" fmla="*/ 2346325 h 2552700"/>
              <a:gd name="connsiteX14" fmla="*/ 577850 w 1960348"/>
              <a:gd name="connsiteY14" fmla="*/ 2508250 h 2552700"/>
              <a:gd name="connsiteX15" fmla="*/ 600075 w 1960348"/>
              <a:gd name="connsiteY15" fmla="*/ 2486025 h 2552700"/>
              <a:gd name="connsiteX16" fmla="*/ 625475 w 1960348"/>
              <a:gd name="connsiteY16" fmla="*/ 2520950 h 2552700"/>
              <a:gd name="connsiteX17" fmla="*/ 654050 w 1960348"/>
              <a:gd name="connsiteY17" fmla="*/ 2498725 h 2552700"/>
              <a:gd name="connsiteX18" fmla="*/ 673100 w 1960348"/>
              <a:gd name="connsiteY18" fmla="*/ 2543175 h 2552700"/>
              <a:gd name="connsiteX19" fmla="*/ 720725 w 1960348"/>
              <a:gd name="connsiteY19" fmla="*/ 2552700 h 2552700"/>
              <a:gd name="connsiteX20" fmla="*/ 807824 w 1960348"/>
              <a:gd name="connsiteY20" fmla="*/ 2373811 h 2552700"/>
              <a:gd name="connsiteX21" fmla="*/ 874499 w 1960348"/>
              <a:gd name="connsiteY21" fmla="*/ 2310311 h 2552700"/>
              <a:gd name="connsiteX22" fmla="*/ 985624 w 1960348"/>
              <a:gd name="connsiteY22" fmla="*/ 2278561 h 2552700"/>
              <a:gd name="connsiteX23" fmla="*/ 988799 w 1960348"/>
              <a:gd name="connsiteY23" fmla="*/ 2243636 h 2552700"/>
              <a:gd name="connsiteX24" fmla="*/ 1011024 w 1960348"/>
              <a:gd name="connsiteY24" fmla="*/ 2205536 h 2552700"/>
              <a:gd name="connsiteX25" fmla="*/ 1042774 w 1960348"/>
              <a:gd name="connsiteY25" fmla="*/ 2221411 h 2552700"/>
              <a:gd name="connsiteX26" fmla="*/ 1084049 w 1960348"/>
              <a:gd name="connsiteY26" fmla="*/ 2167436 h 2552700"/>
              <a:gd name="connsiteX27" fmla="*/ 1096749 w 1960348"/>
              <a:gd name="connsiteY27" fmla="*/ 2142036 h 2552700"/>
              <a:gd name="connsiteX28" fmla="*/ 1153899 w 1960348"/>
              <a:gd name="connsiteY28" fmla="*/ 2161086 h 2552700"/>
              <a:gd name="connsiteX29" fmla="*/ 1185649 w 1960348"/>
              <a:gd name="connsiteY29" fmla="*/ 2196011 h 2552700"/>
              <a:gd name="connsiteX30" fmla="*/ 1172949 w 1960348"/>
              <a:gd name="connsiteY30" fmla="*/ 2237286 h 2552700"/>
              <a:gd name="connsiteX31" fmla="*/ 1239624 w 1960348"/>
              <a:gd name="connsiteY31" fmla="*/ 2227761 h 2552700"/>
              <a:gd name="connsiteX32" fmla="*/ 1220574 w 1960348"/>
              <a:gd name="connsiteY32" fmla="*/ 2183311 h 2552700"/>
              <a:gd name="connsiteX33" fmla="*/ 1233274 w 1960348"/>
              <a:gd name="connsiteY33" fmla="*/ 2135686 h 2552700"/>
              <a:gd name="connsiteX34" fmla="*/ 1261849 w 1960348"/>
              <a:gd name="connsiteY34" fmla="*/ 2138861 h 2552700"/>
              <a:gd name="connsiteX35" fmla="*/ 1312649 w 1960348"/>
              <a:gd name="connsiteY35" fmla="*/ 2056311 h 2552700"/>
              <a:gd name="connsiteX36" fmla="*/ 1388849 w 1960348"/>
              <a:gd name="connsiteY36" fmla="*/ 2119811 h 2552700"/>
              <a:gd name="connsiteX37" fmla="*/ 1376149 w 1960348"/>
              <a:gd name="connsiteY37" fmla="*/ 2173786 h 2552700"/>
              <a:gd name="connsiteX38" fmla="*/ 1436474 w 1960348"/>
              <a:gd name="connsiteY38" fmla="*/ 2186486 h 2552700"/>
              <a:gd name="connsiteX39" fmla="*/ 1509499 w 1960348"/>
              <a:gd name="connsiteY39" fmla="*/ 2237286 h 2552700"/>
              <a:gd name="connsiteX40" fmla="*/ 1572999 w 1960348"/>
              <a:gd name="connsiteY40" fmla="*/ 2221411 h 2552700"/>
              <a:gd name="connsiteX41" fmla="*/ 1607924 w 1960348"/>
              <a:gd name="connsiteY41" fmla="*/ 2246811 h 2552700"/>
              <a:gd name="connsiteX42" fmla="*/ 1693649 w 1960348"/>
              <a:gd name="connsiteY42" fmla="*/ 2243636 h 2552700"/>
              <a:gd name="connsiteX43" fmla="*/ 1766674 w 1960348"/>
              <a:gd name="connsiteY43" fmla="*/ 2272211 h 2552700"/>
              <a:gd name="connsiteX44" fmla="*/ 1788899 w 1960348"/>
              <a:gd name="connsiteY44" fmla="*/ 2338886 h 2552700"/>
              <a:gd name="connsiteX45" fmla="*/ 1877799 w 1960348"/>
              <a:gd name="connsiteY45" fmla="*/ 2310311 h 2552700"/>
              <a:gd name="connsiteX46" fmla="*/ 1925424 w 1960348"/>
              <a:gd name="connsiteY46" fmla="*/ 2348411 h 2552700"/>
              <a:gd name="connsiteX47" fmla="*/ 1928598 w 1960348"/>
              <a:gd name="connsiteY47" fmla="*/ 2307136 h 2552700"/>
              <a:gd name="connsiteX48" fmla="*/ 1900023 w 1960348"/>
              <a:gd name="connsiteY48" fmla="*/ 2243636 h 2552700"/>
              <a:gd name="connsiteX49" fmla="*/ 1960348 w 1960348"/>
              <a:gd name="connsiteY49" fmla="*/ 2234111 h 2552700"/>
              <a:gd name="connsiteX50" fmla="*/ 1717675 w 1960348"/>
              <a:gd name="connsiteY50" fmla="*/ 1616075 h 2552700"/>
              <a:gd name="connsiteX51" fmla="*/ 1725400 w 1960348"/>
              <a:gd name="connsiteY51" fmla="*/ 1605461 h 2552700"/>
              <a:gd name="connsiteX52" fmla="*/ 1647825 w 1960348"/>
              <a:gd name="connsiteY52" fmla="*/ 1435100 h 2552700"/>
              <a:gd name="connsiteX53" fmla="*/ 1549400 w 1960348"/>
              <a:gd name="connsiteY53" fmla="*/ 1292225 h 2552700"/>
              <a:gd name="connsiteX54" fmla="*/ 1476375 w 1960348"/>
              <a:gd name="connsiteY54" fmla="*/ 1289050 h 2552700"/>
              <a:gd name="connsiteX55" fmla="*/ 1393825 w 1960348"/>
              <a:gd name="connsiteY55" fmla="*/ 1079500 h 2552700"/>
              <a:gd name="connsiteX56" fmla="*/ 1412875 w 1960348"/>
              <a:gd name="connsiteY56" fmla="*/ 1054100 h 2552700"/>
              <a:gd name="connsiteX57" fmla="*/ 1463675 w 1960348"/>
              <a:gd name="connsiteY57" fmla="*/ 1044575 h 2552700"/>
              <a:gd name="connsiteX58" fmla="*/ 1498600 w 1960348"/>
              <a:gd name="connsiteY58" fmla="*/ 1003300 h 2552700"/>
              <a:gd name="connsiteX59" fmla="*/ 1495425 w 1960348"/>
              <a:gd name="connsiteY59" fmla="*/ 965200 h 2552700"/>
              <a:gd name="connsiteX60" fmla="*/ 1365250 w 1960348"/>
              <a:gd name="connsiteY60" fmla="*/ 781050 h 2552700"/>
              <a:gd name="connsiteX61" fmla="*/ 1355725 w 1960348"/>
              <a:gd name="connsiteY61" fmla="*/ 730250 h 2552700"/>
              <a:gd name="connsiteX62" fmla="*/ 1292225 w 1960348"/>
              <a:gd name="connsiteY62" fmla="*/ 692150 h 2552700"/>
              <a:gd name="connsiteX63" fmla="*/ 1270000 w 1960348"/>
              <a:gd name="connsiteY63" fmla="*/ 488950 h 2552700"/>
              <a:gd name="connsiteX64" fmla="*/ 1308100 w 1960348"/>
              <a:gd name="connsiteY64" fmla="*/ 400050 h 2552700"/>
              <a:gd name="connsiteX65" fmla="*/ 1368425 w 1960348"/>
              <a:gd name="connsiteY65" fmla="*/ 314325 h 2552700"/>
              <a:gd name="connsiteX66" fmla="*/ 1371600 w 1960348"/>
              <a:gd name="connsiteY66" fmla="*/ 225425 h 2552700"/>
              <a:gd name="connsiteX67" fmla="*/ 1276350 w 1960348"/>
              <a:gd name="connsiteY67" fmla="*/ 219075 h 2552700"/>
              <a:gd name="connsiteX68" fmla="*/ 1216025 w 1960348"/>
              <a:gd name="connsiteY68" fmla="*/ 31750 h 2552700"/>
              <a:gd name="connsiteX69" fmla="*/ 1146175 w 1960348"/>
              <a:gd name="connsiteY69" fmla="*/ 0 h 2552700"/>
              <a:gd name="connsiteX70" fmla="*/ 1073150 w 1960348"/>
              <a:gd name="connsiteY70" fmla="*/ 38100 h 2552700"/>
              <a:gd name="connsiteX71" fmla="*/ 987425 w 1960348"/>
              <a:gd name="connsiteY71" fmla="*/ 57150 h 2552700"/>
              <a:gd name="connsiteX72" fmla="*/ 968375 w 1960348"/>
              <a:gd name="connsiteY72" fmla="*/ 107950 h 2552700"/>
              <a:gd name="connsiteX73" fmla="*/ 930275 w 1960348"/>
              <a:gd name="connsiteY73" fmla="*/ 101600 h 2552700"/>
              <a:gd name="connsiteX74" fmla="*/ 920750 w 1960348"/>
              <a:gd name="connsiteY74" fmla="*/ 171450 h 2552700"/>
              <a:gd name="connsiteX75" fmla="*/ 787400 w 1960348"/>
              <a:gd name="connsiteY75" fmla="*/ 187325 h 2552700"/>
              <a:gd name="connsiteX76" fmla="*/ 723900 w 1960348"/>
              <a:gd name="connsiteY76" fmla="*/ 203200 h 2552700"/>
              <a:gd name="connsiteX77" fmla="*/ 539750 w 1960348"/>
              <a:gd name="connsiteY77" fmla="*/ 263525 h 2552700"/>
              <a:gd name="connsiteX78" fmla="*/ 466725 w 1960348"/>
              <a:gd name="connsiteY78" fmla="*/ 244475 h 2552700"/>
              <a:gd name="connsiteX79" fmla="*/ 431800 w 1960348"/>
              <a:gd name="connsiteY79" fmla="*/ 247650 h 2552700"/>
              <a:gd name="connsiteX80" fmla="*/ 384175 w 1960348"/>
              <a:gd name="connsiteY80" fmla="*/ 206375 h 2552700"/>
              <a:gd name="connsiteX81" fmla="*/ 323850 w 1960348"/>
              <a:gd name="connsiteY81" fmla="*/ 257175 h 2552700"/>
              <a:gd name="connsiteX0" fmla="*/ 0 w 1960348"/>
              <a:gd name="connsiteY0" fmla="*/ 1990725 h 2552700"/>
              <a:gd name="connsiteX1" fmla="*/ 31750 w 1960348"/>
              <a:gd name="connsiteY1" fmla="*/ 2047875 h 2552700"/>
              <a:gd name="connsiteX2" fmla="*/ 127000 w 1960348"/>
              <a:gd name="connsiteY2" fmla="*/ 2041525 h 2552700"/>
              <a:gd name="connsiteX3" fmla="*/ 136525 w 1960348"/>
              <a:gd name="connsiteY3" fmla="*/ 2082800 h 2552700"/>
              <a:gd name="connsiteX4" fmla="*/ 171450 w 1960348"/>
              <a:gd name="connsiteY4" fmla="*/ 2082800 h 2552700"/>
              <a:gd name="connsiteX5" fmla="*/ 215900 w 1960348"/>
              <a:gd name="connsiteY5" fmla="*/ 2117725 h 2552700"/>
              <a:gd name="connsiteX6" fmla="*/ 190500 w 1960348"/>
              <a:gd name="connsiteY6" fmla="*/ 2149475 h 2552700"/>
              <a:gd name="connsiteX7" fmla="*/ 250825 w 1960348"/>
              <a:gd name="connsiteY7" fmla="*/ 2187575 h 2552700"/>
              <a:gd name="connsiteX8" fmla="*/ 250825 w 1960348"/>
              <a:gd name="connsiteY8" fmla="*/ 2251075 h 2552700"/>
              <a:gd name="connsiteX9" fmla="*/ 295275 w 1960348"/>
              <a:gd name="connsiteY9" fmla="*/ 2276475 h 2552700"/>
              <a:gd name="connsiteX10" fmla="*/ 327025 w 1960348"/>
              <a:gd name="connsiteY10" fmla="*/ 2339975 h 2552700"/>
              <a:gd name="connsiteX11" fmla="*/ 355600 w 1960348"/>
              <a:gd name="connsiteY11" fmla="*/ 2333625 h 2552700"/>
              <a:gd name="connsiteX12" fmla="*/ 393700 w 1960348"/>
              <a:gd name="connsiteY12" fmla="*/ 2374900 h 2552700"/>
              <a:gd name="connsiteX13" fmla="*/ 485775 w 1960348"/>
              <a:gd name="connsiteY13" fmla="*/ 2346325 h 2552700"/>
              <a:gd name="connsiteX14" fmla="*/ 577850 w 1960348"/>
              <a:gd name="connsiteY14" fmla="*/ 2508250 h 2552700"/>
              <a:gd name="connsiteX15" fmla="*/ 600075 w 1960348"/>
              <a:gd name="connsiteY15" fmla="*/ 2486025 h 2552700"/>
              <a:gd name="connsiteX16" fmla="*/ 625475 w 1960348"/>
              <a:gd name="connsiteY16" fmla="*/ 2520950 h 2552700"/>
              <a:gd name="connsiteX17" fmla="*/ 654050 w 1960348"/>
              <a:gd name="connsiteY17" fmla="*/ 2498725 h 2552700"/>
              <a:gd name="connsiteX18" fmla="*/ 673100 w 1960348"/>
              <a:gd name="connsiteY18" fmla="*/ 2543175 h 2552700"/>
              <a:gd name="connsiteX19" fmla="*/ 720725 w 1960348"/>
              <a:gd name="connsiteY19" fmla="*/ 2552700 h 2552700"/>
              <a:gd name="connsiteX20" fmla="*/ 807824 w 1960348"/>
              <a:gd name="connsiteY20" fmla="*/ 2373811 h 2552700"/>
              <a:gd name="connsiteX21" fmla="*/ 874499 w 1960348"/>
              <a:gd name="connsiteY21" fmla="*/ 2310311 h 2552700"/>
              <a:gd name="connsiteX22" fmla="*/ 985624 w 1960348"/>
              <a:gd name="connsiteY22" fmla="*/ 2278561 h 2552700"/>
              <a:gd name="connsiteX23" fmla="*/ 988799 w 1960348"/>
              <a:gd name="connsiteY23" fmla="*/ 2243636 h 2552700"/>
              <a:gd name="connsiteX24" fmla="*/ 1011024 w 1960348"/>
              <a:gd name="connsiteY24" fmla="*/ 2205536 h 2552700"/>
              <a:gd name="connsiteX25" fmla="*/ 1042774 w 1960348"/>
              <a:gd name="connsiteY25" fmla="*/ 2221411 h 2552700"/>
              <a:gd name="connsiteX26" fmla="*/ 1084049 w 1960348"/>
              <a:gd name="connsiteY26" fmla="*/ 2167436 h 2552700"/>
              <a:gd name="connsiteX27" fmla="*/ 1096749 w 1960348"/>
              <a:gd name="connsiteY27" fmla="*/ 2142036 h 2552700"/>
              <a:gd name="connsiteX28" fmla="*/ 1153899 w 1960348"/>
              <a:gd name="connsiteY28" fmla="*/ 2161086 h 2552700"/>
              <a:gd name="connsiteX29" fmla="*/ 1185649 w 1960348"/>
              <a:gd name="connsiteY29" fmla="*/ 2196011 h 2552700"/>
              <a:gd name="connsiteX30" fmla="*/ 1172949 w 1960348"/>
              <a:gd name="connsiteY30" fmla="*/ 2237286 h 2552700"/>
              <a:gd name="connsiteX31" fmla="*/ 1239624 w 1960348"/>
              <a:gd name="connsiteY31" fmla="*/ 2227761 h 2552700"/>
              <a:gd name="connsiteX32" fmla="*/ 1220574 w 1960348"/>
              <a:gd name="connsiteY32" fmla="*/ 2183311 h 2552700"/>
              <a:gd name="connsiteX33" fmla="*/ 1233274 w 1960348"/>
              <a:gd name="connsiteY33" fmla="*/ 2135686 h 2552700"/>
              <a:gd name="connsiteX34" fmla="*/ 1261849 w 1960348"/>
              <a:gd name="connsiteY34" fmla="*/ 2138861 h 2552700"/>
              <a:gd name="connsiteX35" fmla="*/ 1312649 w 1960348"/>
              <a:gd name="connsiteY35" fmla="*/ 2056311 h 2552700"/>
              <a:gd name="connsiteX36" fmla="*/ 1388849 w 1960348"/>
              <a:gd name="connsiteY36" fmla="*/ 2119811 h 2552700"/>
              <a:gd name="connsiteX37" fmla="*/ 1376149 w 1960348"/>
              <a:gd name="connsiteY37" fmla="*/ 2173786 h 2552700"/>
              <a:gd name="connsiteX38" fmla="*/ 1436474 w 1960348"/>
              <a:gd name="connsiteY38" fmla="*/ 2186486 h 2552700"/>
              <a:gd name="connsiteX39" fmla="*/ 1509499 w 1960348"/>
              <a:gd name="connsiteY39" fmla="*/ 2237286 h 2552700"/>
              <a:gd name="connsiteX40" fmla="*/ 1572999 w 1960348"/>
              <a:gd name="connsiteY40" fmla="*/ 2221411 h 2552700"/>
              <a:gd name="connsiteX41" fmla="*/ 1607924 w 1960348"/>
              <a:gd name="connsiteY41" fmla="*/ 2246811 h 2552700"/>
              <a:gd name="connsiteX42" fmla="*/ 1693649 w 1960348"/>
              <a:gd name="connsiteY42" fmla="*/ 2243636 h 2552700"/>
              <a:gd name="connsiteX43" fmla="*/ 1766674 w 1960348"/>
              <a:gd name="connsiteY43" fmla="*/ 2272211 h 2552700"/>
              <a:gd name="connsiteX44" fmla="*/ 1788899 w 1960348"/>
              <a:gd name="connsiteY44" fmla="*/ 2338886 h 2552700"/>
              <a:gd name="connsiteX45" fmla="*/ 1877799 w 1960348"/>
              <a:gd name="connsiteY45" fmla="*/ 2310311 h 2552700"/>
              <a:gd name="connsiteX46" fmla="*/ 1925424 w 1960348"/>
              <a:gd name="connsiteY46" fmla="*/ 2348411 h 2552700"/>
              <a:gd name="connsiteX47" fmla="*/ 1928598 w 1960348"/>
              <a:gd name="connsiteY47" fmla="*/ 2307136 h 2552700"/>
              <a:gd name="connsiteX48" fmla="*/ 1900023 w 1960348"/>
              <a:gd name="connsiteY48" fmla="*/ 2243636 h 2552700"/>
              <a:gd name="connsiteX49" fmla="*/ 1960348 w 1960348"/>
              <a:gd name="connsiteY49" fmla="*/ 2234111 h 2552700"/>
              <a:gd name="connsiteX50" fmla="*/ 1957173 w 1960348"/>
              <a:gd name="connsiteY50" fmla="*/ 2234111 h 2552700"/>
              <a:gd name="connsiteX51" fmla="*/ 1717675 w 1960348"/>
              <a:gd name="connsiteY51" fmla="*/ 1616075 h 2552700"/>
              <a:gd name="connsiteX52" fmla="*/ 1725400 w 1960348"/>
              <a:gd name="connsiteY52" fmla="*/ 1605461 h 2552700"/>
              <a:gd name="connsiteX53" fmla="*/ 1647825 w 1960348"/>
              <a:gd name="connsiteY53" fmla="*/ 1435100 h 2552700"/>
              <a:gd name="connsiteX54" fmla="*/ 1549400 w 1960348"/>
              <a:gd name="connsiteY54" fmla="*/ 1292225 h 2552700"/>
              <a:gd name="connsiteX55" fmla="*/ 1476375 w 1960348"/>
              <a:gd name="connsiteY55" fmla="*/ 1289050 h 2552700"/>
              <a:gd name="connsiteX56" fmla="*/ 1393825 w 1960348"/>
              <a:gd name="connsiteY56" fmla="*/ 1079500 h 2552700"/>
              <a:gd name="connsiteX57" fmla="*/ 1412875 w 1960348"/>
              <a:gd name="connsiteY57" fmla="*/ 1054100 h 2552700"/>
              <a:gd name="connsiteX58" fmla="*/ 1463675 w 1960348"/>
              <a:gd name="connsiteY58" fmla="*/ 1044575 h 2552700"/>
              <a:gd name="connsiteX59" fmla="*/ 1498600 w 1960348"/>
              <a:gd name="connsiteY59" fmla="*/ 1003300 h 2552700"/>
              <a:gd name="connsiteX60" fmla="*/ 1495425 w 1960348"/>
              <a:gd name="connsiteY60" fmla="*/ 965200 h 2552700"/>
              <a:gd name="connsiteX61" fmla="*/ 1365250 w 1960348"/>
              <a:gd name="connsiteY61" fmla="*/ 781050 h 2552700"/>
              <a:gd name="connsiteX62" fmla="*/ 1355725 w 1960348"/>
              <a:gd name="connsiteY62" fmla="*/ 730250 h 2552700"/>
              <a:gd name="connsiteX63" fmla="*/ 1292225 w 1960348"/>
              <a:gd name="connsiteY63" fmla="*/ 692150 h 2552700"/>
              <a:gd name="connsiteX64" fmla="*/ 1270000 w 1960348"/>
              <a:gd name="connsiteY64" fmla="*/ 488950 h 2552700"/>
              <a:gd name="connsiteX65" fmla="*/ 1308100 w 1960348"/>
              <a:gd name="connsiteY65" fmla="*/ 400050 h 2552700"/>
              <a:gd name="connsiteX66" fmla="*/ 1368425 w 1960348"/>
              <a:gd name="connsiteY66" fmla="*/ 314325 h 2552700"/>
              <a:gd name="connsiteX67" fmla="*/ 1371600 w 1960348"/>
              <a:gd name="connsiteY67" fmla="*/ 225425 h 2552700"/>
              <a:gd name="connsiteX68" fmla="*/ 1276350 w 1960348"/>
              <a:gd name="connsiteY68" fmla="*/ 219075 h 2552700"/>
              <a:gd name="connsiteX69" fmla="*/ 1216025 w 1960348"/>
              <a:gd name="connsiteY69" fmla="*/ 31750 h 2552700"/>
              <a:gd name="connsiteX70" fmla="*/ 1146175 w 1960348"/>
              <a:gd name="connsiteY70" fmla="*/ 0 h 2552700"/>
              <a:gd name="connsiteX71" fmla="*/ 1073150 w 1960348"/>
              <a:gd name="connsiteY71" fmla="*/ 38100 h 2552700"/>
              <a:gd name="connsiteX72" fmla="*/ 987425 w 1960348"/>
              <a:gd name="connsiteY72" fmla="*/ 57150 h 2552700"/>
              <a:gd name="connsiteX73" fmla="*/ 968375 w 1960348"/>
              <a:gd name="connsiteY73" fmla="*/ 107950 h 2552700"/>
              <a:gd name="connsiteX74" fmla="*/ 930275 w 1960348"/>
              <a:gd name="connsiteY74" fmla="*/ 101600 h 2552700"/>
              <a:gd name="connsiteX75" fmla="*/ 920750 w 1960348"/>
              <a:gd name="connsiteY75" fmla="*/ 171450 h 2552700"/>
              <a:gd name="connsiteX76" fmla="*/ 787400 w 1960348"/>
              <a:gd name="connsiteY76" fmla="*/ 187325 h 2552700"/>
              <a:gd name="connsiteX77" fmla="*/ 723900 w 1960348"/>
              <a:gd name="connsiteY77" fmla="*/ 203200 h 2552700"/>
              <a:gd name="connsiteX78" fmla="*/ 539750 w 1960348"/>
              <a:gd name="connsiteY78" fmla="*/ 263525 h 2552700"/>
              <a:gd name="connsiteX79" fmla="*/ 466725 w 1960348"/>
              <a:gd name="connsiteY79" fmla="*/ 244475 h 2552700"/>
              <a:gd name="connsiteX80" fmla="*/ 431800 w 1960348"/>
              <a:gd name="connsiteY80" fmla="*/ 247650 h 2552700"/>
              <a:gd name="connsiteX81" fmla="*/ 384175 w 1960348"/>
              <a:gd name="connsiteY81" fmla="*/ 206375 h 2552700"/>
              <a:gd name="connsiteX82" fmla="*/ 323850 w 1960348"/>
              <a:gd name="connsiteY82" fmla="*/ 257175 h 2552700"/>
              <a:gd name="connsiteX0" fmla="*/ 0 w 1960348"/>
              <a:gd name="connsiteY0" fmla="*/ 1990725 h 2552700"/>
              <a:gd name="connsiteX1" fmla="*/ 31750 w 1960348"/>
              <a:gd name="connsiteY1" fmla="*/ 2047875 h 2552700"/>
              <a:gd name="connsiteX2" fmla="*/ 127000 w 1960348"/>
              <a:gd name="connsiteY2" fmla="*/ 2041525 h 2552700"/>
              <a:gd name="connsiteX3" fmla="*/ 136525 w 1960348"/>
              <a:gd name="connsiteY3" fmla="*/ 2082800 h 2552700"/>
              <a:gd name="connsiteX4" fmla="*/ 171450 w 1960348"/>
              <a:gd name="connsiteY4" fmla="*/ 2082800 h 2552700"/>
              <a:gd name="connsiteX5" fmla="*/ 215900 w 1960348"/>
              <a:gd name="connsiteY5" fmla="*/ 2117725 h 2552700"/>
              <a:gd name="connsiteX6" fmla="*/ 190500 w 1960348"/>
              <a:gd name="connsiteY6" fmla="*/ 2149475 h 2552700"/>
              <a:gd name="connsiteX7" fmla="*/ 250825 w 1960348"/>
              <a:gd name="connsiteY7" fmla="*/ 2187575 h 2552700"/>
              <a:gd name="connsiteX8" fmla="*/ 250825 w 1960348"/>
              <a:gd name="connsiteY8" fmla="*/ 2251075 h 2552700"/>
              <a:gd name="connsiteX9" fmla="*/ 295275 w 1960348"/>
              <a:gd name="connsiteY9" fmla="*/ 2276475 h 2552700"/>
              <a:gd name="connsiteX10" fmla="*/ 327025 w 1960348"/>
              <a:gd name="connsiteY10" fmla="*/ 2339975 h 2552700"/>
              <a:gd name="connsiteX11" fmla="*/ 355600 w 1960348"/>
              <a:gd name="connsiteY11" fmla="*/ 2333625 h 2552700"/>
              <a:gd name="connsiteX12" fmla="*/ 393700 w 1960348"/>
              <a:gd name="connsiteY12" fmla="*/ 2374900 h 2552700"/>
              <a:gd name="connsiteX13" fmla="*/ 485775 w 1960348"/>
              <a:gd name="connsiteY13" fmla="*/ 2346325 h 2552700"/>
              <a:gd name="connsiteX14" fmla="*/ 577850 w 1960348"/>
              <a:gd name="connsiteY14" fmla="*/ 2508250 h 2552700"/>
              <a:gd name="connsiteX15" fmla="*/ 600075 w 1960348"/>
              <a:gd name="connsiteY15" fmla="*/ 2486025 h 2552700"/>
              <a:gd name="connsiteX16" fmla="*/ 625475 w 1960348"/>
              <a:gd name="connsiteY16" fmla="*/ 2520950 h 2552700"/>
              <a:gd name="connsiteX17" fmla="*/ 654050 w 1960348"/>
              <a:gd name="connsiteY17" fmla="*/ 2498725 h 2552700"/>
              <a:gd name="connsiteX18" fmla="*/ 673100 w 1960348"/>
              <a:gd name="connsiteY18" fmla="*/ 2543175 h 2552700"/>
              <a:gd name="connsiteX19" fmla="*/ 720725 w 1960348"/>
              <a:gd name="connsiteY19" fmla="*/ 2552700 h 2552700"/>
              <a:gd name="connsiteX20" fmla="*/ 807824 w 1960348"/>
              <a:gd name="connsiteY20" fmla="*/ 2373811 h 2552700"/>
              <a:gd name="connsiteX21" fmla="*/ 874499 w 1960348"/>
              <a:gd name="connsiteY21" fmla="*/ 2310311 h 2552700"/>
              <a:gd name="connsiteX22" fmla="*/ 985624 w 1960348"/>
              <a:gd name="connsiteY22" fmla="*/ 2278561 h 2552700"/>
              <a:gd name="connsiteX23" fmla="*/ 988799 w 1960348"/>
              <a:gd name="connsiteY23" fmla="*/ 2243636 h 2552700"/>
              <a:gd name="connsiteX24" fmla="*/ 1011024 w 1960348"/>
              <a:gd name="connsiteY24" fmla="*/ 2205536 h 2552700"/>
              <a:gd name="connsiteX25" fmla="*/ 1042774 w 1960348"/>
              <a:gd name="connsiteY25" fmla="*/ 2221411 h 2552700"/>
              <a:gd name="connsiteX26" fmla="*/ 1084049 w 1960348"/>
              <a:gd name="connsiteY26" fmla="*/ 2167436 h 2552700"/>
              <a:gd name="connsiteX27" fmla="*/ 1096749 w 1960348"/>
              <a:gd name="connsiteY27" fmla="*/ 2142036 h 2552700"/>
              <a:gd name="connsiteX28" fmla="*/ 1153899 w 1960348"/>
              <a:gd name="connsiteY28" fmla="*/ 2161086 h 2552700"/>
              <a:gd name="connsiteX29" fmla="*/ 1185649 w 1960348"/>
              <a:gd name="connsiteY29" fmla="*/ 2196011 h 2552700"/>
              <a:gd name="connsiteX30" fmla="*/ 1172949 w 1960348"/>
              <a:gd name="connsiteY30" fmla="*/ 2237286 h 2552700"/>
              <a:gd name="connsiteX31" fmla="*/ 1239624 w 1960348"/>
              <a:gd name="connsiteY31" fmla="*/ 2227761 h 2552700"/>
              <a:gd name="connsiteX32" fmla="*/ 1220574 w 1960348"/>
              <a:gd name="connsiteY32" fmla="*/ 2183311 h 2552700"/>
              <a:gd name="connsiteX33" fmla="*/ 1233274 w 1960348"/>
              <a:gd name="connsiteY33" fmla="*/ 2135686 h 2552700"/>
              <a:gd name="connsiteX34" fmla="*/ 1261849 w 1960348"/>
              <a:gd name="connsiteY34" fmla="*/ 2138861 h 2552700"/>
              <a:gd name="connsiteX35" fmla="*/ 1312649 w 1960348"/>
              <a:gd name="connsiteY35" fmla="*/ 2056311 h 2552700"/>
              <a:gd name="connsiteX36" fmla="*/ 1388849 w 1960348"/>
              <a:gd name="connsiteY36" fmla="*/ 2119811 h 2552700"/>
              <a:gd name="connsiteX37" fmla="*/ 1376149 w 1960348"/>
              <a:gd name="connsiteY37" fmla="*/ 2173786 h 2552700"/>
              <a:gd name="connsiteX38" fmla="*/ 1436474 w 1960348"/>
              <a:gd name="connsiteY38" fmla="*/ 2186486 h 2552700"/>
              <a:gd name="connsiteX39" fmla="*/ 1509499 w 1960348"/>
              <a:gd name="connsiteY39" fmla="*/ 2237286 h 2552700"/>
              <a:gd name="connsiteX40" fmla="*/ 1572999 w 1960348"/>
              <a:gd name="connsiteY40" fmla="*/ 2221411 h 2552700"/>
              <a:gd name="connsiteX41" fmla="*/ 1607924 w 1960348"/>
              <a:gd name="connsiteY41" fmla="*/ 2246811 h 2552700"/>
              <a:gd name="connsiteX42" fmla="*/ 1693649 w 1960348"/>
              <a:gd name="connsiteY42" fmla="*/ 2243636 h 2552700"/>
              <a:gd name="connsiteX43" fmla="*/ 1766674 w 1960348"/>
              <a:gd name="connsiteY43" fmla="*/ 2272211 h 2552700"/>
              <a:gd name="connsiteX44" fmla="*/ 1788899 w 1960348"/>
              <a:gd name="connsiteY44" fmla="*/ 2338886 h 2552700"/>
              <a:gd name="connsiteX45" fmla="*/ 1877799 w 1960348"/>
              <a:gd name="connsiteY45" fmla="*/ 2310311 h 2552700"/>
              <a:gd name="connsiteX46" fmla="*/ 1925424 w 1960348"/>
              <a:gd name="connsiteY46" fmla="*/ 2348411 h 2552700"/>
              <a:gd name="connsiteX47" fmla="*/ 1928598 w 1960348"/>
              <a:gd name="connsiteY47" fmla="*/ 2307136 h 2552700"/>
              <a:gd name="connsiteX48" fmla="*/ 1900023 w 1960348"/>
              <a:gd name="connsiteY48" fmla="*/ 2243636 h 2552700"/>
              <a:gd name="connsiteX49" fmla="*/ 1960348 w 1960348"/>
              <a:gd name="connsiteY49" fmla="*/ 2234111 h 2552700"/>
              <a:gd name="connsiteX50" fmla="*/ 1925423 w 1960348"/>
              <a:gd name="connsiteY50" fmla="*/ 2173786 h 2552700"/>
              <a:gd name="connsiteX51" fmla="*/ 1717675 w 1960348"/>
              <a:gd name="connsiteY51" fmla="*/ 1616075 h 2552700"/>
              <a:gd name="connsiteX52" fmla="*/ 1725400 w 1960348"/>
              <a:gd name="connsiteY52" fmla="*/ 1605461 h 2552700"/>
              <a:gd name="connsiteX53" fmla="*/ 1647825 w 1960348"/>
              <a:gd name="connsiteY53" fmla="*/ 1435100 h 2552700"/>
              <a:gd name="connsiteX54" fmla="*/ 1549400 w 1960348"/>
              <a:gd name="connsiteY54" fmla="*/ 1292225 h 2552700"/>
              <a:gd name="connsiteX55" fmla="*/ 1476375 w 1960348"/>
              <a:gd name="connsiteY55" fmla="*/ 1289050 h 2552700"/>
              <a:gd name="connsiteX56" fmla="*/ 1393825 w 1960348"/>
              <a:gd name="connsiteY56" fmla="*/ 1079500 h 2552700"/>
              <a:gd name="connsiteX57" fmla="*/ 1412875 w 1960348"/>
              <a:gd name="connsiteY57" fmla="*/ 1054100 h 2552700"/>
              <a:gd name="connsiteX58" fmla="*/ 1463675 w 1960348"/>
              <a:gd name="connsiteY58" fmla="*/ 1044575 h 2552700"/>
              <a:gd name="connsiteX59" fmla="*/ 1498600 w 1960348"/>
              <a:gd name="connsiteY59" fmla="*/ 1003300 h 2552700"/>
              <a:gd name="connsiteX60" fmla="*/ 1495425 w 1960348"/>
              <a:gd name="connsiteY60" fmla="*/ 965200 h 2552700"/>
              <a:gd name="connsiteX61" fmla="*/ 1365250 w 1960348"/>
              <a:gd name="connsiteY61" fmla="*/ 781050 h 2552700"/>
              <a:gd name="connsiteX62" fmla="*/ 1355725 w 1960348"/>
              <a:gd name="connsiteY62" fmla="*/ 730250 h 2552700"/>
              <a:gd name="connsiteX63" fmla="*/ 1292225 w 1960348"/>
              <a:gd name="connsiteY63" fmla="*/ 692150 h 2552700"/>
              <a:gd name="connsiteX64" fmla="*/ 1270000 w 1960348"/>
              <a:gd name="connsiteY64" fmla="*/ 488950 h 2552700"/>
              <a:gd name="connsiteX65" fmla="*/ 1308100 w 1960348"/>
              <a:gd name="connsiteY65" fmla="*/ 400050 h 2552700"/>
              <a:gd name="connsiteX66" fmla="*/ 1368425 w 1960348"/>
              <a:gd name="connsiteY66" fmla="*/ 314325 h 2552700"/>
              <a:gd name="connsiteX67" fmla="*/ 1371600 w 1960348"/>
              <a:gd name="connsiteY67" fmla="*/ 225425 h 2552700"/>
              <a:gd name="connsiteX68" fmla="*/ 1276350 w 1960348"/>
              <a:gd name="connsiteY68" fmla="*/ 219075 h 2552700"/>
              <a:gd name="connsiteX69" fmla="*/ 1216025 w 1960348"/>
              <a:gd name="connsiteY69" fmla="*/ 31750 h 2552700"/>
              <a:gd name="connsiteX70" fmla="*/ 1146175 w 1960348"/>
              <a:gd name="connsiteY70" fmla="*/ 0 h 2552700"/>
              <a:gd name="connsiteX71" fmla="*/ 1073150 w 1960348"/>
              <a:gd name="connsiteY71" fmla="*/ 38100 h 2552700"/>
              <a:gd name="connsiteX72" fmla="*/ 987425 w 1960348"/>
              <a:gd name="connsiteY72" fmla="*/ 57150 h 2552700"/>
              <a:gd name="connsiteX73" fmla="*/ 968375 w 1960348"/>
              <a:gd name="connsiteY73" fmla="*/ 107950 h 2552700"/>
              <a:gd name="connsiteX74" fmla="*/ 930275 w 1960348"/>
              <a:gd name="connsiteY74" fmla="*/ 101600 h 2552700"/>
              <a:gd name="connsiteX75" fmla="*/ 920750 w 1960348"/>
              <a:gd name="connsiteY75" fmla="*/ 171450 h 2552700"/>
              <a:gd name="connsiteX76" fmla="*/ 787400 w 1960348"/>
              <a:gd name="connsiteY76" fmla="*/ 187325 h 2552700"/>
              <a:gd name="connsiteX77" fmla="*/ 723900 w 1960348"/>
              <a:gd name="connsiteY77" fmla="*/ 203200 h 2552700"/>
              <a:gd name="connsiteX78" fmla="*/ 539750 w 1960348"/>
              <a:gd name="connsiteY78" fmla="*/ 263525 h 2552700"/>
              <a:gd name="connsiteX79" fmla="*/ 466725 w 1960348"/>
              <a:gd name="connsiteY79" fmla="*/ 244475 h 2552700"/>
              <a:gd name="connsiteX80" fmla="*/ 431800 w 1960348"/>
              <a:gd name="connsiteY80" fmla="*/ 247650 h 2552700"/>
              <a:gd name="connsiteX81" fmla="*/ 384175 w 1960348"/>
              <a:gd name="connsiteY81" fmla="*/ 206375 h 2552700"/>
              <a:gd name="connsiteX82" fmla="*/ 323850 w 1960348"/>
              <a:gd name="connsiteY82" fmla="*/ 257175 h 2552700"/>
              <a:gd name="connsiteX0" fmla="*/ 0 w 1960348"/>
              <a:gd name="connsiteY0" fmla="*/ 1990725 h 2552700"/>
              <a:gd name="connsiteX1" fmla="*/ 31750 w 1960348"/>
              <a:gd name="connsiteY1" fmla="*/ 2047875 h 2552700"/>
              <a:gd name="connsiteX2" fmla="*/ 127000 w 1960348"/>
              <a:gd name="connsiteY2" fmla="*/ 2041525 h 2552700"/>
              <a:gd name="connsiteX3" fmla="*/ 136525 w 1960348"/>
              <a:gd name="connsiteY3" fmla="*/ 2082800 h 2552700"/>
              <a:gd name="connsiteX4" fmla="*/ 171450 w 1960348"/>
              <a:gd name="connsiteY4" fmla="*/ 2082800 h 2552700"/>
              <a:gd name="connsiteX5" fmla="*/ 215900 w 1960348"/>
              <a:gd name="connsiteY5" fmla="*/ 2117725 h 2552700"/>
              <a:gd name="connsiteX6" fmla="*/ 190500 w 1960348"/>
              <a:gd name="connsiteY6" fmla="*/ 2149475 h 2552700"/>
              <a:gd name="connsiteX7" fmla="*/ 250825 w 1960348"/>
              <a:gd name="connsiteY7" fmla="*/ 2187575 h 2552700"/>
              <a:gd name="connsiteX8" fmla="*/ 250825 w 1960348"/>
              <a:gd name="connsiteY8" fmla="*/ 2251075 h 2552700"/>
              <a:gd name="connsiteX9" fmla="*/ 295275 w 1960348"/>
              <a:gd name="connsiteY9" fmla="*/ 2276475 h 2552700"/>
              <a:gd name="connsiteX10" fmla="*/ 327025 w 1960348"/>
              <a:gd name="connsiteY10" fmla="*/ 2339975 h 2552700"/>
              <a:gd name="connsiteX11" fmla="*/ 355600 w 1960348"/>
              <a:gd name="connsiteY11" fmla="*/ 2333625 h 2552700"/>
              <a:gd name="connsiteX12" fmla="*/ 393700 w 1960348"/>
              <a:gd name="connsiteY12" fmla="*/ 2374900 h 2552700"/>
              <a:gd name="connsiteX13" fmla="*/ 485775 w 1960348"/>
              <a:gd name="connsiteY13" fmla="*/ 2346325 h 2552700"/>
              <a:gd name="connsiteX14" fmla="*/ 577850 w 1960348"/>
              <a:gd name="connsiteY14" fmla="*/ 2508250 h 2552700"/>
              <a:gd name="connsiteX15" fmla="*/ 600075 w 1960348"/>
              <a:gd name="connsiteY15" fmla="*/ 2486025 h 2552700"/>
              <a:gd name="connsiteX16" fmla="*/ 625475 w 1960348"/>
              <a:gd name="connsiteY16" fmla="*/ 2520950 h 2552700"/>
              <a:gd name="connsiteX17" fmla="*/ 654050 w 1960348"/>
              <a:gd name="connsiteY17" fmla="*/ 2498725 h 2552700"/>
              <a:gd name="connsiteX18" fmla="*/ 673100 w 1960348"/>
              <a:gd name="connsiteY18" fmla="*/ 2543175 h 2552700"/>
              <a:gd name="connsiteX19" fmla="*/ 720725 w 1960348"/>
              <a:gd name="connsiteY19" fmla="*/ 2552700 h 2552700"/>
              <a:gd name="connsiteX20" fmla="*/ 807824 w 1960348"/>
              <a:gd name="connsiteY20" fmla="*/ 2373811 h 2552700"/>
              <a:gd name="connsiteX21" fmla="*/ 874499 w 1960348"/>
              <a:gd name="connsiteY21" fmla="*/ 2310311 h 2552700"/>
              <a:gd name="connsiteX22" fmla="*/ 985624 w 1960348"/>
              <a:gd name="connsiteY22" fmla="*/ 2278561 h 2552700"/>
              <a:gd name="connsiteX23" fmla="*/ 988799 w 1960348"/>
              <a:gd name="connsiteY23" fmla="*/ 2243636 h 2552700"/>
              <a:gd name="connsiteX24" fmla="*/ 1011024 w 1960348"/>
              <a:gd name="connsiteY24" fmla="*/ 2205536 h 2552700"/>
              <a:gd name="connsiteX25" fmla="*/ 1042774 w 1960348"/>
              <a:gd name="connsiteY25" fmla="*/ 2221411 h 2552700"/>
              <a:gd name="connsiteX26" fmla="*/ 1084049 w 1960348"/>
              <a:gd name="connsiteY26" fmla="*/ 2167436 h 2552700"/>
              <a:gd name="connsiteX27" fmla="*/ 1096749 w 1960348"/>
              <a:gd name="connsiteY27" fmla="*/ 2142036 h 2552700"/>
              <a:gd name="connsiteX28" fmla="*/ 1153899 w 1960348"/>
              <a:gd name="connsiteY28" fmla="*/ 2161086 h 2552700"/>
              <a:gd name="connsiteX29" fmla="*/ 1185649 w 1960348"/>
              <a:gd name="connsiteY29" fmla="*/ 2196011 h 2552700"/>
              <a:gd name="connsiteX30" fmla="*/ 1172949 w 1960348"/>
              <a:gd name="connsiteY30" fmla="*/ 2237286 h 2552700"/>
              <a:gd name="connsiteX31" fmla="*/ 1239624 w 1960348"/>
              <a:gd name="connsiteY31" fmla="*/ 2227761 h 2552700"/>
              <a:gd name="connsiteX32" fmla="*/ 1220574 w 1960348"/>
              <a:gd name="connsiteY32" fmla="*/ 2183311 h 2552700"/>
              <a:gd name="connsiteX33" fmla="*/ 1233274 w 1960348"/>
              <a:gd name="connsiteY33" fmla="*/ 2135686 h 2552700"/>
              <a:gd name="connsiteX34" fmla="*/ 1261849 w 1960348"/>
              <a:gd name="connsiteY34" fmla="*/ 2138861 h 2552700"/>
              <a:gd name="connsiteX35" fmla="*/ 1312649 w 1960348"/>
              <a:gd name="connsiteY35" fmla="*/ 2056311 h 2552700"/>
              <a:gd name="connsiteX36" fmla="*/ 1388849 w 1960348"/>
              <a:gd name="connsiteY36" fmla="*/ 2119811 h 2552700"/>
              <a:gd name="connsiteX37" fmla="*/ 1376149 w 1960348"/>
              <a:gd name="connsiteY37" fmla="*/ 2173786 h 2552700"/>
              <a:gd name="connsiteX38" fmla="*/ 1436474 w 1960348"/>
              <a:gd name="connsiteY38" fmla="*/ 2186486 h 2552700"/>
              <a:gd name="connsiteX39" fmla="*/ 1509499 w 1960348"/>
              <a:gd name="connsiteY39" fmla="*/ 2237286 h 2552700"/>
              <a:gd name="connsiteX40" fmla="*/ 1572999 w 1960348"/>
              <a:gd name="connsiteY40" fmla="*/ 2221411 h 2552700"/>
              <a:gd name="connsiteX41" fmla="*/ 1607924 w 1960348"/>
              <a:gd name="connsiteY41" fmla="*/ 2246811 h 2552700"/>
              <a:gd name="connsiteX42" fmla="*/ 1693649 w 1960348"/>
              <a:gd name="connsiteY42" fmla="*/ 2243636 h 2552700"/>
              <a:gd name="connsiteX43" fmla="*/ 1766674 w 1960348"/>
              <a:gd name="connsiteY43" fmla="*/ 2272211 h 2552700"/>
              <a:gd name="connsiteX44" fmla="*/ 1788899 w 1960348"/>
              <a:gd name="connsiteY44" fmla="*/ 2338886 h 2552700"/>
              <a:gd name="connsiteX45" fmla="*/ 1877799 w 1960348"/>
              <a:gd name="connsiteY45" fmla="*/ 2310311 h 2552700"/>
              <a:gd name="connsiteX46" fmla="*/ 1925424 w 1960348"/>
              <a:gd name="connsiteY46" fmla="*/ 2348411 h 2552700"/>
              <a:gd name="connsiteX47" fmla="*/ 1928598 w 1960348"/>
              <a:gd name="connsiteY47" fmla="*/ 2307136 h 2552700"/>
              <a:gd name="connsiteX48" fmla="*/ 1900023 w 1960348"/>
              <a:gd name="connsiteY48" fmla="*/ 2243636 h 2552700"/>
              <a:gd name="connsiteX49" fmla="*/ 1960348 w 1960348"/>
              <a:gd name="connsiteY49" fmla="*/ 2234111 h 2552700"/>
              <a:gd name="connsiteX50" fmla="*/ 1925423 w 1960348"/>
              <a:gd name="connsiteY50" fmla="*/ 2173786 h 2552700"/>
              <a:gd name="connsiteX51" fmla="*/ 1931773 w 1960348"/>
              <a:gd name="connsiteY51" fmla="*/ 2173786 h 2552700"/>
              <a:gd name="connsiteX52" fmla="*/ 1717675 w 1960348"/>
              <a:gd name="connsiteY52" fmla="*/ 1616075 h 2552700"/>
              <a:gd name="connsiteX53" fmla="*/ 1725400 w 1960348"/>
              <a:gd name="connsiteY53" fmla="*/ 1605461 h 2552700"/>
              <a:gd name="connsiteX54" fmla="*/ 1647825 w 1960348"/>
              <a:gd name="connsiteY54" fmla="*/ 1435100 h 2552700"/>
              <a:gd name="connsiteX55" fmla="*/ 1549400 w 1960348"/>
              <a:gd name="connsiteY55" fmla="*/ 1292225 h 2552700"/>
              <a:gd name="connsiteX56" fmla="*/ 1476375 w 1960348"/>
              <a:gd name="connsiteY56" fmla="*/ 1289050 h 2552700"/>
              <a:gd name="connsiteX57" fmla="*/ 1393825 w 1960348"/>
              <a:gd name="connsiteY57" fmla="*/ 1079500 h 2552700"/>
              <a:gd name="connsiteX58" fmla="*/ 1412875 w 1960348"/>
              <a:gd name="connsiteY58" fmla="*/ 1054100 h 2552700"/>
              <a:gd name="connsiteX59" fmla="*/ 1463675 w 1960348"/>
              <a:gd name="connsiteY59" fmla="*/ 1044575 h 2552700"/>
              <a:gd name="connsiteX60" fmla="*/ 1498600 w 1960348"/>
              <a:gd name="connsiteY60" fmla="*/ 1003300 h 2552700"/>
              <a:gd name="connsiteX61" fmla="*/ 1495425 w 1960348"/>
              <a:gd name="connsiteY61" fmla="*/ 965200 h 2552700"/>
              <a:gd name="connsiteX62" fmla="*/ 1365250 w 1960348"/>
              <a:gd name="connsiteY62" fmla="*/ 781050 h 2552700"/>
              <a:gd name="connsiteX63" fmla="*/ 1355725 w 1960348"/>
              <a:gd name="connsiteY63" fmla="*/ 730250 h 2552700"/>
              <a:gd name="connsiteX64" fmla="*/ 1292225 w 1960348"/>
              <a:gd name="connsiteY64" fmla="*/ 692150 h 2552700"/>
              <a:gd name="connsiteX65" fmla="*/ 1270000 w 1960348"/>
              <a:gd name="connsiteY65" fmla="*/ 488950 h 2552700"/>
              <a:gd name="connsiteX66" fmla="*/ 1308100 w 1960348"/>
              <a:gd name="connsiteY66" fmla="*/ 400050 h 2552700"/>
              <a:gd name="connsiteX67" fmla="*/ 1368425 w 1960348"/>
              <a:gd name="connsiteY67" fmla="*/ 314325 h 2552700"/>
              <a:gd name="connsiteX68" fmla="*/ 1371600 w 1960348"/>
              <a:gd name="connsiteY68" fmla="*/ 225425 h 2552700"/>
              <a:gd name="connsiteX69" fmla="*/ 1276350 w 1960348"/>
              <a:gd name="connsiteY69" fmla="*/ 219075 h 2552700"/>
              <a:gd name="connsiteX70" fmla="*/ 1216025 w 1960348"/>
              <a:gd name="connsiteY70" fmla="*/ 31750 h 2552700"/>
              <a:gd name="connsiteX71" fmla="*/ 1146175 w 1960348"/>
              <a:gd name="connsiteY71" fmla="*/ 0 h 2552700"/>
              <a:gd name="connsiteX72" fmla="*/ 1073150 w 1960348"/>
              <a:gd name="connsiteY72" fmla="*/ 38100 h 2552700"/>
              <a:gd name="connsiteX73" fmla="*/ 987425 w 1960348"/>
              <a:gd name="connsiteY73" fmla="*/ 57150 h 2552700"/>
              <a:gd name="connsiteX74" fmla="*/ 968375 w 1960348"/>
              <a:gd name="connsiteY74" fmla="*/ 107950 h 2552700"/>
              <a:gd name="connsiteX75" fmla="*/ 930275 w 1960348"/>
              <a:gd name="connsiteY75" fmla="*/ 101600 h 2552700"/>
              <a:gd name="connsiteX76" fmla="*/ 920750 w 1960348"/>
              <a:gd name="connsiteY76" fmla="*/ 171450 h 2552700"/>
              <a:gd name="connsiteX77" fmla="*/ 787400 w 1960348"/>
              <a:gd name="connsiteY77" fmla="*/ 187325 h 2552700"/>
              <a:gd name="connsiteX78" fmla="*/ 723900 w 1960348"/>
              <a:gd name="connsiteY78" fmla="*/ 203200 h 2552700"/>
              <a:gd name="connsiteX79" fmla="*/ 539750 w 1960348"/>
              <a:gd name="connsiteY79" fmla="*/ 263525 h 2552700"/>
              <a:gd name="connsiteX80" fmla="*/ 466725 w 1960348"/>
              <a:gd name="connsiteY80" fmla="*/ 244475 h 2552700"/>
              <a:gd name="connsiteX81" fmla="*/ 431800 w 1960348"/>
              <a:gd name="connsiteY81" fmla="*/ 247650 h 2552700"/>
              <a:gd name="connsiteX82" fmla="*/ 384175 w 1960348"/>
              <a:gd name="connsiteY82" fmla="*/ 206375 h 2552700"/>
              <a:gd name="connsiteX83" fmla="*/ 323850 w 1960348"/>
              <a:gd name="connsiteY83" fmla="*/ 257175 h 2552700"/>
              <a:gd name="connsiteX0" fmla="*/ 0 w 1976223"/>
              <a:gd name="connsiteY0" fmla="*/ 1990725 h 2552700"/>
              <a:gd name="connsiteX1" fmla="*/ 31750 w 1976223"/>
              <a:gd name="connsiteY1" fmla="*/ 2047875 h 2552700"/>
              <a:gd name="connsiteX2" fmla="*/ 127000 w 1976223"/>
              <a:gd name="connsiteY2" fmla="*/ 2041525 h 2552700"/>
              <a:gd name="connsiteX3" fmla="*/ 136525 w 1976223"/>
              <a:gd name="connsiteY3" fmla="*/ 2082800 h 2552700"/>
              <a:gd name="connsiteX4" fmla="*/ 171450 w 1976223"/>
              <a:gd name="connsiteY4" fmla="*/ 2082800 h 2552700"/>
              <a:gd name="connsiteX5" fmla="*/ 215900 w 1976223"/>
              <a:gd name="connsiteY5" fmla="*/ 2117725 h 2552700"/>
              <a:gd name="connsiteX6" fmla="*/ 190500 w 1976223"/>
              <a:gd name="connsiteY6" fmla="*/ 2149475 h 2552700"/>
              <a:gd name="connsiteX7" fmla="*/ 250825 w 1976223"/>
              <a:gd name="connsiteY7" fmla="*/ 2187575 h 2552700"/>
              <a:gd name="connsiteX8" fmla="*/ 250825 w 1976223"/>
              <a:gd name="connsiteY8" fmla="*/ 2251075 h 2552700"/>
              <a:gd name="connsiteX9" fmla="*/ 295275 w 1976223"/>
              <a:gd name="connsiteY9" fmla="*/ 2276475 h 2552700"/>
              <a:gd name="connsiteX10" fmla="*/ 327025 w 1976223"/>
              <a:gd name="connsiteY10" fmla="*/ 2339975 h 2552700"/>
              <a:gd name="connsiteX11" fmla="*/ 355600 w 1976223"/>
              <a:gd name="connsiteY11" fmla="*/ 2333625 h 2552700"/>
              <a:gd name="connsiteX12" fmla="*/ 393700 w 1976223"/>
              <a:gd name="connsiteY12" fmla="*/ 2374900 h 2552700"/>
              <a:gd name="connsiteX13" fmla="*/ 485775 w 1976223"/>
              <a:gd name="connsiteY13" fmla="*/ 2346325 h 2552700"/>
              <a:gd name="connsiteX14" fmla="*/ 577850 w 1976223"/>
              <a:gd name="connsiteY14" fmla="*/ 2508250 h 2552700"/>
              <a:gd name="connsiteX15" fmla="*/ 600075 w 1976223"/>
              <a:gd name="connsiteY15" fmla="*/ 2486025 h 2552700"/>
              <a:gd name="connsiteX16" fmla="*/ 625475 w 1976223"/>
              <a:gd name="connsiteY16" fmla="*/ 2520950 h 2552700"/>
              <a:gd name="connsiteX17" fmla="*/ 654050 w 1976223"/>
              <a:gd name="connsiteY17" fmla="*/ 2498725 h 2552700"/>
              <a:gd name="connsiteX18" fmla="*/ 673100 w 1976223"/>
              <a:gd name="connsiteY18" fmla="*/ 2543175 h 2552700"/>
              <a:gd name="connsiteX19" fmla="*/ 720725 w 1976223"/>
              <a:gd name="connsiteY19" fmla="*/ 2552700 h 2552700"/>
              <a:gd name="connsiteX20" fmla="*/ 807824 w 1976223"/>
              <a:gd name="connsiteY20" fmla="*/ 2373811 h 2552700"/>
              <a:gd name="connsiteX21" fmla="*/ 874499 w 1976223"/>
              <a:gd name="connsiteY21" fmla="*/ 2310311 h 2552700"/>
              <a:gd name="connsiteX22" fmla="*/ 985624 w 1976223"/>
              <a:gd name="connsiteY22" fmla="*/ 2278561 h 2552700"/>
              <a:gd name="connsiteX23" fmla="*/ 988799 w 1976223"/>
              <a:gd name="connsiteY23" fmla="*/ 2243636 h 2552700"/>
              <a:gd name="connsiteX24" fmla="*/ 1011024 w 1976223"/>
              <a:gd name="connsiteY24" fmla="*/ 2205536 h 2552700"/>
              <a:gd name="connsiteX25" fmla="*/ 1042774 w 1976223"/>
              <a:gd name="connsiteY25" fmla="*/ 2221411 h 2552700"/>
              <a:gd name="connsiteX26" fmla="*/ 1084049 w 1976223"/>
              <a:gd name="connsiteY26" fmla="*/ 2167436 h 2552700"/>
              <a:gd name="connsiteX27" fmla="*/ 1096749 w 1976223"/>
              <a:gd name="connsiteY27" fmla="*/ 2142036 h 2552700"/>
              <a:gd name="connsiteX28" fmla="*/ 1153899 w 1976223"/>
              <a:gd name="connsiteY28" fmla="*/ 2161086 h 2552700"/>
              <a:gd name="connsiteX29" fmla="*/ 1185649 w 1976223"/>
              <a:gd name="connsiteY29" fmla="*/ 2196011 h 2552700"/>
              <a:gd name="connsiteX30" fmla="*/ 1172949 w 1976223"/>
              <a:gd name="connsiteY30" fmla="*/ 2237286 h 2552700"/>
              <a:gd name="connsiteX31" fmla="*/ 1239624 w 1976223"/>
              <a:gd name="connsiteY31" fmla="*/ 2227761 h 2552700"/>
              <a:gd name="connsiteX32" fmla="*/ 1220574 w 1976223"/>
              <a:gd name="connsiteY32" fmla="*/ 2183311 h 2552700"/>
              <a:gd name="connsiteX33" fmla="*/ 1233274 w 1976223"/>
              <a:gd name="connsiteY33" fmla="*/ 2135686 h 2552700"/>
              <a:gd name="connsiteX34" fmla="*/ 1261849 w 1976223"/>
              <a:gd name="connsiteY34" fmla="*/ 2138861 h 2552700"/>
              <a:gd name="connsiteX35" fmla="*/ 1312649 w 1976223"/>
              <a:gd name="connsiteY35" fmla="*/ 2056311 h 2552700"/>
              <a:gd name="connsiteX36" fmla="*/ 1388849 w 1976223"/>
              <a:gd name="connsiteY36" fmla="*/ 2119811 h 2552700"/>
              <a:gd name="connsiteX37" fmla="*/ 1376149 w 1976223"/>
              <a:gd name="connsiteY37" fmla="*/ 2173786 h 2552700"/>
              <a:gd name="connsiteX38" fmla="*/ 1436474 w 1976223"/>
              <a:gd name="connsiteY38" fmla="*/ 2186486 h 2552700"/>
              <a:gd name="connsiteX39" fmla="*/ 1509499 w 1976223"/>
              <a:gd name="connsiteY39" fmla="*/ 2237286 h 2552700"/>
              <a:gd name="connsiteX40" fmla="*/ 1572999 w 1976223"/>
              <a:gd name="connsiteY40" fmla="*/ 2221411 h 2552700"/>
              <a:gd name="connsiteX41" fmla="*/ 1607924 w 1976223"/>
              <a:gd name="connsiteY41" fmla="*/ 2246811 h 2552700"/>
              <a:gd name="connsiteX42" fmla="*/ 1693649 w 1976223"/>
              <a:gd name="connsiteY42" fmla="*/ 2243636 h 2552700"/>
              <a:gd name="connsiteX43" fmla="*/ 1766674 w 1976223"/>
              <a:gd name="connsiteY43" fmla="*/ 2272211 h 2552700"/>
              <a:gd name="connsiteX44" fmla="*/ 1788899 w 1976223"/>
              <a:gd name="connsiteY44" fmla="*/ 2338886 h 2552700"/>
              <a:gd name="connsiteX45" fmla="*/ 1877799 w 1976223"/>
              <a:gd name="connsiteY45" fmla="*/ 2310311 h 2552700"/>
              <a:gd name="connsiteX46" fmla="*/ 1925424 w 1976223"/>
              <a:gd name="connsiteY46" fmla="*/ 2348411 h 2552700"/>
              <a:gd name="connsiteX47" fmla="*/ 1928598 w 1976223"/>
              <a:gd name="connsiteY47" fmla="*/ 2307136 h 2552700"/>
              <a:gd name="connsiteX48" fmla="*/ 1900023 w 1976223"/>
              <a:gd name="connsiteY48" fmla="*/ 2243636 h 2552700"/>
              <a:gd name="connsiteX49" fmla="*/ 1960348 w 1976223"/>
              <a:gd name="connsiteY49" fmla="*/ 2234111 h 2552700"/>
              <a:gd name="connsiteX50" fmla="*/ 1925423 w 1976223"/>
              <a:gd name="connsiteY50" fmla="*/ 2173786 h 2552700"/>
              <a:gd name="connsiteX51" fmla="*/ 1976223 w 1976223"/>
              <a:gd name="connsiteY51" fmla="*/ 1967411 h 2552700"/>
              <a:gd name="connsiteX52" fmla="*/ 1717675 w 1976223"/>
              <a:gd name="connsiteY52" fmla="*/ 1616075 h 2552700"/>
              <a:gd name="connsiteX53" fmla="*/ 1725400 w 1976223"/>
              <a:gd name="connsiteY53" fmla="*/ 1605461 h 2552700"/>
              <a:gd name="connsiteX54" fmla="*/ 1647825 w 1976223"/>
              <a:gd name="connsiteY54" fmla="*/ 1435100 h 2552700"/>
              <a:gd name="connsiteX55" fmla="*/ 1549400 w 1976223"/>
              <a:gd name="connsiteY55" fmla="*/ 1292225 h 2552700"/>
              <a:gd name="connsiteX56" fmla="*/ 1476375 w 1976223"/>
              <a:gd name="connsiteY56" fmla="*/ 1289050 h 2552700"/>
              <a:gd name="connsiteX57" fmla="*/ 1393825 w 1976223"/>
              <a:gd name="connsiteY57" fmla="*/ 1079500 h 2552700"/>
              <a:gd name="connsiteX58" fmla="*/ 1412875 w 1976223"/>
              <a:gd name="connsiteY58" fmla="*/ 1054100 h 2552700"/>
              <a:gd name="connsiteX59" fmla="*/ 1463675 w 1976223"/>
              <a:gd name="connsiteY59" fmla="*/ 1044575 h 2552700"/>
              <a:gd name="connsiteX60" fmla="*/ 1498600 w 1976223"/>
              <a:gd name="connsiteY60" fmla="*/ 1003300 h 2552700"/>
              <a:gd name="connsiteX61" fmla="*/ 1495425 w 1976223"/>
              <a:gd name="connsiteY61" fmla="*/ 965200 h 2552700"/>
              <a:gd name="connsiteX62" fmla="*/ 1365250 w 1976223"/>
              <a:gd name="connsiteY62" fmla="*/ 781050 h 2552700"/>
              <a:gd name="connsiteX63" fmla="*/ 1355725 w 1976223"/>
              <a:gd name="connsiteY63" fmla="*/ 730250 h 2552700"/>
              <a:gd name="connsiteX64" fmla="*/ 1292225 w 1976223"/>
              <a:gd name="connsiteY64" fmla="*/ 692150 h 2552700"/>
              <a:gd name="connsiteX65" fmla="*/ 1270000 w 1976223"/>
              <a:gd name="connsiteY65" fmla="*/ 488950 h 2552700"/>
              <a:gd name="connsiteX66" fmla="*/ 1308100 w 1976223"/>
              <a:gd name="connsiteY66" fmla="*/ 400050 h 2552700"/>
              <a:gd name="connsiteX67" fmla="*/ 1368425 w 1976223"/>
              <a:gd name="connsiteY67" fmla="*/ 314325 h 2552700"/>
              <a:gd name="connsiteX68" fmla="*/ 1371600 w 1976223"/>
              <a:gd name="connsiteY68" fmla="*/ 225425 h 2552700"/>
              <a:gd name="connsiteX69" fmla="*/ 1276350 w 1976223"/>
              <a:gd name="connsiteY69" fmla="*/ 219075 h 2552700"/>
              <a:gd name="connsiteX70" fmla="*/ 1216025 w 1976223"/>
              <a:gd name="connsiteY70" fmla="*/ 31750 h 2552700"/>
              <a:gd name="connsiteX71" fmla="*/ 1146175 w 1976223"/>
              <a:gd name="connsiteY71" fmla="*/ 0 h 2552700"/>
              <a:gd name="connsiteX72" fmla="*/ 1073150 w 1976223"/>
              <a:gd name="connsiteY72" fmla="*/ 38100 h 2552700"/>
              <a:gd name="connsiteX73" fmla="*/ 987425 w 1976223"/>
              <a:gd name="connsiteY73" fmla="*/ 57150 h 2552700"/>
              <a:gd name="connsiteX74" fmla="*/ 968375 w 1976223"/>
              <a:gd name="connsiteY74" fmla="*/ 107950 h 2552700"/>
              <a:gd name="connsiteX75" fmla="*/ 930275 w 1976223"/>
              <a:gd name="connsiteY75" fmla="*/ 101600 h 2552700"/>
              <a:gd name="connsiteX76" fmla="*/ 920750 w 1976223"/>
              <a:gd name="connsiteY76" fmla="*/ 171450 h 2552700"/>
              <a:gd name="connsiteX77" fmla="*/ 787400 w 1976223"/>
              <a:gd name="connsiteY77" fmla="*/ 187325 h 2552700"/>
              <a:gd name="connsiteX78" fmla="*/ 723900 w 1976223"/>
              <a:gd name="connsiteY78" fmla="*/ 203200 h 2552700"/>
              <a:gd name="connsiteX79" fmla="*/ 539750 w 1976223"/>
              <a:gd name="connsiteY79" fmla="*/ 263525 h 2552700"/>
              <a:gd name="connsiteX80" fmla="*/ 466725 w 1976223"/>
              <a:gd name="connsiteY80" fmla="*/ 244475 h 2552700"/>
              <a:gd name="connsiteX81" fmla="*/ 431800 w 1976223"/>
              <a:gd name="connsiteY81" fmla="*/ 247650 h 2552700"/>
              <a:gd name="connsiteX82" fmla="*/ 384175 w 1976223"/>
              <a:gd name="connsiteY82" fmla="*/ 206375 h 2552700"/>
              <a:gd name="connsiteX83" fmla="*/ 323850 w 1976223"/>
              <a:gd name="connsiteY83" fmla="*/ 257175 h 2552700"/>
              <a:gd name="connsiteX0" fmla="*/ 0 w 1976223"/>
              <a:gd name="connsiteY0" fmla="*/ 1990725 h 2552700"/>
              <a:gd name="connsiteX1" fmla="*/ 31750 w 1976223"/>
              <a:gd name="connsiteY1" fmla="*/ 2047875 h 2552700"/>
              <a:gd name="connsiteX2" fmla="*/ 127000 w 1976223"/>
              <a:gd name="connsiteY2" fmla="*/ 2041525 h 2552700"/>
              <a:gd name="connsiteX3" fmla="*/ 136525 w 1976223"/>
              <a:gd name="connsiteY3" fmla="*/ 2082800 h 2552700"/>
              <a:gd name="connsiteX4" fmla="*/ 171450 w 1976223"/>
              <a:gd name="connsiteY4" fmla="*/ 2082800 h 2552700"/>
              <a:gd name="connsiteX5" fmla="*/ 215900 w 1976223"/>
              <a:gd name="connsiteY5" fmla="*/ 2117725 h 2552700"/>
              <a:gd name="connsiteX6" fmla="*/ 190500 w 1976223"/>
              <a:gd name="connsiteY6" fmla="*/ 2149475 h 2552700"/>
              <a:gd name="connsiteX7" fmla="*/ 250825 w 1976223"/>
              <a:gd name="connsiteY7" fmla="*/ 2187575 h 2552700"/>
              <a:gd name="connsiteX8" fmla="*/ 250825 w 1976223"/>
              <a:gd name="connsiteY8" fmla="*/ 2251075 h 2552700"/>
              <a:gd name="connsiteX9" fmla="*/ 295275 w 1976223"/>
              <a:gd name="connsiteY9" fmla="*/ 2276475 h 2552700"/>
              <a:gd name="connsiteX10" fmla="*/ 327025 w 1976223"/>
              <a:gd name="connsiteY10" fmla="*/ 2339975 h 2552700"/>
              <a:gd name="connsiteX11" fmla="*/ 355600 w 1976223"/>
              <a:gd name="connsiteY11" fmla="*/ 2333625 h 2552700"/>
              <a:gd name="connsiteX12" fmla="*/ 393700 w 1976223"/>
              <a:gd name="connsiteY12" fmla="*/ 2374900 h 2552700"/>
              <a:gd name="connsiteX13" fmla="*/ 485775 w 1976223"/>
              <a:gd name="connsiteY13" fmla="*/ 2346325 h 2552700"/>
              <a:gd name="connsiteX14" fmla="*/ 577850 w 1976223"/>
              <a:gd name="connsiteY14" fmla="*/ 2508250 h 2552700"/>
              <a:gd name="connsiteX15" fmla="*/ 600075 w 1976223"/>
              <a:gd name="connsiteY15" fmla="*/ 2486025 h 2552700"/>
              <a:gd name="connsiteX16" fmla="*/ 625475 w 1976223"/>
              <a:gd name="connsiteY16" fmla="*/ 2520950 h 2552700"/>
              <a:gd name="connsiteX17" fmla="*/ 654050 w 1976223"/>
              <a:gd name="connsiteY17" fmla="*/ 2498725 h 2552700"/>
              <a:gd name="connsiteX18" fmla="*/ 673100 w 1976223"/>
              <a:gd name="connsiteY18" fmla="*/ 2543175 h 2552700"/>
              <a:gd name="connsiteX19" fmla="*/ 720725 w 1976223"/>
              <a:gd name="connsiteY19" fmla="*/ 2552700 h 2552700"/>
              <a:gd name="connsiteX20" fmla="*/ 807824 w 1976223"/>
              <a:gd name="connsiteY20" fmla="*/ 2373811 h 2552700"/>
              <a:gd name="connsiteX21" fmla="*/ 874499 w 1976223"/>
              <a:gd name="connsiteY21" fmla="*/ 2310311 h 2552700"/>
              <a:gd name="connsiteX22" fmla="*/ 985624 w 1976223"/>
              <a:gd name="connsiteY22" fmla="*/ 2278561 h 2552700"/>
              <a:gd name="connsiteX23" fmla="*/ 988799 w 1976223"/>
              <a:gd name="connsiteY23" fmla="*/ 2243636 h 2552700"/>
              <a:gd name="connsiteX24" fmla="*/ 1011024 w 1976223"/>
              <a:gd name="connsiteY24" fmla="*/ 2205536 h 2552700"/>
              <a:gd name="connsiteX25" fmla="*/ 1042774 w 1976223"/>
              <a:gd name="connsiteY25" fmla="*/ 2221411 h 2552700"/>
              <a:gd name="connsiteX26" fmla="*/ 1084049 w 1976223"/>
              <a:gd name="connsiteY26" fmla="*/ 2167436 h 2552700"/>
              <a:gd name="connsiteX27" fmla="*/ 1096749 w 1976223"/>
              <a:gd name="connsiteY27" fmla="*/ 2142036 h 2552700"/>
              <a:gd name="connsiteX28" fmla="*/ 1153899 w 1976223"/>
              <a:gd name="connsiteY28" fmla="*/ 2161086 h 2552700"/>
              <a:gd name="connsiteX29" fmla="*/ 1185649 w 1976223"/>
              <a:gd name="connsiteY29" fmla="*/ 2196011 h 2552700"/>
              <a:gd name="connsiteX30" fmla="*/ 1172949 w 1976223"/>
              <a:gd name="connsiteY30" fmla="*/ 2237286 h 2552700"/>
              <a:gd name="connsiteX31" fmla="*/ 1239624 w 1976223"/>
              <a:gd name="connsiteY31" fmla="*/ 2227761 h 2552700"/>
              <a:gd name="connsiteX32" fmla="*/ 1220574 w 1976223"/>
              <a:gd name="connsiteY32" fmla="*/ 2183311 h 2552700"/>
              <a:gd name="connsiteX33" fmla="*/ 1233274 w 1976223"/>
              <a:gd name="connsiteY33" fmla="*/ 2135686 h 2552700"/>
              <a:gd name="connsiteX34" fmla="*/ 1261849 w 1976223"/>
              <a:gd name="connsiteY34" fmla="*/ 2138861 h 2552700"/>
              <a:gd name="connsiteX35" fmla="*/ 1312649 w 1976223"/>
              <a:gd name="connsiteY35" fmla="*/ 2056311 h 2552700"/>
              <a:gd name="connsiteX36" fmla="*/ 1388849 w 1976223"/>
              <a:gd name="connsiteY36" fmla="*/ 2119811 h 2552700"/>
              <a:gd name="connsiteX37" fmla="*/ 1376149 w 1976223"/>
              <a:gd name="connsiteY37" fmla="*/ 2173786 h 2552700"/>
              <a:gd name="connsiteX38" fmla="*/ 1436474 w 1976223"/>
              <a:gd name="connsiteY38" fmla="*/ 2186486 h 2552700"/>
              <a:gd name="connsiteX39" fmla="*/ 1509499 w 1976223"/>
              <a:gd name="connsiteY39" fmla="*/ 2237286 h 2552700"/>
              <a:gd name="connsiteX40" fmla="*/ 1572999 w 1976223"/>
              <a:gd name="connsiteY40" fmla="*/ 2221411 h 2552700"/>
              <a:gd name="connsiteX41" fmla="*/ 1607924 w 1976223"/>
              <a:gd name="connsiteY41" fmla="*/ 2246811 h 2552700"/>
              <a:gd name="connsiteX42" fmla="*/ 1693649 w 1976223"/>
              <a:gd name="connsiteY42" fmla="*/ 2243636 h 2552700"/>
              <a:gd name="connsiteX43" fmla="*/ 1766674 w 1976223"/>
              <a:gd name="connsiteY43" fmla="*/ 2272211 h 2552700"/>
              <a:gd name="connsiteX44" fmla="*/ 1788899 w 1976223"/>
              <a:gd name="connsiteY44" fmla="*/ 2338886 h 2552700"/>
              <a:gd name="connsiteX45" fmla="*/ 1877799 w 1976223"/>
              <a:gd name="connsiteY45" fmla="*/ 2310311 h 2552700"/>
              <a:gd name="connsiteX46" fmla="*/ 1925424 w 1976223"/>
              <a:gd name="connsiteY46" fmla="*/ 2348411 h 2552700"/>
              <a:gd name="connsiteX47" fmla="*/ 1928598 w 1976223"/>
              <a:gd name="connsiteY47" fmla="*/ 2307136 h 2552700"/>
              <a:gd name="connsiteX48" fmla="*/ 1900023 w 1976223"/>
              <a:gd name="connsiteY48" fmla="*/ 2243636 h 2552700"/>
              <a:gd name="connsiteX49" fmla="*/ 1960348 w 1976223"/>
              <a:gd name="connsiteY49" fmla="*/ 2234111 h 2552700"/>
              <a:gd name="connsiteX50" fmla="*/ 1925423 w 1976223"/>
              <a:gd name="connsiteY50" fmla="*/ 2173786 h 2552700"/>
              <a:gd name="connsiteX51" fmla="*/ 1976223 w 1976223"/>
              <a:gd name="connsiteY51" fmla="*/ 1967411 h 2552700"/>
              <a:gd name="connsiteX52" fmla="*/ 1969873 w 1976223"/>
              <a:gd name="connsiteY52" fmla="*/ 1967411 h 2552700"/>
              <a:gd name="connsiteX53" fmla="*/ 1717675 w 1976223"/>
              <a:gd name="connsiteY53" fmla="*/ 1616075 h 2552700"/>
              <a:gd name="connsiteX54" fmla="*/ 1725400 w 1976223"/>
              <a:gd name="connsiteY54" fmla="*/ 1605461 h 2552700"/>
              <a:gd name="connsiteX55" fmla="*/ 1647825 w 1976223"/>
              <a:gd name="connsiteY55" fmla="*/ 1435100 h 2552700"/>
              <a:gd name="connsiteX56" fmla="*/ 1549400 w 1976223"/>
              <a:gd name="connsiteY56" fmla="*/ 1292225 h 2552700"/>
              <a:gd name="connsiteX57" fmla="*/ 1476375 w 1976223"/>
              <a:gd name="connsiteY57" fmla="*/ 1289050 h 2552700"/>
              <a:gd name="connsiteX58" fmla="*/ 1393825 w 1976223"/>
              <a:gd name="connsiteY58" fmla="*/ 1079500 h 2552700"/>
              <a:gd name="connsiteX59" fmla="*/ 1412875 w 1976223"/>
              <a:gd name="connsiteY59" fmla="*/ 1054100 h 2552700"/>
              <a:gd name="connsiteX60" fmla="*/ 1463675 w 1976223"/>
              <a:gd name="connsiteY60" fmla="*/ 1044575 h 2552700"/>
              <a:gd name="connsiteX61" fmla="*/ 1498600 w 1976223"/>
              <a:gd name="connsiteY61" fmla="*/ 1003300 h 2552700"/>
              <a:gd name="connsiteX62" fmla="*/ 1495425 w 1976223"/>
              <a:gd name="connsiteY62" fmla="*/ 965200 h 2552700"/>
              <a:gd name="connsiteX63" fmla="*/ 1365250 w 1976223"/>
              <a:gd name="connsiteY63" fmla="*/ 781050 h 2552700"/>
              <a:gd name="connsiteX64" fmla="*/ 1355725 w 1976223"/>
              <a:gd name="connsiteY64" fmla="*/ 730250 h 2552700"/>
              <a:gd name="connsiteX65" fmla="*/ 1292225 w 1976223"/>
              <a:gd name="connsiteY65" fmla="*/ 692150 h 2552700"/>
              <a:gd name="connsiteX66" fmla="*/ 1270000 w 1976223"/>
              <a:gd name="connsiteY66" fmla="*/ 488950 h 2552700"/>
              <a:gd name="connsiteX67" fmla="*/ 1308100 w 1976223"/>
              <a:gd name="connsiteY67" fmla="*/ 400050 h 2552700"/>
              <a:gd name="connsiteX68" fmla="*/ 1368425 w 1976223"/>
              <a:gd name="connsiteY68" fmla="*/ 314325 h 2552700"/>
              <a:gd name="connsiteX69" fmla="*/ 1371600 w 1976223"/>
              <a:gd name="connsiteY69" fmla="*/ 225425 h 2552700"/>
              <a:gd name="connsiteX70" fmla="*/ 1276350 w 1976223"/>
              <a:gd name="connsiteY70" fmla="*/ 219075 h 2552700"/>
              <a:gd name="connsiteX71" fmla="*/ 1216025 w 1976223"/>
              <a:gd name="connsiteY71" fmla="*/ 31750 h 2552700"/>
              <a:gd name="connsiteX72" fmla="*/ 1146175 w 1976223"/>
              <a:gd name="connsiteY72" fmla="*/ 0 h 2552700"/>
              <a:gd name="connsiteX73" fmla="*/ 1073150 w 1976223"/>
              <a:gd name="connsiteY73" fmla="*/ 38100 h 2552700"/>
              <a:gd name="connsiteX74" fmla="*/ 987425 w 1976223"/>
              <a:gd name="connsiteY74" fmla="*/ 57150 h 2552700"/>
              <a:gd name="connsiteX75" fmla="*/ 968375 w 1976223"/>
              <a:gd name="connsiteY75" fmla="*/ 107950 h 2552700"/>
              <a:gd name="connsiteX76" fmla="*/ 930275 w 1976223"/>
              <a:gd name="connsiteY76" fmla="*/ 101600 h 2552700"/>
              <a:gd name="connsiteX77" fmla="*/ 920750 w 1976223"/>
              <a:gd name="connsiteY77" fmla="*/ 171450 h 2552700"/>
              <a:gd name="connsiteX78" fmla="*/ 787400 w 1976223"/>
              <a:gd name="connsiteY78" fmla="*/ 187325 h 2552700"/>
              <a:gd name="connsiteX79" fmla="*/ 723900 w 1976223"/>
              <a:gd name="connsiteY79" fmla="*/ 203200 h 2552700"/>
              <a:gd name="connsiteX80" fmla="*/ 539750 w 1976223"/>
              <a:gd name="connsiteY80" fmla="*/ 263525 h 2552700"/>
              <a:gd name="connsiteX81" fmla="*/ 466725 w 1976223"/>
              <a:gd name="connsiteY81" fmla="*/ 244475 h 2552700"/>
              <a:gd name="connsiteX82" fmla="*/ 431800 w 1976223"/>
              <a:gd name="connsiteY82" fmla="*/ 247650 h 2552700"/>
              <a:gd name="connsiteX83" fmla="*/ 384175 w 1976223"/>
              <a:gd name="connsiteY83" fmla="*/ 206375 h 2552700"/>
              <a:gd name="connsiteX84" fmla="*/ 323850 w 1976223"/>
              <a:gd name="connsiteY84" fmla="*/ 257175 h 2552700"/>
              <a:gd name="connsiteX0" fmla="*/ 0 w 1976223"/>
              <a:gd name="connsiteY0" fmla="*/ 1990725 h 2552700"/>
              <a:gd name="connsiteX1" fmla="*/ 31750 w 1976223"/>
              <a:gd name="connsiteY1" fmla="*/ 2047875 h 2552700"/>
              <a:gd name="connsiteX2" fmla="*/ 127000 w 1976223"/>
              <a:gd name="connsiteY2" fmla="*/ 2041525 h 2552700"/>
              <a:gd name="connsiteX3" fmla="*/ 136525 w 1976223"/>
              <a:gd name="connsiteY3" fmla="*/ 2082800 h 2552700"/>
              <a:gd name="connsiteX4" fmla="*/ 171450 w 1976223"/>
              <a:gd name="connsiteY4" fmla="*/ 2082800 h 2552700"/>
              <a:gd name="connsiteX5" fmla="*/ 215900 w 1976223"/>
              <a:gd name="connsiteY5" fmla="*/ 2117725 h 2552700"/>
              <a:gd name="connsiteX6" fmla="*/ 190500 w 1976223"/>
              <a:gd name="connsiteY6" fmla="*/ 2149475 h 2552700"/>
              <a:gd name="connsiteX7" fmla="*/ 250825 w 1976223"/>
              <a:gd name="connsiteY7" fmla="*/ 2187575 h 2552700"/>
              <a:gd name="connsiteX8" fmla="*/ 250825 w 1976223"/>
              <a:gd name="connsiteY8" fmla="*/ 2251075 h 2552700"/>
              <a:gd name="connsiteX9" fmla="*/ 295275 w 1976223"/>
              <a:gd name="connsiteY9" fmla="*/ 2276475 h 2552700"/>
              <a:gd name="connsiteX10" fmla="*/ 327025 w 1976223"/>
              <a:gd name="connsiteY10" fmla="*/ 2339975 h 2552700"/>
              <a:gd name="connsiteX11" fmla="*/ 355600 w 1976223"/>
              <a:gd name="connsiteY11" fmla="*/ 2333625 h 2552700"/>
              <a:gd name="connsiteX12" fmla="*/ 393700 w 1976223"/>
              <a:gd name="connsiteY12" fmla="*/ 2374900 h 2552700"/>
              <a:gd name="connsiteX13" fmla="*/ 485775 w 1976223"/>
              <a:gd name="connsiteY13" fmla="*/ 2346325 h 2552700"/>
              <a:gd name="connsiteX14" fmla="*/ 577850 w 1976223"/>
              <a:gd name="connsiteY14" fmla="*/ 2508250 h 2552700"/>
              <a:gd name="connsiteX15" fmla="*/ 600075 w 1976223"/>
              <a:gd name="connsiteY15" fmla="*/ 2486025 h 2552700"/>
              <a:gd name="connsiteX16" fmla="*/ 625475 w 1976223"/>
              <a:gd name="connsiteY16" fmla="*/ 2520950 h 2552700"/>
              <a:gd name="connsiteX17" fmla="*/ 654050 w 1976223"/>
              <a:gd name="connsiteY17" fmla="*/ 2498725 h 2552700"/>
              <a:gd name="connsiteX18" fmla="*/ 673100 w 1976223"/>
              <a:gd name="connsiteY18" fmla="*/ 2543175 h 2552700"/>
              <a:gd name="connsiteX19" fmla="*/ 720725 w 1976223"/>
              <a:gd name="connsiteY19" fmla="*/ 2552700 h 2552700"/>
              <a:gd name="connsiteX20" fmla="*/ 807824 w 1976223"/>
              <a:gd name="connsiteY20" fmla="*/ 2373811 h 2552700"/>
              <a:gd name="connsiteX21" fmla="*/ 874499 w 1976223"/>
              <a:gd name="connsiteY21" fmla="*/ 2310311 h 2552700"/>
              <a:gd name="connsiteX22" fmla="*/ 985624 w 1976223"/>
              <a:gd name="connsiteY22" fmla="*/ 2278561 h 2552700"/>
              <a:gd name="connsiteX23" fmla="*/ 988799 w 1976223"/>
              <a:gd name="connsiteY23" fmla="*/ 2243636 h 2552700"/>
              <a:gd name="connsiteX24" fmla="*/ 1011024 w 1976223"/>
              <a:gd name="connsiteY24" fmla="*/ 2205536 h 2552700"/>
              <a:gd name="connsiteX25" fmla="*/ 1042774 w 1976223"/>
              <a:gd name="connsiteY25" fmla="*/ 2221411 h 2552700"/>
              <a:gd name="connsiteX26" fmla="*/ 1084049 w 1976223"/>
              <a:gd name="connsiteY26" fmla="*/ 2167436 h 2552700"/>
              <a:gd name="connsiteX27" fmla="*/ 1096749 w 1976223"/>
              <a:gd name="connsiteY27" fmla="*/ 2142036 h 2552700"/>
              <a:gd name="connsiteX28" fmla="*/ 1153899 w 1976223"/>
              <a:gd name="connsiteY28" fmla="*/ 2161086 h 2552700"/>
              <a:gd name="connsiteX29" fmla="*/ 1185649 w 1976223"/>
              <a:gd name="connsiteY29" fmla="*/ 2196011 h 2552700"/>
              <a:gd name="connsiteX30" fmla="*/ 1172949 w 1976223"/>
              <a:gd name="connsiteY30" fmla="*/ 2237286 h 2552700"/>
              <a:gd name="connsiteX31" fmla="*/ 1239624 w 1976223"/>
              <a:gd name="connsiteY31" fmla="*/ 2227761 h 2552700"/>
              <a:gd name="connsiteX32" fmla="*/ 1220574 w 1976223"/>
              <a:gd name="connsiteY32" fmla="*/ 2183311 h 2552700"/>
              <a:gd name="connsiteX33" fmla="*/ 1233274 w 1976223"/>
              <a:gd name="connsiteY33" fmla="*/ 2135686 h 2552700"/>
              <a:gd name="connsiteX34" fmla="*/ 1261849 w 1976223"/>
              <a:gd name="connsiteY34" fmla="*/ 2138861 h 2552700"/>
              <a:gd name="connsiteX35" fmla="*/ 1312649 w 1976223"/>
              <a:gd name="connsiteY35" fmla="*/ 2056311 h 2552700"/>
              <a:gd name="connsiteX36" fmla="*/ 1388849 w 1976223"/>
              <a:gd name="connsiteY36" fmla="*/ 2119811 h 2552700"/>
              <a:gd name="connsiteX37" fmla="*/ 1376149 w 1976223"/>
              <a:gd name="connsiteY37" fmla="*/ 2173786 h 2552700"/>
              <a:gd name="connsiteX38" fmla="*/ 1436474 w 1976223"/>
              <a:gd name="connsiteY38" fmla="*/ 2186486 h 2552700"/>
              <a:gd name="connsiteX39" fmla="*/ 1509499 w 1976223"/>
              <a:gd name="connsiteY39" fmla="*/ 2237286 h 2552700"/>
              <a:gd name="connsiteX40" fmla="*/ 1572999 w 1976223"/>
              <a:gd name="connsiteY40" fmla="*/ 2221411 h 2552700"/>
              <a:gd name="connsiteX41" fmla="*/ 1607924 w 1976223"/>
              <a:gd name="connsiteY41" fmla="*/ 2246811 h 2552700"/>
              <a:gd name="connsiteX42" fmla="*/ 1693649 w 1976223"/>
              <a:gd name="connsiteY42" fmla="*/ 2243636 h 2552700"/>
              <a:gd name="connsiteX43" fmla="*/ 1766674 w 1976223"/>
              <a:gd name="connsiteY43" fmla="*/ 2272211 h 2552700"/>
              <a:gd name="connsiteX44" fmla="*/ 1788899 w 1976223"/>
              <a:gd name="connsiteY44" fmla="*/ 2338886 h 2552700"/>
              <a:gd name="connsiteX45" fmla="*/ 1877799 w 1976223"/>
              <a:gd name="connsiteY45" fmla="*/ 2310311 h 2552700"/>
              <a:gd name="connsiteX46" fmla="*/ 1925424 w 1976223"/>
              <a:gd name="connsiteY46" fmla="*/ 2348411 h 2552700"/>
              <a:gd name="connsiteX47" fmla="*/ 1928598 w 1976223"/>
              <a:gd name="connsiteY47" fmla="*/ 2307136 h 2552700"/>
              <a:gd name="connsiteX48" fmla="*/ 1900023 w 1976223"/>
              <a:gd name="connsiteY48" fmla="*/ 2243636 h 2552700"/>
              <a:gd name="connsiteX49" fmla="*/ 1960348 w 1976223"/>
              <a:gd name="connsiteY49" fmla="*/ 2234111 h 2552700"/>
              <a:gd name="connsiteX50" fmla="*/ 1925423 w 1976223"/>
              <a:gd name="connsiteY50" fmla="*/ 2173786 h 2552700"/>
              <a:gd name="connsiteX51" fmla="*/ 1976223 w 1976223"/>
              <a:gd name="connsiteY51" fmla="*/ 1967411 h 2552700"/>
              <a:gd name="connsiteX52" fmla="*/ 1953998 w 1976223"/>
              <a:gd name="connsiteY52" fmla="*/ 1910261 h 2552700"/>
              <a:gd name="connsiteX53" fmla="*/ 1717675 w 1976223"/>
              <a:gd name="connsiteY53" fmla="*/ 1616075 h 2552700"/>
              <a:gd name="connsiteX54" fmla="*/ 1725400 w 1976223"/>
              <a:gd name="connsiteY54" fmla="*/ 1605461 h 2552700"/>
              <a:gd name="connsiteX55" fmla="*/ 1647825 w 1976223"/>
              <a:gd name="connsiteY55" fmla="*/ 1435100 h 2552700"/>
              <a:gd name="connsiteX56" fmla="*/ 1549400 w 1976223"/>
              <a:gd name="connsiteY56" fmla="*/ 1292225 h 2552700"/>
              <a:gd name="connsiteX57" fmla="*/ 1476375 w 1976223"/>
              <a:gd name="connsiteY57" fmla="*/ 1289050 h 2552700"/>
              <a:gd name="connsiteX58" fmla="*/ 1393825 w 1976223"/>
              <a:gd name="connsiteY58" fmla="*/ 1079500 h 2552700"/>
              <a:gd name="connsiteX59" fmla="*/ 1412875 w 1976223"/>
              <a:gd name="connsiteY59" fmla="*/ 1054100 h 2552700"/>
              <a:gd name="connsiteX60" fmla="*/ 1463675 w 1976223"/>
              <a:gd name="connsiteY60" fmla="*/ 1044575 h 2552700"/>
              <a:gd name="connsiteX61" fmla="*/ 1498600 w 1976223"/>
              <a:gd name="connsiteY61" fmla="*/ 1003300 h 2552700"/>
              <a:gd name="connsiteX62" fmla="*/ 1495425 w 1976223"/>
              <a:gd name="connsiteY62" fmla="*/ 965200 h 2552700"/>
              <a:gd name="connsiteX63" fmla="*/ 1365250 w 1976223"/>
              <a:gd name="connsiteY63" fmla="*/ 781050 h 2552700"/>
              <a:gd name="connsiteX64" fmla="*/ 1355725 w 1976223"/>
              <a:gd name="connsiteY64" fmla="*/ 730250 h 2552700"/>
              <a:gd name="connsiteX65" fmla="*/ 1292225 w 1976223"/>
              <a:gd name="connsiteY65" fmla="*/ 692150 h 2552700"/>
              <a:gd name="connsiteX66" fmla="*/ 1270000 w 1976223"/>
              <a:gd name="connsiteY66" fmla="*/ 488950 h 2552700"/>
              <a:gd name="connsiteX67" fmla="*/ 1308100 w 1976223"/>
              <a:gd name="connsiteY67" fmla="*/ 400050 h 2552700"/>
              <a:gd name="connsiteX68" fmla="*/ 1368425 w 1976223"/>
              <a:gd name="connsiteY68" fmla="*/ 314325 h 2552700"/>
              <a:gd name="connsiteX69" fmla="*/ 1371600 w 1976223"/>
              <a:gd name="connsiteY69" fmla="*/ 225425 h 2552700"/>
              <a:gd name="connsiteX70" fmla="*/ 1276350 w 1976223"/>
              <a:gd name="connsiteY70" fmla="*/ 219075 h 2552700"/>
              <a:gd name="connsiteX71" fmla="*/ 1216025 w 1976223"/>
              <a:gd name="connsiteY71" fmla="*/ 31750 h 2552700"/>
              <a:gd name="connsiteX72" fmla="*/ 1146175 w 1976223"/>
              <a:gd name="connsiteY72" fmla="*/ 0 h 2552700"/>
              <a:gd name="connsiteX73" fmla="*/ 1073150 w 1976223"/>
              <a:gd name="connsiteY73" fmla="*/ 38100 h 2552700"/>
              <a:gd name="connsiteX74" fmla="*/ 987425 w 1976223"/>
              <a:gd name="connsiteY74" fmla="*/ 57150 h 2552700"/>
              <a:gd name="connsiteX75" fmla="*/ 968375 w 1976223"/>
              <a:gd name="connsiteY75" fmla="*/ 107950 h 2552700"/>
              <a:gd name="connsiteX76" fmla="*/ 930275 w 1976223"/>
              <a:gd name="connsiteY76" fmla="*/ 101600 h 2552700"/>
              <a:gd name="connsiteX77" fmla="*/ 920750 w 1976223"/>
              <a:gd name="connsiteY77" fmla="*/ 171450 h 2552700"/>
              <a:gd name="connsiteX78" fmla="*/ 787400 w 1976223"/>
              <a:gd name="connsiteY78" fmla="*/ 187325 h 2552700"/>
              <a:gd name="connsiteX79" fmla="*/ 723900 w 1976223"/>
              <a:gd name="connsiteY79" fmla="*/ 203200 h 2552700"/>
              <a:gd name="connsiteX80" fmla="*/ 539750 w 1976223"/>
              <a:gd name="connsiteY80" fmla="*/ 263525 h 2552700"/>
              <a:gd name="connsiteX81" fmla="*/ 466725 w 1976223"/>
              <a:gd name="connsiteY81" fmla="*/ 244475 h 2552700"/>
              <a:gd name="connsiteX82" fmla="*/ 431800 w 1976223"/>
              <a:gd name="connsiteY82" fmla="*/ 247650 h 2552700"/>
              <a:gd name="connsiteX83" fmla="*/ 384175 w 1976223"/>
              <a:gd name="connsiteY83" fmla="*/ 206375 h 2552700"/>
              <a:gd name="connsiteX84" fmla="*/ 323850 w 1976223"/>
              <a:gd name="connsiteY84" fmla="*/ 257175 h 2552700"/>
              <a:gd name="connsiteX0" fmla="*/ 0 w 1976223"/>
              <a:gd name="connsiteY0" fmla="*/ 1990725 h 2552700"/>
              <a:gd name="connsiteX1" fmla="*/ 31750 w 1976223"/>
              <a:gd name="connsiteY1" fmla="*/ 2047875 h 2552700"/>
              <a:gd name="connsiteX2" fmla="*/ 127000 w 1976223"/>
              <a:gd name="connsiteY2" fmla="*/ 2041525 h 2552700"/>
              <a:gd name="connsiteX3" fmla="*/ 136525 w 1976223"/>
              <a:gd name="connsiteY3" fmla="*/ 2082800 h 2552700"/>
              <a:gd name="connsiteX4" fmla="*/ 171450 w 1976223"/>
              <a:gd name="connsiteY4" fmla="*/ 2082800 h 2552700"/>
              <a:gd name="connsiteX5" fmla="*/ 215900 w 1976223"/>
              <a:gd name="connsiteY5" fmla="*/ 2117725 h 2552700"/>
              <a:gd name="connsiteX6" fmla="*/ 190500 w 1976223"/>
              <a:gd name="connsiteY6" fmla="*/ 2149475 h 2552700"/>
              <a:gd name="connsiteX7" fmla="*/ 250825 w 1976223"/>
              <a:gd name="connsiteY7" fmla="*/ 2187575 h 2552700"/>
              <a:gd name="connsiteX8" fmla="*/ 250825 w 1976223"/>
              <a:gd name="connsiteY8" fmla="*/ 2251075 h 2552700"/>
              <a:gd name="connsiteX9" fmla="*/ 295275 w 1976223"/>
              <a:gd name="connsiteY9" fmla="*/ 2276475 h 2552700"/>
              <a:gd name="connsiteX10" fmla="*/ 327025 w 1976223"/>
              <a:gd name="connsiteY10" fmla="*/ 2339975 h 2552700"/>
              <a:gd name="connsiteX11" fmla="*/ 355600 w 1976223"/>
              <a:gd name="connsiteY11" fmla="*/ 2333625 h 2552700"/>
              <a:gd name="connsiteX12" fmla="*/ 393700 w 1976223"/>
              <a:gd name="connsiteY12" fmla="*/ 2374900 h 2552700"/>
              <a:gd name="connsiteX13" fmla="*/ 485775 w 1976223"/>
              <a:gd name="connsiteY13" fmla="*/ 2346325 h 2552700"/>
              <a:gd name="connsiteX14" fmla="*/ 577850 w 1976223"/>
              <a:gd name="connsiteY14" fmla="*/ 2508250 h 2552700"/>
              <a:gd name="connsiteX15" fmla="*/ 600075 w 1976223"/>
              <a:gd name="connsiteY15" fmla="*/ 2486025 h 2552700"/>
              <a:gd name="connsiteX16" fmla="*/ 625475 w 1976223"/>
              <a:gd name="connsiteY16" fmla="*/ 2520950 h 2552700"/>
              <a:gd name="connsiteX17" fmla="*/ 654050 w 1976223"/>
              <a:gd name="connsiteY17" fmla="*/ 2498725 h 2552700"/>
              <a:gd name="connsiteX18" fmla="*/ 673100 w 1976223"/>
              <a:gd name="connsiteY18" fmla="*/ 2543175 h 2552700"/>
              <a:gd name="connsiteX19" fmla="*/ 720725 w 1976223"/>
              <a:gd name="connsiteY19" fmla="*/ 2552700 h 2552700"/>
              <a:gd name="connsiteX20" fmla="*/ 807824 w 1976223"/>
              <a:gd name="connsiteY20" fmla="*/ 2373811 h 2552700"/>
              <a:gd name="connsiteX21" fmla="*/ 874499 w 1976223"/>
              <a:gd name="connsiteY21" fmla="*/ 2310311 h 2552700"/>
              <a:gd name="connsiteX22" fmla="*/ 985624 w 1976223"/>
              <a:gd name="connsiteY22" fmla="*/ 2278561 h 2552700"/>
              <a:gd name="connsiteX23" fmla="*/ 988799 w 1976223"/>
              <a:gd name="connsiteY23" fmla="*/ 2243636 h 2552700"/>
              <a:gd name="connsiteX24" fmla="*/ 1011024 w 1976223"/>
              <a:gd name="connsiteY24" fmla="*/ 2205536 h 2552700"/>
              <a:gd name="connsiteX25" fmla="*/ 1042774 w 1976223"/>
              <a:gd name="connsiteY25" fmla="*/ 2221411 h 2552700"/>
              <a:gd name="connsiteX26" fmla="*/ 1084049 w 1976223"/>
              <a:gd name="connsiteY26" fmla="*/ 2167436 h 2552700"/>
              <a:gd name="connsiteX27" fmla="*/ 1096749 w 1976223"/>
              <a:gd name="connsiteY27" fmla="*/ 2142036 h 2552700"/>
              <a:gd name="connsiteX28" fmla="*/ 1153899 w 1976223"/>
              <a:gd name="connsiteY28" fmla="*/ 2161086 h 2552700"/>
              <a:gd name="connsiteX29" fmla="*/ 1185649 w 1976223"/>
              <a:gd name="connsiteY29" fmla="*/ 2196011 h 2552700"/>
              <a:gd name="connsiteX30" fmla="*/ 1172949 w 1976223"/>
              <a:gd name="connsiteY30" fmla="*/ 2237286 h 2552700"/>
              <a:gd name="connsiteX31" fmla="*/ 1239624 w 1976223"/>
              <a:gd name="connsiteY31" fmla="*/ 2227761 h 2552700"/>
              <a:gd name="connsiteX32" fmla="*/ 1220574 w 1976223"/>
              <a:gd name="connsiteY32" fmla="*/ 2183311 h 2552700"/>
              <a:gd name="connsiteX33" fmla="*/ 1233274 w 1976223"/>
              <a:gd name="connsiteY33" fmla="*/ 2135686 h 2552700"/>
              <a:gd name="connsiteX34" fmla="*/ 1261849 w 1976223"/>
              <a:gd name="connsiteY34" fmla="*/ 2138861 h 2552700"/>
              <a:gd name="connsiteX35" fmla="*/ 1312649 w 1976223"/>
              <a:gd name="connsiteY35" fmla="*/ 2056311 h 2552700"/>
              <a:gd name="connsiteX36" fmla="*/ 1388849 w 1976223"/>
              <a:gd name="connsiteY36" fmla="*/ 2119811 h 2552700"/>
              <a:gd name="connsiteX37" fmla="*/ 1376149 w 1976223"/>
              <a:gd name="connsiteY37" fmla="*/ 2173786 h 2552700"/>
              <a:gd name="connsiteX38" fmla="*/ 1436474 w 1976223"/>
              <a:gd name="connsiteY38" fmla="*/ 2186486 h 2552700"/>
              <a:gd name="connsiteX39" fmla="*/ 1509499 w 1976223"/>
              <a:gd name="connsiteY39" fmla="*/ 2237286 h 2552700"/>
              <a:gd name="connsiteX40" fmla="*/ 1572999 w 1976223"/>
              <a:gd name="connsiteY40" fmla="*/ 2221411 h 2552700"/>
              <a:gd name="connsiteX41" fmla="*/ 1607924 w 1976223"/>
              <a:gd name="connsiteY41" fmla="*/ 2246811 h 2552700"/>
              <a:gd name="connsiteX42" fmla="*/ 1693649 w 1976223"/>
              <a:gd name="connsiteY42" fmla="*/ 2243636 h 2552700"/>
              <a:gd name="connsiteX43" fmla="*/ 1766674 w 1976223"/>
              <a:gd name="connsiteY43" fmla="*/ 2272211 h 2552700"/>
              <a:gd name="connsiteX44" fmla="*/ 1788899 w 1976223"/>
              <a:gd name="connsiteY44" fmla="*/ 2338886 h 2552700"/>
              <a:gd name="connsiteX45" fmla="*/ 1877799 w 1976223"/>
              <a:gd name="connsiteY45" fmla="*/ 2310311 h 2552700"/>
              <a:gd name="connsiteX46" fmla="*/ 1925424 w 1976223"/>
              <a:gd name="connsiteY46" fmla="*/ 2348411 h 2552700"/>
              <a:gd name="connsiteX47" fmla="*/ 1928598 w 1976223"/>
              <a:gd name="connsiteY47" fmla="*/ 2307136 h 2552700"/>
              <a:gd name="connsiteX48" fmla="*/ 1900023 w 1976223"/>
              <a:gd name="connsiteY48" fmla="*/ 2243636 h 2552700"/>
              <a:gd name="connsiteX49" fmla="*/ 1960348 w 1976223"/>
              <a:gd name="connsiteY49" fmla="*/ 2234111 h 2552700"/>
              <a:gd name="connsiteX50" fmla="*/ 1925423 w 1976223"/>
              <a:gd name="connsiteY50" fmla="*/ 2173786 h 2552700"/>
              <a:gd name="connsiteX51" fmla="*/ 1976223 w 1976223"/>
              <a:gd name="connsiteY51" fmla="*/ 1967411 h 2552700"/>
              <a:gd name="connsiteX52" fmla="*/ 1953998 w 1976223"/>
              <a:gd name="connsiteY52" fmla="*/ 1910261 h 2552700"/>
              <a:gd name="connsiteX53" fmla="*/ 1953998 w 1976223"/>
              <a:gd name="connsiteY53" fmla="*/ 1922961 h 2552700"/>
              <a:gd name="connsiteX54" fmla="*/ 1717675 w 1976223"/>
              <a:gd name="connsiteY54" fmla="*/ 1616075 h 2552700"/>
              <a:gd name="connsiteX55" fmla="*/ 1725400 w 1976223"/>
              <a:gd name="connsiteY55" fmla="*/ 1605461 h 2552700"/>
              <a:gd name="connsiteX56" fmla="*/ 1647825 w 1976223"/>
              <a:gd name="connsiteY56" fmla="*/ 1435100 h 2552700"/>
              <a:gd name="connsiteX57" fmla="*/ 1549400 w 1976223"/>
              <a:gd name="connsiteY57" fmla="*/ 1292225 h 2552700"/>
              <a:gd name="connsiteX58" fmla="*/ 1476375 w 1976223"/>
              <a:gd name="connsiteY58" fmla="*/ 1289050 h 2552700"/>
              <a:gd name="connsiteX59" fmla="*/ 1393825 w 1976223"/>
              <a:gd name="connsiteY59" fmla="*/ 1079500 h 2552700"/>
              <a:gd name="connsiteX60" fmla="*/ 1412875 w 1976223"/>
              <a:gd name="connsiteY60" fmla="*/ 1054100 h 2552700"/>
              <a:gd name="connsiteX61" fmla="*/ 1463675 w 1976223"/>
              <a:gd name="connsiteY61" fmla="*/ 1044575 h 2552700"/>
              <a:gd name="connsiteX62" fmla="*/ 1498600 w 1976223"/>
              <a:gd name="connsiteY62" fmla="*/ 1003300 h 2552700"/>
              <a:gd name="connsiteX63" fmla="*/ 1495425 w 1976223"/>
              <a:gd name="connsiteY63" fmla="*/ 965200 h 2552700"/>
              <a:gd name="connsiteX64" fmla="*/ 1365250 w 1976223"/>
              <a:gd name="connsiteY64" fmla="*/ 781050 h 2552700"/>
              <a:gd name="connsiteX65" fmla="*/ 1355725 w 1976223"/>
              <a:gd name="connsiteY65" fmla="*/ 730250 h 2552700"/>
              <a:gd name="connsiteX66" fmla="*/ 1292225 w 1976223"/>
              <a:gd name="connsiteY66" fmla="*/ 692150 h 2552700"/>
              <a:gd name="connsiteX67" fmla="*/ 1270000 w 1976223"/>
              <a:gd name="connsiteY67" fmla="*/ 488950 h 2552700"/>
              <a:gd name="connsiteX68" fmla="*/ 1308100 w 1976223"/>
              <a:gd name="connsiteY68" fmla="*/ 400050 h 2552700"/>
              <a:gd name="connsiteX69" fmla="*/ 1368425 w 1976223"/>
              <a:gd name="connsiteY69" fmla="*/ 314325 h 2552700"/>
              <a:gd name="connsiteX70" fmla="*/ 1371600 w 1976223"/>
              <a:gd name="connsiteY70" fmla="*/ 225425 h 2552700"/>
              <a:gd name="connsiteX71" fmla="*/ 1276350 w 1976223"/>
              <a:gd name="connsiteY71" fmla="*/ 219075 h 2552700"/>
              <a:gd name="connsiteX72" fmla="*/ 1216025 w 1976223"/>
              <a:gd name="connsiteY72" fmla="*/ 31750 h 2552700"/>
              <a:gd name="connsiteX73" fmla="*/ 1146175 w 1976223"/>
              <a:gd name="connsiteY73" fmla="*/ 0 h 2552700"/>
              <a:gd name="connsiteX74" fmla="*/ 1073150 w 1976223"/>
              <a:gd name="connsiteY74" fmla="*/ 38100 h 2552700"/>
              <a:gd name="connsiteX75" fmla="*/ 987425 w 1976223"/>
              <a:gd name="connsiteY75" fmla="*/ 57150 h 2552700"/>
              <a:gd name="connsiteX76" fmla="*/ 968375 w 1976223"/>
              <a:gd name="connsiteY76" fmla="*/ 107950 h 2552700"/>
              <a:gd name="connsiteX77" fmla="*/ 930275 w 1976223"/>
              <a:gd name="connsiteY77" fmla="*/ 101600 h 2552700"/>
              <a:gd name="connsiteX78" fmla="*/ 920750 w 1976223"/>
              <a:gd name="connsiteY78" fmla="*/ 171450 h 2552700"/>
              <a:gd name="connsiteX79" fmla="*/ 787400 w 1976223"/>
              <a:gd name="connsiteY79" fmla="*/ 187325 h 2552700"/>
              <a:gd name="connsiteX80" fmla="*/ 723900 w 1976223"/>
              <a:gd name="connsiteY80" fmla="*/ 203200 h 2552700"/>
              <a:gd name="connsiteX81" fmla="*/ 539750 w 1976223"/>
              <a:gd name="connsiteY81" fmla="*/ 263525 h 2552700"/>
              <a:gd name="connsiteX82" fmla="*/ 466725 w 1976223"/>
              <a:gd name="connsiteY82" fmla="*/ 244475 h 2552700"/>
              <a:gd name="connsiteX83" fmla="*/ 431800 w 1976223"/>
              <a:gd name="connsiteY83" fmla="*/ 247650 h 2552700"/>
              <a:gd name="connsiteX84" fmla="*/ 384175 w 1976223"/>
              <a:gd name="connsiteY84" fmla="*/ 206375 h 2552700"/>
              <a:gd name="connsiteX85" fmla="*/ 323850 w 1976223"/>
              <a:gd name="connsiteY85" fmla="*/ 257175 h 2552700"/>
              <a:gd name="connsiteX0" fmla="*/ 0 w 1976223"/>
              <a:gd name="connsiteY0" fmla="*/ 1990725 h 2552700"/>
              <a:gd name="connsiteX1" fmla="*/ 31750 w 1976223"/>
              <a:gd name="connsiteY1" fmla="*/ 2047875 h 2552700"/>
              <a:gd name="connsiteX2" fmla="*/ 127000 w 1976223"/>
              <a:gd name="connsiteY2" fmla="*/ 2041525 h 2552700"/>
              <a:gd name="connsiteX3" fmla="*/ 136525 w 1976223"/>
              <a:gd name="connsiteY3" fmla="*/ 2082800 h 2552700"/>
              <a:gd name="connsiteX4" fmla="*/ 171450 w 1976223"/>
              <a:gd name="connsiteY4" fmla="*/ 2082800 h 2552700"/>
              <a:gd name="connsiteX5" fmla="*/ 215900 w 1976223"/>
              <a:gd name="connsiteY5" fmla="*/ 2117725 h 2552700"/>
              <a:gd name="connsiteX6" fmla="*/ 190500 w 1976223"/>
              <a:gd name="connsiteY6" fmla="*/ 2149475 h 2552700"/>
              <a:gd name="connsiteX7" fmla="*/ 250825 w 1976223"/>
              <a:gd name="connsiteY7" fmla="*/ 2187575 h 2552700"/>
              <a:gd name="connsiteX8" fmla="*/ 250825 w 1976223"/>
              <a:gd name="connsiteY8" fmla="*/ 2251075 h 2552700"/>
              <a:gd name="connsiteX9" fmla="*/ 295275 w 1976223"/>
              <a:gd name="connsiteY9" fmla="*/ 2276475 h 2552700"/>
              <a:gd name="connsiteX10" fmla="*/ 327025 w 1976223"/>
              <a:gd name="connsiteY10" fmla="*/ 2339975 h 2552700"/>
              <a:gd name="connsiteX11" fmla="*/ 355600 w 1976223"/>
              <a:gd name="connsiteY11" fmla="*/ 2333625 h 2552700"/>
              <a:gd name="connsiteX12" fmla="*/ 393700 w 1976223"/>
              <a:gd name="connsiteY12" fmla="*/ 2374900 h 2552700"/>
              <a:gd name="connsiteX13" fmla="*/ 485775 w 1976223"/>
              <a:gd name="connsiteY13" fmla="*/ 2346325 h 2552700"/>
              <a:gd name="connsiteX14" fmla="*/ 577850 w 1976223"/>
              <a:gd name="connsiteY14" fmla="*/ 2508250 h 2552700"/>
              <a:gd name="connsiteX15" fmla="*/ 600075 w 1976223"/>
              <a:gd name="connsiteY15" fmla="*/ 2486025 h 2552700"/>
              <a:gd name="connsiteX16" fmla="*/ 625475 w 1976223"/>
              <a:gd name="connsiteY16" fmla="*/ 2520950 h 2552700"/>
              <a:gd name="connsiteX17" fmla="*/ 654050 w 1976223"/>
              <a:gd name="connsiteY17" fmla="*/ 2498725 h 2552700"/>
              <a:gd name="connsiteX18" fmla="*/ 673100 w 1976223"/>
              <a:gd name="connsiteY18" fmla="*/ 2543175 h 2552700"/>
              <a:gd name="connsiteX19" fmla="*/ 720725 w 1976223"/>
              <a:gd name="connsiteY19" fmla="*/ 2552700 h 2552700"/>
              <a:gd name="connsiteX20" fmla="*/ 807824 w 1976223"/>
              <a:gd name="connsiteY20" fmla="*/ 2373811 h 2552700"/>
              <a:gd name="connsiteX21" fmla="*/ 874499 w 1976223"/>
              <a:gd name="connsiteY21" fmla="*/ 2310311 h 2552700"/>
              <a:gd name="connsiteX22" fmla="*/ 985624 w 1976223"/>
              <a:gd name="connsiteY22" fmla="*/ 2278561 h 2552700"/>
              <a:gd name="connsiteX23" fmla="*/ 988799 w 1976223"/>
              <a:gd name="connsiteY23" fmla="*/ 2243636 h 2552700"/>
              <a:gd name="connsiteX24" fmla="*/ 1011024 w 1976223"/>
              <a:gd name="connsiteY24" fmla="*/ 2205536 h 2552700"/>
              <a:gd name="connsiteX25" fmla="*/ 1042774 w 1976223"/>
              <a:gd name="connsiteY25" fmla="*/ 2221411 h 2552700"/>
              <a:gd name="connsiteX26" fmla="*/ 1084049 w 1976223"/>
              <a:gd name="connsiteY26" fmla="*/ 2167436 h 2552700"/>
              <a:gd name="connsiteX27" fmla="*/ 1096749 w 1976223"/>
              <a:gd name="connsiteY27" fmla="*/ 2142036 h 2552700"/>
              <a:gd name="connsiteX28" fmla="*/ 1153899 w 1976223"/>
              <a:gd name="connsiteY28" fmla="*/ 2161086 h 2552700"/>
              <a:gd name="connsiteX29" fmla="*/ 1185649 w 1976223"/>
              <a:gd name="connsiteY29" fmla="*/ 2196011 h 2552700"/>
              <a:gd name="connsiteX30" fmla="*/ 1172949 w 1976223"/>
              <a:gd name="connsiteY30" fmla="*/ 2237286 h 2552700"/>
              <a:gd name="connsiteX31" fmla="*/ 1239624 w 1976223"/>
              <a:gd name="connsiteY31" fmla="*/ 2227761 h 2552700"/>
              <a:gd name="connsiteX32" fmla="*/ 1220574 w 1976223"/>
              <a:gd name="connsiteY32" fmla="*/ 2183311 h 2552700"/>
              <a:gd name="connsiteX33" fmla="*/ 1233274 w 1976223"/>
              <a:gd name="connsiteY33" fmla="*/ 2135686 h 2552700"/>
              <a:gd name="connsiteX34" fmla="*/ 1261849 w 1976223"/>
              <a:gd name="connsiteY34" fmla="*/ 2138861 h 2552700"/>
              <a:gd name="connsiteX35" fmla="*/ 1312649 w 1976223"/>
              <a:gd name="connsiteY35" fmla="*/ 2056311 h 2552700"/>
              <a:gd name="connsiteX36" fmla="*/ 1388849 w 1976223"/>
              <a:gd name="connsiteY36" fmla="*/ 2119811 h 2552700"/>
              <a:gd name="connsiteX37" fmla="*/ 1376149 w 1976223"/>
              <a:gd name="connsiteY37" fmla="*/ 2173786 h 2552700"/>
              <a:gd name="connsiteX38" fmla="*/ 1436474 w 1976223"/>
              <a:gd name="connsiteY38" fmla="*/ 2186486 h 2552700"/>
              <a:gd name="connsiteX39" fmla="*/ 1509499 w 1976223"/>
              <a:gd name="connsiteY39" fmla="*/ 2237286 h 2552700"/>
              <a:gd name="connsiteX40" fmla="*/ 1572999 w 1976223"/>
              <a:gd name="connsiteY40" fmla="*/ 2221411 h 2552700"/>
              <a:gd name="connsiteX41" fmla="*/ 1607924 w 1976223"/>
              <a:gd name="connsiteY41" fmla="*/ 2246811 h 2552700"/>
              <a:gd name="connsiteX42" fmla="*/ 1693649 w 1976223"/>
              <a:gd name="connsiteY42" fmla="*/ 2243636 h 2552700"/>
              <a:gd name="connsiteX43" fmla="*/ 1766674 w 1976223"/>
              <a:gd name="connsiteY43" fmla="*/ 2272211 h 2552700"/>
              <a:gd name="connsiteX44" fmla="*/ 1788899 w 1976223"/>
              <a:gd name="connsiteY44" fmla="*/ 2338886 h 2552700"/>
              <a:gd name="connsiteX45" fmla="*/ 1877799 w 1976223"/>
              <a:gd name="connsiteY45" fmla="*/ 2310311 h 2552700"/>
              <a:gd name="connsiteX46" fmla="*/ 1925424 w 1976223"/>
              <a:gd name="connsiteY46" fmla="*/ 2348411 h 2552700"/>
              <a:gd name="connsiteX47" fmla="*/ 1928598 w 1976223"/>
              <a:gd name="connsiteY47" fmla="*/ 2307136 h 2552700"/>
              <a:gd name="connsiteX48" fmla="*/ 1900023 w 1976223"/>
              <a:gd name="connsiteY48" fmla="*/ 2243636 h 2552700"/>
              <a:gd name="connsiteX49" fmla="*/ 1960348 w 1976223"/>
              <a:gd name="connsiteY49" fmla="*/ 2234111 h 2552700"/>
              <a:gd name="connsiteX50" fmla="*/ 1925423 w 1976223"/>
              <a:gd name="connsiteY50" fmla="*/ 2173786 h 2552700"/>
              <a:gd name="connsiteX51" fmla="*/ 1976223 w 1976223"/>
              <a:gd name="connsiteY51" fmla="*/ 1967411 h 2552700"/>
              <a:gd name="connsiteX52" fmla="*/ 1953998 w 1976223"/>
              <a:gd name="connsiteY52" fmla="*/ 1910261 h 2552700"/>
              <a:gd name="connsiteX53" fmla="*/ 1871448 w 1976223"/>
              <a:gd name="connsiteY53" fmla="*/ 1888036 h 2552700"/>
              <a:gd name="connsiteX54" fmla="*/ 1717675 w 1976223"/>
              <a:gd name="connsiteY54" fmla="*/ 1616075 h 2552700"/>
              <a:gd name="connsiteX55" fmla="*/ 1725400 w 1976223"/>
              <a:gd name="connsiteY55" fmla="*/ 1605461 h 2552700"/>
              <a:gd name="connsiteX56" fmla="*/ 1647825 w 1976223"/>
              <a:gd name="connsiteY56" fmla="*/ 1435100 h 2552700"/>
              <a:gd name="connsiteX57" fmla="*/ 1549400 w 1976223"/>
              <a:gd name="connsiteY57" fmla="*/ 1292225 h 2552700"/>
              <a:gd name="connsiteX58" fmla="*/ 1476375 w 1976223"/>
              <a:gd name="connsiteY58" fmla="*/ 1289050 h 2552700"/>
              <a:gd name="connsiteX59" fmla="*/ 1393825 w 1976223"/>
              <a:gd name="connsiteY59" fmla="*/ 1079500 h 2552700"/>
              <a:gd name="connsiteX60" fmla="*/ 1412875 w 1976223"/>
              <a:gd name="connsiteY60" fmla="*/ 1054100 h 2552700"/>
              <a:gd name="connsiteX61" fmla="*/ 1463675 w 1976223"/>
              <a:gd name="connsiteY61" fmla="*/ 1044575 h 2552700"/>
              <a:gd name="connsiteX62" fmla="*/ 1498600 w 1976223"/>
              <a:gd name="connsiteY62" fmla="*/ 1003300 h 2552700"/>
              <a:gd name="connsiteX63" fmla="*/ 1495425 w 1976223"/>
              <a:gd name="connsiteY63" fmla="*/ 965200 h 2552700"/>
              <a:gd name="connsiteX64" fmla="*/ 1365250 w 1976223"/>
              <a:gd name="connsiteY64" fmla="*/ 781050 h 2552700"/>
              <a:gd name="connsiteX65" fmla="*/ 1355725 w 1976223"/>
              <a:gd name="connsiteY65" fmla="*/ 730250 h 2552700"/>
              <a:gd name="connsiteX66" fmla="*/ 1292225 w 1976223"/>
              <a:gd name="connsiteY66" fmla="*/ 692150 h 2552700"/>
              <a:gd name="connsiteX67" fmla="*/ 1270000 w 1976223"/>
              <a:gd name="connsiteY67" fmla="*/ 488950 h 2552700"/>
              <a:gd name="connsiteX68" fmla="*/ 1308100 w 1976223"/>
              <a:gd name="connsiteY68" fmla="*/ 400050 h 2552700"/>
              <a:gd name="connsiteX69" fmla="*/ 1368425 w 1976223"/>
              <a:gd name="connsiteY69" fmla="*/ 314325 h 2552700"/>
              <a:gd name="connsiteX70" fmla="*/ 1371600 w 1976223"/>
              <a:gd name="connsiteY70" fmla="*/ 225425 h 2552700"/>
              <a:gd name="connsiteX71" fmla="*/ 1276350 w 1976223"/>
              <a:gd name="connsiteY71" fmla="*/ 219075 h 2552700"/>
              <a:gd name="connsiteX72" fmla="*/ 1216025 w 1976223"/>
              <a:gd name="connsiteY72" fmla="*/ 31750 h 2552700"/>
              <a:gd name="connsiteX73" fmla="*/ 1146175 w 1976223"/>
              <a:gd name="connsiteY73" fmla="*/ 0 h 2552700"/>
              <a:gd name="connsiteX74" fmla="*/ 1073150 w 1976223"/>
              <a:gd name="connsiteY74" fmla="*/ 38100 h 2552700"/>
              <a:gd name="connsiteX75" fmla="*/ 987425 w 1976223"/>
              <a:gd name="connsiteY75" fmla="*/ 57150 h 2552700"/>
              <a:gd name="connsiteX76" fmla="*/ 968375 w 1976223"/>
              <a:gd name="connsiteY76" fmla="*/ 107950 h 2552700"/>
              <a:gd name="connsiteX77" fmla="*/ 930275 w 1976223"/>
              <a:gd name="connsiteY77" fmla="*/ 101600 h 2552700"/>
              <a:gd name="connsiteX78" fmla="*/ 920750 w 1976223"/>
              <a:gd name="connsiteY78" fmla="*/ 171450 h 2552700"/>
              <a:gd name="connsiteX79" fmla="*/ 787400 w 1976223"/>
              <a:gd name="connsiteY79" fmla="*/ 187325 h 2552700"/>
              <a:gd name="connsiteX80" fmla="*/ 723900 w 1976223"/>
              <a:gd name="connsiteY80" fmla="*/ 203200 h 2552700"/>
              <a:gd name="connsiteX81" fmla="*/ 539750 w 1976223"/>
              <a:gd name="connsiteY81" fmla="*/ 263525 h 2552700"/>
              <a:gd name="connsiteX82" fmla="*/ 466725 w 1976223"/>
              <a:gd name="connsiteY82" fmla="*/ 244475 h 2552700"/>
              <a:gd name="connsiteX83" fmla="*/ 431800 w 1976223"/>
              <a:gd name="connsiteY83" fmla="*/ 247650 h 2552700"/>
              <a:gd name="connsiteX84" fmla="*/ 384175 w 1976223"/>
              <a:gd name="connsiteY84" fmla="*/ 206375 h 2552700"/>
              <a:gd name="connsiteX85" fmla="*/ 323850 w 1976223"/>
              <a:gd name="connsiteY85" fmla="*/ 257175 h 2552700"/>
              <a:gd name="connsiteX0" fmla="*/ 0 w 1976223"/>
              <a:gd name="connsiteY0" fmla="*/ 1990725 h 2552700"/>
              <a:gd name="connsiteX1" fmla="*/ 31750 w 1976223"/>
              <a:gd name="connsiteY1" fmla="*/ 2047875 h 2552700"/>
              <a:gd name="connsiteX2" fmla="*/ 127000 w 1976223"/>
              <a:gd name="connsiteY2" fmla="*/ 2041525 h 2552700"/>
              <a:gd name="connsiteX3" fmla="*/ 136525 w 1976223"/>
              <a:gd name="connsiteY3" fmla="*/ 2082800 h 2552700"/>
              <a:gd name="connsiteX4" fmla="*/ 171450 w 1976223"/>
              <a:gd name="connsiteY4" fmla="*/ 2082800 h 2552700"/>
              <a:gd name="connsiteX5" fmla="*/ 215900 w 1976223"/>
              <a:gd name="connsiteY5" fmla="*/ 2117725 h 2552700"/>
              <a:gd name="connsiteX6" fmla="*/ 190500 w 1976223"/>
              <a:gd name="connsiteY6" fmla="*/ 2149475 h 2552700"/>
              <a:gd name="connsiteX7" fmla="*/ 250825 w 1976223"/>
              <a:gd name="connsiteY7" fmla="*/ 2187575 h 2552700"/>
              <a:gd name="connsiteX8" fmla="*/ 250825 w 1976223"/>
              <a:gd name="connsiteY8" fmla="*/ 2251075 h 2552700"/>
              <a:gd name="connsiteX9" fmla="*/ 295275 w 1976223"/>
              <a:gd name="connsiteY9" fmla="*/ 2276475 h 2552700"/>
              <a:gd name="connsiteX10" fmla="*/ 327025 w 1976223"/>
              <a:gd name="connsiteY10" fmla="*/ 2339975 h 2552700"/>
              <a:gd name="connsiteX11" fmla="*/ 355600 w 1976223"/>
              <a:gd name="connsiteY11" fmla="*/ 2333625 h 2552700"/>
              <a:gd name="connsiteX12" fmla="*/ 393700 w 1976223"/>
              <a:gd name="connsiteY12" fmla="*/ 2374900 h 2552700"/>
              <a:gd name="connsiteX13" fmla="*/ 485775 w 1976223"/>
              <a:gd name="connsiteY13" fmla="*/ 2346325 h 2552700"/>
              <a:gd name="connsiteX14" fmla="*/ 577850 w 1976223"/>
              <a:gd name="connsiteY14" fmla="*/ 2508250 h 2552700"/>
              <a:gd name="connsiteX15" fmla="*/ 600075 w 1976223"/>
              <a:gd name="connsiteY15" fmla="*/ 2486025 h 2552700"/>
              <a:gd name="connsiteX16" fmla="*/ 625475 w 1976223"/>
              <a:gd name="connsiteY16" fmla="*/ 2520950 h 2552700"/>
              <a:gd name="connsiteX17" fmla="*/ 654050 w 1976223"/>
              <a:gd name="connsiteY17" fmla="*/ 2498725 h 2552700"/>
              <a:gd name="connsiteX18" fmla="*/ 673100 w 1976223"/>
              <a:gd name="connsiteY18" fmla="*/ 2543175 h 2552700"/>
              <a:gd name="connsiteX19" fmla="*/ 720725 w 1976223"/>
              <a:gd name="connsiteY19" fmla="*/ 2552700 h 2552700"/>
              <a:gd name="connsiteX20" fmla="*/ 807824 w 1976223"/>
              <a:gd name="connsiteY20" fmla="*/ 2373811 h 2552700"/>
              <a:gd name="connsiteX21" fmla="*/ 874499 w 1976223"/>
              <a:gd name="connsiteY21" fmla="*/ 2310311 h 2552700"/>
              <a:gd name="connsiteX22" fmla="*/ 985624 w 1976223"/>
              <a:gd name="connsiteY22" fmla="*/ 2278561 h 2552700"/>
              <a:gd name="connsiteX23" fmla="*/ 988799 w 1976223"/>
              <a:gd name="connsiteY23" fmla="*/ 2243636 h 2552700"/>
              <a:gd name="connsiteX24" fmla="*/ 1011024 w 1976223"/>
              <a:gd name="connsiteY24" fmla="*/ 2205536 h 2552700"/>
              <a:gd name="connsiteX25" fmla="*/ 1042774 w 1976223"/>
              <a:gd name="connsiteY25" fmla="*/ 2221411 h 2552700"/>
              <a:gd name="connsiteX26" fmla="*/ 1084049 w 1976223"/>
              <a:gd name="connsiteY26" fmla="*/ 2167436 h 2552700"/>
              <a:gd name="connsiteX27" fmla="*/ 1096749 w 1976223"/>
              <a:gd name="connsiteY27" fmla="*/ 2142036 h 2552700"/>
              <a:gd name="connsiteX28" fmla="*/ 1153899 w 1976223"/>
              <a:gd name="connsiteY28" fmla="*/ 2161086 h 2552700"/>
              <a:gd name="connsiteX29" fmla="*/ 1185649 w 1976223"/>
              <a:gd name="connsiteY29" fmla="*/ 2196011 h 2552700"/>
              <a:gd name="connsiteX30" fmla="*/ 1172949 w 1976223"/>
              <a:gd name="connsiteY30" fmla="*/ 2237286 h 2552700"/>
              <a:gd name="connsiteX31" fmla="*/ 1239624 w 1976223"/>
              <a:gd name="connsiteY31" fmla="*/ 2227761 h 2552700"/>
              <a:gd name="connsiteX32" fmla="*/ 1220574 w 1976223"/>
              <a:gd name="connsiteY32" fmla="*/ 2183311 h 2552700"/>
              <a:gd name="connsiteX33" fmla="*/ 1233274 w 1976223"/>
              <a:gd name="connsiteY33" fmla="*/ 2135686 h 2552700"/>
              <a:gd name="connsiteX34" fmla="*/ 1261849 w 1976223"/>
              <a:gd name="connsiteY34" fmla="*/ 2138861 h 2552700"/>
              <a:gd name="connsiteX35" fmla="*/ 1312649 w 1976223"/>
              <a:gd name="connsiteY35" fmla="*/ 2056311 h 2552700"/>
              <a:gd name="connsiteX36" fmla="*/ 1388849 w 1976223"/>
              <a:gd name="connsiteY36" fmla="*/ 2119811 h 2552700"/>
              <a:gd name="connsiteX37" fmla="*/ 1376149 w 1976223"/>
              <a:gd name="connsiteY37" fmla="*/ 2173786 h 2552700"/>
              <a:gd name="connsiteX38" fmla="*/ 1436474 w 1976223"/>
              <a:gd name="connsiteY38" fmla="*/ 2186486 h 2552700"/>
              <a:gd name="connsiteX39" fmla="*/ 1509499 w 1976223"/>
              <a:gd name="connsiteY39" fmla="*/ 2237286 h 2552700"/>
              <a:gd name="connsiteX40" fmla="*/ 1572999 w 1976223"/>
              <a:gd name="connsiteY40" fmla="*/ 2221411 h 2552700"/>
              <a:gd name="connsiteX41" fmla="*/ 1607924 w 1976223"/>
              <a:gd name="connsiteY41" fmla="*/ 2246811 h 2552700"/>
              <a:gd name="connsiteX42" fmla="*/ 1693649 w 1976223"/>
              <a:gd name="connsiteY42" fmla="*/ 2243636 h 2552700"/>
              <a:gd name="connsiteX43" fmla="*/ 1766674 w 1976223"/>
              <a:gd name="connsiteY43" fmla="*/ 2272211 h 2552700"/>
              <a:gd name="connsiteX44" fmla="*/ 1788899 w 1976223"/>
              <a:gd name="connsiteY44" fmla="*/ 2338886 h 2552700"/>
              <a:gd name="connsiteX45" fmla="*/ 1877799 w 1976223"/>
              <a:gd name="connsiteY45" fmla="*/ 2310311 h 2552700"/>
              <a:gd name="connsiteX46" fmla="*/ 1925424 w 1976223"/>
              <a:gd name="connsiteY46" fmla="*/ 2348411 h 2552700"/>
              <a:gd name="connsiteX47" fmla="*/ 1928598 w 1976223"/>
              <a:gd name="connsiteY47" fmla="*/ 2307136 h 2552700"/>
              <a:gd name="connsiteX48" fmla="*/ 1900023 w 1976223"/>
              <a:gd name="connsiteY48" fmla="*/ 2243636 h 2552700"/>
              <a:gd name="connsiteX49" fmla="*/ 1960348 w 1976223"/>
              <a:gd name="connsiteY49" fmla="*/ 2234111 h 2552700"/>
              <a:gd name="connsiteX50" fmla="*/ 1925423 w 1976223"/>
              <a:gd name="connsiteY50" fmla="*/ 2173786 h 2552700"/>
              <a:gd name="connsiteX51" fmla="*/ 1976223 w 1976223"/>
              <a:gd name="connsiteY51" fmla="*/ 1967411 h 2552700"/>
              <a:gd name="connsiteX52" fmla="*/ 1953998 w 1976223"/>
              <a:gd name="connsiteY52" fmla="*/ 1910261 h 2552700"/>
              <a:gd name="connsiteX53" fmla="*/ 1871448 w 1976223"/>
              <a:gd name="connsiteY53" fmla="*/ 1888036 h 2552700"/>
              <a:gd name="connsiteX54" fmla="*/ 1871448 w 1976223"/>
              <a:gd name="connsiteY54" fmla="*/ 1891211 h 2552700"/>
              <a:gd name="connsiteX55" fmla="*/ 1717675 w 1976223"/>
              <a:gd name="connsiteY55" fmla="*/ 1616075 h 2552700"/>
              <a:gd name="connsiteX56" fmla="*/ 1725400 w 1976223"/>
              <a:gd name="connsiteY56" fmla="*/ 1605461 h 2552700"/>
              <a:gd name="connsiteX57" fmla="*/ 1647825 w 1976223"/>
              <a:gd name="connsiteY57" fmla="*/ 1435100 h 2552700"/>
              <a:gd name="connsiteX58" fmla="*/ 1549400 w 1976223"/>
              <a:gd name="connsiteY58" fmla="*/ 1292225 h 2552700"/>
              <a:gd name="connsiteX59" fmla="*/ 1476375 w 1976223"/>
              <a:gd name="connsiteY59" fmla="*/ 1289050 h 2552700"/>
              <a:gd name="connsiteX60" fmla="*/ 1393825 w 1976223"/>
              <a:gd name="connsiteY60" fmla="*/ 1079500 h 2552700"/>
              <a:gd name="connsiteX61" fmla="*/ 1412875 w 1976223"/>
              <a:gd name="connsiteY61" fmla="*/ 1054100 h 2552700"/>
              <a:gd name="connsiteX62" fmla="*/ 1463675 w 1976223"/>
              <a:gd name="connsiteY62" fmla="*/ 1044575 h 2552700"/>
              <a:gd name="connsiteX63" fmla="*/ 1498600 w 1976223"/>
              <a:gd name="connsiteY63" fmla="*/ 1003300 h 2552700"/>
              <a:gd name="connsiteX64" fmla="*/ 1495425 w 1976223"/>
              <a:gd name="connsiteY64" fmla="*/ 965200 h 2552700"/>
              <a:gd name="connsiteX65" fmla="*/ 1365250 w 1976223"/>
              <a:gd name="connsiteY65" fmla="*/ 781050 h 2552700"/>
              <a:gd name="connsiteX66" fmla="*/ 1355725 w 1976223"/>
              <a:gd name="connsiteY66" fmla="*/ 730250 h 2552700"/>
              <a:gd name="connsiteX67" fmla="*/ 1292225 w 1976223"/>
              <a:gd name="connsiteY67" fmla="*/ 692150 h 2552700"/>
              <a:gd name="connsiteX68" fmla="*/ 1270000 w 1976223"/>
              <a:gd name="connsiteY68" fmla="*/ 488950 h 2552700"/>
              <a:gd name="connsiteX69" fmla="*/ 1308100 w 1976223"/>
              <a:gd name="connsiteY69" fmla="*/ 400050 h 2552700"/>
              <a:gd name="connsiteX70" fmla="*/ 1368425 w 1976223"/>
              <a:gd name="connsiteY70" fmla="*/ 314325 h 2552700"/>
              <a:gd name="connsiteX71" fmla="*/ 1371600 w 1976223"/>
              <a:gd name="connsiteY71" fmla="*/ 225425 h 2552700"/>
              <a:gd name="connsiteX72" fmla="*/ 1276350 w 1976223"/>
              <a:gd name="connsiteY72" fmla="*/ 219075 h 2552700"/>
              <a:gd name="connsiteX73" fmla="*/ 1216025 w 1976223"/>
              <a:gd name="connsiteY73" fmla="*/ 31750 h 2552700"/>
              <a:gd name="connsiteX74" fmla="*/ 1146175 w 1976223"/>
              <a:gd name="connsiteY74" fmla="*/ 0 h 2552700"/>
              <a:gd name="connsiteX75" fmla="*/ 1073150 w 1976223"/>
              <a:gd name="connsiteY75" fmla="*/ 38100 h 2552700"/>
              <a:gd name="connsiteX76" fmla="*/ 987425 w 1976223"/>
              <a:gd name="connsiteY76" fmla="*/ 57150 h 2552700"/>
              <a:gd name="connsiteX77" fmla="*/ 968375 w 1976223"/>
              <a:gd name="connsiteY77" fmla="*/ 107950 h 2552700"/>
              <a:gd name="connsiteX78" fmla="*/ 930275 w 1976223"/>
              <a:gd name="connsiteY78" fmla="*/ 101600 h 2552700"/>
              <a:gd name="connsiteX79" fmla="*/ 920750 w 1976223"/>
              <a:gd name="connsiteY79" fmla="*/ 171450 h 2552700"/>
              <a:gd name="connsiteX80" fmla="*/ 787400 w 1976223"/>
              <a:gd name="connsiteY80" fmla="*/ 187325 h 2552700"/>
              <a:gd name="connsiteX81" fmla="*/ 723900 w 1976223"/>
              <a:gd name="connsiteY81" fmla="*/ 203200 h 2552700"/>
              <a:gd name="connsiteX82" fmla="*/ 539750 w 1976223"/>
              <a:gd name="connsiteY82" fmla="*/ 263525 h 2552700"/>
              <a:gd name="connsiteX83" fmla="*/ 466725 w 1976223"/>
              <a:gd name="connsiteY83" fmla="*/ 244475 h 2552700"/>
              <a:gd name="connsiteX84" fmla="*/ 431800 w 1976223"/>
              <a:gd name="connsiteY84" fmla="*/ 247650 h 2552700"/>
              <a:gd name="connsiteX85" fmla="*/ 384175 w 1976223"/>
              <a:gd name="connsiteY85" fmla="*/ 206375 h 2552700"/>
              <a:gd name="connsiteX86" fmla="*/ 323850 w 1976223"/>
              <a:gd name="connsiteY86" fmla="*/ 257175 h 2552700"/>
              <a:gd name="connsiteX0" fmla="*/ 0 w 1976223"/>
              <a:gd name="connsiteY0" fmla="*/ 1990725 h 2552700"/>
              <a:gd name="connsiteX1" fmla="*/ 31750 w 1976223"/>
              <a:gd name="connsiteY1" fmla="*/ 2047875 h 2552700"/>
              <a:gd name="connsiteX2" fmla="*/ 127000 w 1976223"/>
              <a:gd name="connsiteY2" fmla="*/ 2041525 h 2552700"/>
              <a:gd name="connsiteX3" fmla="*/ 136525 w 1976223"/>
              <a:gd name="connsiteY3" fmla="*/ 2082800 h 2552700"/>
              <a:gd name="connsiteX4" fmla="*/ 171450 w 1976223"/>
              <a:gd name="connsiteY4" fmla="*/ 2082800 h 2552700"/>
              <a:gd name="connsiteX5" fmla="*/ 215900 w 1976223"/>
              <a:gd name="connsiteY5" fmla="*/ 2117725 h 2552700"/>
              <a:gd name="connsiteX6" fmla="*/ 190500 w 1976223"/>
              <a:gd name="connsiteY6" fmla="*/ 2149475 h 2552700"/>
              <a:gd name="connsiteX7" fmla="*/ 250825 w 1976223"/>
              <a:gd name="connsiteY7" fmla="*/ 2187575 h 2552700"/>
              <a:gd name="connsiteX8" fmla="*/ 250825 w 1976223"/>
              <a:gd name="connsiteY8" fmla="*/ 2251075 h 2552700"/>
              <a:gd name="connsiteX9" fmla="*/ 295275 w 1976223"/>
              <a:gd name="connsiteY9" fmla="*/ 2276475 h 2552700"/>
              <a:gd name="connsiteX10" fmla="*/ 327025 w 1976223"/>
              <a:gd name="connsiteY10" fmla="*/ 2339975 h 2552700"/>
              <a:gd name="connsiteX11" fmla="*/ 355600 w 1976223"/>
              <a:gd name="connsiteY11" fmla="*/ 2333625 h 2552700"/>
              <a:gd name="connsiteX12" fmla="*/ 393700 w 1976223"/>
              <a:gd name="connsiteY12" fmla="*/ 2374900 h 2552700"/>
              <a:gd name="connsiteX13" fmla="*/ 485775 w 1976223"/>
              <a:gd name="connsiteY13" fmla="*/ 2346325 h 2552700"/>
              <a:gd name="connsiteX14" fmla="*/ 577850 w 1976223"/>
              <a:gd name="connsiteY14" fmla="*/ 2508250 h 2552700"/>
              <a:gd name="connsiteX15" fmla="*/ 600075 w 1976223"/>
              <a:gd name="connsiteY15" fmla="*/ 2486025 h 2552700"/>
              <a:gd name="connsiteX16" fmla="*/ 625475 w 1976223"/>
              <a:gd name="connsiteY16" fmla="*/ 2520950 h 2552700"/>
              <a:gd name="connsiteX17" fmla="*/ 654050 w 1976223"/>
              <a:gd name="connsiteY17" fmla="*/ 2498725 h 2552700"/>
              <a:gd name="connsiteX18" fmla="*/ 673100 w 1976223"/>
              <a:gd name="connsiteY18" fmla="*/ 2543175 h 2552700"/>
              <a:gd name="connsiteX19" fmla="*/ 720725 w 1976223"/>
              <a:gd name="connsiteY19" fmla="*/ 2552700 h 2552700"/>
              <a:gd name="connsiteX20" fmla="*/ 807824 w 1976223"/>
              <a:gd name="connsiteY20" fmla="*/ 2373811 h 2552700"/>
              <a:gd name="connsiteX21" fmla="*/ 874499 w 1976223"/>
              <a:gd name="connsiteY21" fmla="*/ 2310311 h 2552700"/>
              <a:gd name="connsiteX22" fmla="*/ 985624 w 1976223"/>
              <a:gd name="connsiteY22" fmla="*/ 2278561 h 2552700"/>
              <a:gd name="connsiteX23" fmla="*/ 988799 w 1976223"/>
              <a:gd name="connsiteY23" fmla="*/ 2243636 h 2552700"/>
              <a:gd name="connsiteX24" fmla="*/ 1011024 w 1976223"/>
              <a:gd name="connsiteY24" fmla="*/ 2205536 h 2552700"/>
              <a:gd name="connsiteX25" fmla="*/ 1042774 w 1976223"/>
              <a:gd name="connsiteY25" fmla="*/ 2221411 h 2552700"/>
              <a:gd name="connsiteX26" fmla="*/ 1084049 w 1976223"/>
              <a:gd name="connsiteY26" fmla="*/ 2167436 h 2552700"/>
              <a:gd name="connsiteX27" fmla="*/ 1096749 w 1976223"/>
              <a:gd name="connsiteY27" fmla="*/ 2142036 h 2552700"/>
              <a:gd name="connsiteX28" fmla="*/ 1153899 w 1976223"/>
              <a:gd name="connsiteY28" fmla="*/ 2161086 h 2552700"/>
              <a:gd name="connsiteX29" fmla="*/ 1185649 w 1976223"/>
              <a:gd name="connsiteY29" fmla="*/ 2196011 h 2552700"/>
              <a:gd name="connsiteX30" fmla="*/ 1172949 w 1976223"/>
              <a:gd name="connsiteY30" fmla="*/ 2237286 h 2552700"/>
              <a:gd name="connsiteX31" fmla="*/ 1239624 w 1976223"/>
              <a:gd name="connsiteY31" fmla="*/ 2227761 h 2552700"/>
              <a:gd name="connsiteX32" fmla="*/ 1220574 w 1976223"/>
              <a:gd name="connsiteY32" fmla="*/ 2183311 h 2552700"/>
              <a:gd name="connsiteX33" fmla="*/ 1233274 w 1976223"/>
              <a:gd name="connsiteY33" fmla="*/ 2135686 h 2552700"/>
              <a:gd name="connsiteX34" fmla="*/ 1261849 w 1976223"/>
              <a:gd name="connsiteY34" fmla="*/ 2138861 h 2552700"/>
              <a:gd name="connsiteX35" fmla="*/ 1312649 w 1976223"/>
              <a:gd name="connsiteY35" fmla="*/ 2056311 h 2552700"/>
              <a:gd name="connsiteX36" fmla="*/ 1388849 w 1976223"/>
              <a:gd name="connsiteY36" fmla="*/ 2119811 h 2552700"/>
              <a:gd name="connsiteX37" fmla="*/ 1376149 w 1976223"/>
              <a:gd name="connsiteY37" fmla="*/ 2173786 h 2552700"/>
              <a:gd name="connsiteX38" fmla="*/ 1436474 w 1976223"/>
              <a:gd name="connsiteY38" fmla="*/ 2186486 h 2552700"/>
              <a:gd name="connsiteX39" fmla="*/ 1509499 w 1976223"/>
              <a:gd name="connsiteY39" fmla="*/ 2237286 h 2552700"/>
              <a:gd name="connsiteX40" fmla="*/ 1572999 w 1976223"/>
              <a:gd name="connsiteY40" fmla="*/ 2221411 h 2552700"/>
              <a:gd name="connsiteX41" fmla="*/ 1607924 w 1976223"/>
              <a:gd name="connsiteY41" fmla="*/ 2246811 h 2552700"/>
              <a:gd name="connsiteX42" fmla="*/ 1693649 w 1976223"/>
              <a:gd name="connsiteY42" fmla="*/ 2243636 h 2552700"/>
              <a:gd name="connsiteX43" fmla="*/ 1766674 w 1976223"/>
              <a:gd name="connsiteY43" fmla="*/ 2272211 h 2552700"/>
              <a:gd name="connsiteX44" fmla="*/ 1788899 w 1976223"/>
              <a:gd name="connsiteY44" fmla="*/ 2338886 h 2552700"/>
              <a:gd name="connsiteX45" fmla="*/ 1877799 w 1976223"/>
              <a:gd name="connsiteY45" fmla="*/ 2310311 h 2552700"/>
              <a:gd name="connsiteX46" fmla="*/ 1925424 w 1976223"/>
              <a:gd name="connsiteY46" fmla="*/ 2348411 h 2552700"/>
              <a:gd name="connsiteX47" fmla="*/ 1928598 w 1976223"/>
              <a:gd name="connsiteY47" fmla="*/ 2307136 h 2552700"/>
              <a:gd name="connsiteX48" fmla="*/ 1900023 w 1976223"/>
              <a:gd name="connsiteY48" fmla="*/ 2243636 h 2552700"/>
              <a:gd name="connsiteX49" fmla="*/ 1960348 w 1976223"/>
              <a:gd name="connsiteY49" fmla="*/ 2234111 h 2552700"/>
              <a:gd name="connsiteX50" fmla="*/ 1925423 w 1976223"/>
              <a:gd name="connsiteY50" fmla="*/ 2173786 h 2552700"/>
              <a:gd name="connsiteX51" fmla="*/ 1976223 w 1976223"/>
              <a:gd name="connsiteY51" fmla="*/ 1967411 h 2552700"/>
              <a:gd name="connsiteX52" fmla="*/ 1953998 w 1976223"/>
              <a:gd name="connsiteY52" fmla="*/ 1910261 h 2552700"/>
              <a:gd name="connsiteX53" fmla="*/ 1871448 w 1976223"/>
              <a:gd name="connsiteY53" fmla="*/ 1888036 h 2552700"/>
              <a:gd name="connsiteX54" fmla="*/ 1868273 w 1976223"/>
              <a:gd name="connsiteY54" fmla="*/ 1786436 h 2552700"/>
              <a:gd name="connsiteX55" fmla="*/ 1717675 w 1976223"/>
              <a:gd name="connsiteY55" fmla="*/ 1616075 h 2552700"/>
              <a:gd name="connsiteX56" fmla="*/ 1725400 w 1976223"/>
              <a:gd name="connsiteY56" fmla="*/ 1605461 h 2552700"/>
              <a:gd name="connsiteX57" fmla="*/ 1647825 w 1976223"/>
              <a:gd name="connsiteY57" fmla="*/ 1435100 h 2552700"/>
              <a:gd name="connsiteX58" fmla="*/ 1549400 w 1976223"/>
              <a:gd name="connsiteY58" fmla="*/ 1292225 h 2552700"/>
              <a:gd name="connsiteX59" fmla="*/ 1476375 w 1976223"/>
              <a:gd name="connsiteY59" fmla="*/ 1289050 h 2552700"/>
              <a:gd name="connsiteX60" fmla="*/ 1393825 w 1976223"/>
              <a:gd name="connsiteY60" fmla="*/ 1079500 h 2552700"/>
              <a:gd name="connsiteX61" fmla="*/ 1412875 w 1976223"/>
              <a:gd name="connsiteY61" fmla="*/ 1054100 h 2552700"/>
              <a:gd name="connsiteX62" fmla="*/ 1463675 w 1976223"/>
              <a:gd name="connsiteY62" fmla="*/ 1044575 h 2552700"/>
              <a:gd name="connsiteX63" fmla="*/ 1498600 w 1976223"/>
              <a:gd name="connsiteY63" fmla="*/ 1003300 h 2552700"/>
              <a:gd name="connsiteX64" fmla="*/ 1495425 w 1976223"/>
              <a:gd name="connsiteY64" fmla="*/ 965200 h 2552700"/>
              <a:gd name="connsiteX65" fmla="*/ 1365250 w 1976223"/>
              <a:gd name="connsiteY65" fmla="*/ 781050 h 2552700"/>
              <a:gd name="connsiteX66" fmla="*/ 1355725 w 1976223"/>
              <a:gd name="connsiteY66" fmla="*/ 730250 h 2552700"/>
              <a:gd name="connsiteX67" fmla="*/ 1292225 w 1976223"/>
              <a:gd name="connsiteY67" fmla="*/ 692150 h 2552700"/>
              <a:gd name="connsiteX68" fmla="*/ 1270000 w 1976223"/>
              <a:gd name="connsiteY68" fmla="*/ 488950 h 2552700"/>
              <a:gd name="connsiteX69" fmla="*/ 1308100 w 1976223"/>
              <a:gd name="connsiteY69" fmla="*/ 400050 h 2552700"/>
              <a:gd name="connsiteX70" fmla="*/ 1368425 w 1976223"/>
              <a:gd name="connsiteY70" fmla="*/ 314325 h 2552700"/>
              <a:gd name="connsiteX71" fmla="*/ 1371600 w 1976223"/>
              <a:gd name="connsiteY71" fmla="*/ 225425 h 2552700"/>
              <a:gd name="connsiteX72" fmla="*/ 1276350 w 1976223"/>
              <a:gd name="connsiteY72" fmla="*/ 219075 h 2552700"/>
              <a:gd name="connsiteX73" fmla="*/ 1216025 w 1976223"/>
              <a:gd name="connsiteY73" fmla="*/ 31750 h 2552700"/>
              <a:gd name="connsiteX74" fmla="*/ 1146175 w 1976223"/>
              <a:gd name="connsiteY74" fmla="*/ 0 h 2552700"/>
              <a:gd name="connsiteX75" fmla="*/ 1073150 w 1976223"/>
              <a:gd name="connsiteY75" fmla="*/ 38100 h 2552700"/>
              <a:gd name="connsiteX76" fmla="*/ 987425 w 1976223"/>
              <a:gd name="connsiteY76" fmla="*/ 57150 h 2552700"/>
              <a:gd name="connsiteX77" fmla="*/ 968375 w 1976223"/>
              <a:gd name="connsiteY77" fmla="*/ 107950 h 2552700"/>
              <a:gd name="connsiteX78" fmla="*/ 930275 w 1976223"/>
              <a:gd name="connsiteY78" fmla="*/ 101600 h 2552700"/>
              <a:gd name="connsiteX79" fmla="*/ 920750 w 1976223"/>
              <a:gd name="connsiteY79" fmla="*/ 171450 h 2552700"/>
              <a:gd name="connsiteX80" fmla="*/ 787400 w 1976223"/>
              <a:gd name="connsiteY80" fmla="*/ 187325 h 2552700"/>
              <a:gd name="connsiteX81" fmla="*/ 723900 w 1976223"/>
              <a:gd name="connsiteY81" fmla="*/ 203200 h 2552700"/>
              <a:gd name="connsiteX82" fmla="*/ 539750 w 1976223"/>
              <a:gd name="connsiteY82" fmla="*/ 263525 h 2552700"/>
              <a:gd name="connsiteX83" fmla="*/ 466725 w 1976223"/>
              <a:gd name="connsiteY83" fmla="*/ 244475 h 2552700"/>
              <a:gd name="connsiteX84" fmla="*/ 431800 w 1976223"/>
              <a:gd name="connsiteY84" fmla="*/ 247650 h 2552700"/>
              <a:gd name="connsiteX85" fmla="*/ 384175 w 1976223"/>
              <a:gd name="connsiteY85" fmla="*/ 206375 h 2552700"/>
              <a:gd name="connsiteX86" fmla="*/ 323850 w 1976223"/>
              <a:gd name="connsiteY86" fmla="*/ 257175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976223" h="2552700">
                <a:moveTo>
                  <a:pt x="0" y="1990725"/>
                </a:moveTo>
                <a:lnTo>
                  <a:pt x="31750" y="2047875"/>
                </a:lnTo>
                <a:lnTo>
                  <a:pt x="127000" y="2041525"/>
                </a:lnTo>
                <a:lnTo>
                  <a:pt x="136525" y="2082800"/>
                </a:lnTo>
                <a:lnTo>
                  <a:pt x="171450" y="2082800"/>
                </a:lnTo>
                <a:lnTo>
                  <a:pt x="215900" y="2117725"/>
                </a:lnTo>
                <a:lnTo>
                  <a:pt x="190500" y="2149475"/>
                </a:lnTo>
                <a:lnTo>
                  <a:pt x="250825" y="2187575"/>
                </a:lnTo>
                <a:lnTo>
                  <a:pt x="250825" y="2251075"/>
                </a:lnTo>
                <a:lnTo>
                  <a:pt x="295275" y="2276475"/>
                </a:lnTo>
                <a:lnTo>
                  <a:pt x="327025" y="2339975"/>
                </a:lnTo>
                <a:lnTo>
                  <a:pt x="355600" y="2333625"/>
                </a:lnTo>
                <a:lnTo>
                  <a:pt x="393700" y="2374900"/>
                </a:lnTo>
                <a:lnTo>
                  <a:pt x="485775" y="2346325"/>
                </a:lnTo>
                <a:lnTo>
                  <a:pt x="577850" y="2508250"/>
                </a:lnTo>
                <a:lnTo>
                  <a:pt x="600075" y="2486025"/>
                </a:lnTo>
                <a:lnTo>
                  <a:pt x="625475" y="2520950"/>
                </a:lnTo>
                <a:lnTo>
                  <a:pt x="654050" y="2498725"/>
                </a:lnTo>
                <a:lnTo>
                  <a:pt x="673100" y="2543175"/>
                </a:lnTo>
                <a:lnTo>
                  <a:pt x="720725" y="2552700"/>
                </a:lnTo>
                <a:lnTo>
                  <a:pt x="807824" y="2373811"/>
                </a:lnTo>
                <a:lnTo>
                  <a:pt x="874499" y="2310311"/>
                </a:lnTo>
                <a:lnTo>
                  <a:pt x="985624" y="2278561"/>
                </a:lnTo>
                <a:lnTo>
                  <a:pt x="988799" y="2243636"/>
                </a:lnTo>
                <a:lnTo>
                  <a:pt x="1011024" y="2205536"/>
                </a:lnTo>
                <a:lnTo>
                  <a:pt x="1042774" y="2221411"/>
                </a:lnTo>
                <a:lnTo>
                  <a:pt x="1084049" y="2167436"/>
                </a:lnTo>
                <a:lnTo>
                  <a:pt x="1096749" y="2142036"/>
                </a:lnTo>
                <a:lnTo>
                  <a:pt x="1153899" y="2161086"/>
                </a:lnTo>
                <a:lnTo>
                  <a:pt x="1185649" y="2196011"/>
                </a:lnTo>
                <a:lnTo>
                  <a:pt x="1172949" y="2237286"/>
                </a:lnTo>
                <a:lnTo>
                  <a:pt x="1239624" y="2227761"/>
                </a:lnTo>
                <a:lnTo>
                  <a:pt x="1220574" y="2183311"/>
                </a:lnTo>
                <a:lnTo>
                  <a:pt x="1233274" y="2135686"/>
                </a:lnTo>
                <a:lnTo>
                  <a:pt x="1261849" y="2138861"/>
                </a:lnTo>
                <a:lnTo>
                  <a:pt x="1312649" y="2056311"/>
                </a:lnTo>
                <a:lnTo>
                  <a:pt x="1388849" y="2119811"/>
                </a:lnTo>
                <a:lnTo>
                  <a:pt x="1376149" y="2173786"/>
                </a:lnTo>
                <a:lnTo>
                  <a:pt x="1436474" y="2186486"/>
                </a:lnTo>
                <a:lnTo>
                  <a:pt x="1509499" y="2237286"/>
                </a:lnTo>
                <a:lnTo>
                  <a:pt x="1572999" y="2221411"/>
                </a:lnTo>
                <a:lnTo>
                  <a:pt x="1607924" y="2246811"/>
                </a:lnTo>
                <a:lnTo>
                  <a:pt x="1693649" y="2243636"/>
                </a:lnTo>
                <a:lnTo>
                  <a:pt x="1766674" y="2272211"/>
                </a:lnTo>
                <a:lnTo>
                  <a:pt x="1788899" y="2338886"/>
                </a:lnTo>
                <a:lnTo>
                  <a:pt x="1877799" y="2310311"/>
                </a:lnTo>
                <a:lnTo>
                  <a:pt x="1925424" y="2348411"/>
                </a:lnTo>
                <a:cubicBezTo>
                  <a:pt x="1925424" y="2350528"/>
                  <a:pt x="1928598" y="2305019"/>
                  <a:pt x="1928598" y="2307136"/>
                </a:cubicBezTo>
                <a:lnTo>
                  <a:pt x="1900023" y="2243636"/>
                </a:lnTo>
                <a:lnTo>
                  <a:pt x="1960348" y="2234111"/>
                </a:lnTo>
                <a:lnTo>
                  <a:pt x="1925423" y="2173786"/>
                </a:lnTo>
                <a:lnTo>
                  <a:pt x="1976223" y="1967411"/>
                </a:lnTo>
                <a:lnTo>
                  <a:pt x="1953998" y="1910261"/>
                </a:lnTo>
                <a:lnTo>
                  <a:pt x="1871448" y="1888036"/>
                </a:lnTo>
                <a:cubicBezTo>
                  <a:pt x="1870390" y="1854169"/>
                  <a:pt x="1869331" y="1820303"/>
                  <a:pt x="1868273" y="1786436"/>
                </a:cubicBezTo>
                <a:lnTo>
                  <a:pt x="1717675" y="1616075"/>
                </a:lnTo>
                <a:lnTo>
                  <a:pt x="1725400" y="1605461"/>
                </a:lnTo>
                <a:lnTo>
                  <a:pt x="1647825" y="1435100"/>
                </a:lnTo>
                <a:lnTo>
                  <a:pt x="1549400" y="1292225"/>
                </a:lnTo>
                <a:lnTo>
                  <a:pt x="1476375" y="1289050"/>
                </a:lnTo>
                <a:lnTo>
                  <a:pt x="1393825" y="1079500"/>
                </a:lnTo>
                <a:lnTo>
                  <a:pt x="1412875" y="1054100"/>
                </a:lnTo>
                <a:lnTo>
                  <a:pt x="1463675" y="1044575"/>
                </a:lnTo>
                <a:lnTo>
                  <a:pt x="1498600" y="1003300"/>
                </a:lnTo>
                <a:lnTo>
                  <a:pt x="1495425" y="965200"/>
                </a:lnTo>
                <a:lnTo>
                  <a:pt x="1365250" y="781050"/>
                </a:lnTo>
                <a:lnTo>
                  <a:pt x="1355725" y="730250"/>
                </a:lnTo>
                <a:lnTo>
                  <a:pt x="1292225" y="692150"/>
                </a:lnTo>
                <a:lnTo>
                  <a:pt x="1270000" y="488950"/>
                </a:lnTo>
                <a:lnTo>
                  <a:pt x="1308100" y="400050"/>
                </a:lnTo>
                <a:lnTo>
                  <a:pt x="1368425" y="314325"/>
                </a:lnTo>
                <a:lnTo>
                  <a:pt x="1371600" y="225425"/>
                </a:lnTo>
                <a:lnTo>
                  <a:pt x="1276350" y="219075"/>
                </a:lnTo>
                <a:lnTo>
                  <a:pt x="1216025" y="31750"/>
                </a:lnTo>
                <a:lnTo>
                  <a:pt x="1146175" y="0"/>
                </a:lnTo>
                <a:lnTo>
                  <a:pt x="1073150" y="38100"/>
                </a:lnTo>
                <a:lnTo>
                  <a:pt x="987425" y="57150"/>
                </a:lnTo>
                <a:lnTo>
                  <a:pt x="968375" y="107950"/>
                </a:lnTo>
                <a:lnTo>
                  <a:pt x="930275" y="101600"/>
                </a:lnTo>
                <a:lnTo>
                  <a:pt x="920750" y="171450"/>
                </a:lnTo>
                <a:lnTo>
                  <a:pt x="787400" y="187325"/>
                </a:lnTo>
                <a:lnTo>
                  <a:pt x="723900" y="203200"/>
                </a:lnTo>
                <a:lnTo>
                  <a:pt x="539750" y="263525"/>
                </a:lnTo>
                <a:lnTo>
                  <a:pt x="466725" y="244475"/>
                </a:lnTo>
                <a:lnTo>
                  <a:pt x="431800" y="247650"/>
                </a:lnTo>
                <a:lnTo>
                  <a:pt x="384175" y="206375"/>
                </a:lnTo>
                <a:lnTo>
                  <a:pt x="323850" y="257175"/>
                </a:ln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8" name="フリーフォーム: 図形 127">
            <a:extLst>
              <a:ext uri="{FF2B5EF4-FFF2-40B4-BE49-F238E27FC236}">
                <a16:creationId xmlns:a16="http://schemas.microsoft.com/office/drawing/2014/main" id="{4688EFE8-E750-0C1A-E539-1671B44A0CD1}"/>
              </a:ext>
            </a:extLst>
          </p:cNvPr>
          <p:cNvSpPr/>
          <p:nvPr/>
        </p:nvSpPr>
        <p:spPr>
          <a:xfrm>
            <a:off x="2204933" y="5595019"/>
            <a:ext cx="1177347" cy="1121702"/>
          </a:xfrm>
          <a:custGeom>
            <a:avLst/>
            <a:gdLst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385482 w 833717"/>
              <a:gd name="connsiteY3" fmla="*/ 322729 h 878541"/>
              <a:gd name="connsiteX4" fmla="*/ 233082 w 833717"/>
              <a:gd name="connsiteY4" fmla="*/ 717176 h 878541"/>
              <a:gd name="connsiteX5" fmla="*/ 493058 w 833717"/>
              <a:gd name="connsiteY5" fmla="*/ 878541 h 878541"/>
              <a:gd name="connsiteX6" fmla="*/ 833717 w 833717"/>
              <a:gd name="connsiteY6" fmla="*/ 358588 h 878541"/>
              <a:gd name="connsiteX0" fmla="*/ 838885 w 838885"/>
              <a:gd name="connsiteY0" fmla="*/ 358588 h 878541"/>
              <a:gd name="connsiteX1" fmla="*/ 76885 w 838885"/>
              <a:gd name="connsiteY1" fmla="*/ 0 h 878541"/>
              <a:gd name="connsiteX2" fmla="*/ 5168 w 838885"/>
              <a:gd name="connsiteY2" fmla="*/ 116541 h 878541"/>
              <a:gd name="connsiteX3" fmla="*/ 0 w 838885"/>
              <a:gd name="connsiteY3" fmla="*/ 112901 h 878541"/>
              <a:gd name="connsiteX4" fmla="*/ 390650 w 838885"/>
              <a:gd name="connsiteY4" fmla="*/ 322729 h 878541"/>
              <a:gd name="connsiteX5" fmla="*/ 238250 w 838885"/>
              <a:gd name="connsiteY5" fmla="*/ 717176 h 878541"/>
              <a:gd name="connsiteX6" fmla="*/ 498226 w 838885"/>
              <a:gd name="connsiteY6" fmla="*/ 878541 h 878541"/>
              <a:gd name="connsiteX7" fmla="*/ 838885 w 838885"/>
              <a:gd name="connsiteY7" fmla="*/ 358588 h 878541"/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142780 w 833717"/>
              <a:gd name="connsiteY3" fmla="*/ 185993 h 878541"/>
              <a:gd name="connsiteX4" fmla="*/ 385482 w 833717"/>
              <a:gd name="connsiteY4" fmla="*/ 322729 h 878541"/>
              <a:gd name="connsiteX5" fmla="*/ 233082 w 833717"/>
              <a:gd name="connsiteY5" fmla="*/ 717176 h 878541"/>
              <a:gd name="connsiteX6" fmla="*/ 493058 w 833717"/>
              <a:gd name="connsiteY6" fmla="*/ 878541 h 878541"/>
              <a:gd name="connsiteX7" fmla="*/ 833717 w 833717"/>
              <a:gd name="connsiteY7" fmla="*/ 358588 h 878541"/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134325 w 833717"/>
              <a:gd name="connsiteY3" fmla="*/ 185993 h 878541"/>
              <a:gd name="connsiteX4" fmla="*/ 385482 w 833717"/>
              <a:gd name="connsiteY4" fmla="*/ 322729 h 878541"/>
              <a:gd name="connsiteX5" fmla="*/ 233082 w 833717"/>
              <a:gd name="connsiteY5" fmla="*/ 717176 h 878541"/>
              <a:gd name="connsiteX6" fmla="*/ 493058 w 833717"/>
              <a:gd name="connsiteY6" fmla="*/ 878541 h 878541"/>
              <a:gd name="connsiteX7" fmla="*/ 833717 w 833717"/>
              <a:gd name="connsiteY7" fmla="*/ 358588 h 878541"/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134325 w 833717"/>
              <a:gd name="connsiteY3" fmla="*/ 185993 h 878541"/>
              <a:gd name="connsiteX4" fmla="*/ 134325 w 833717"/>
              <a:gd name="connsiteY4" fmla="*/ 190422 h 878541"/>
              <a:gd name="connsiteX5" fmla="*/ 385482 w 833717"/>
              <a:gd name="connsiteY5" fmla="*/ 322729 h 878541"/>
              <a:gd name="connsiteX6" fmla="*/ 233082 w 833717"/>
              <a:gd name="connsiteY6" fmla="*/ 717176 h 878541"/>
              <a:gd name="connsiteX7" fmla="*/ 493058 w 833717"/>
              <a:gd name="connsiteY7" fmla="*/ 878541 h 878541"/>
              <a:gd name="connsiteX8" fmla="*/ 833717 w 833717"/>
              <a:gd name="connsiteY8" fmla="*/ 358588 h 878541"/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134325 w 833717"/>
              <a:gd name="connsiteY3" fmla="*/ 185993 h 878541"/>
              <a:gd name="connsiteX4" fmla="*/ 32875 w 833717"/>
              <a:gd name="connsiteY4" fmla="*/ 380905 h 878541"/>
              <a:gd name="connsiteX5" fmla="*/ 385482 w 833717"/>
              <a:gd name="connsiteY5" fmla="*/ 322729 h 878541"/>
              <a:gd name="connsiteX6" fmla="*/ 233082 w 833717"/>
              <a:gd name="connsiteY6" fmla="*/ 717176 h 878541"/>
              <a:gd name="connsiteX7" fmla="*/ 493058 w 833717"/>
              <a:gd name="connsiteY7" fmla="*/ 878541 h 878541"/>
              <a:gd name="connsiteX8" fmla="*/ 833717 w 833717"/>
              <a:gd name="connsiteY8" fmla="*/ 358588 h 878541"/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134325 w 833717"/>
              <a:gd name="connsiteY3" fmla="*/ 185993 h 878541"/>
              <a:gd name="connsiteX4" fmla="*/ 32875 w 833717"/>
              <a:gd name="connsiteY4" fmla="*/ 380905 h 878541"/>
              <a:gd name="connsiteX5" fmla="*/ 300941 w 833717"/>
              <a:gd name="connsiteY5" fmla="*/ 530931 h 878541"/>
              <a:gd name="connsiteX6" fmla="*/ 233082 w 833717"/>
              <a:gd name="connsiteY6" fmla="*/ 717176 h 878541"/>
              <a:gd name="connsiteX7" fmla="*/ 493058 w 833717"/>
              <a:gd name="connsiteY7" fmla="*/ 878541 h 878541"/>
              <a:gd name="connsiteX8" fmla="*/ 833717 w 833717"/>
              <a:gd name="connsiteY8" fmla="*/ 358588 h 878541"/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134325 w 833717"/>
              <a:gd name="connsiteY3" fmla="*/ 185993 h 878541"/>
              <a:gd name="connsiteX4" fmla="*/ 32875 w 833717"/>
              <a:gd name="connsiteY4" fmla="*/ 380905 h 878541"/>
              <a:gd name="connsiteX5" fmla="*/ 28873 w 833717"/>
              <a:gd name="connsiteY5" fmla="*/ 373782 h 878541"/>
              <a:gd name="connsiteX6" fmla="*/ 300941 w 833717"/>
              <a:gd name="connsiteY6" fmla="*/ 530931 h 878541"/>
              <a:gd name="connsiteX7" fmla="*/ 233082 w 833717"/>
              <a:gd name="connsiteY7" fmla="*/ 717176 h 878541"/>
              <a:gd name="connsiteX8" fmla="*/ 493058 w 833717"/>
              <a:gd name="connsiteY8" fmla="*/ 878541 h 878541"/>
              <a:gd name="connsiteX9" fmla="*/ 833717 w 833717"/>
              <a:gd name="connsiteY9" fmla="*/ 358588 h 878541"/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134325 w 833717"/>
              <a:gd name="connsiteY3" fmla="*/ 185993 h 878541"/>
              <a:gd name="connsiteX4" fmla="*/ 32875 w 833717"/>
              <a:gd name="connsiteY4" fmla="*/ 380905 h 878541"/>
              <a:gd name="connsiteX5" fmla="*/ 100723 w 833717"/>
              <a:gd name="connsiteY5" fmla="*/ 454271 h 878541"/>
              <a:gd name="connsiteX6" fmla="*/ 300941 w 833717"/>
              <a:gd name="connsiteY6" fmla="*/ 530931 h 878541"/>
              <a:gd name="connsiteX7" fmla="*/ 233082 w 833717"/>
              <a:gd name="connsiteY7" fmla="*/ 717176 h 878541"/>
              <a:gd name="connsiteX8" fmla="*/ 493058 w 833717"/>
              <a:gd name="connsiteY8" fmla="*/ 878541 h 878541"/>
              <a:gd name="connsiteX9" fmla="*/ 833717 w 833717"/>
              <a:gd name="connsiteY9" fmla="*/ 358588 h 878541"/>
              <a:gd name="connsiteX0" fmla="*/ 833717 w 833717"/>
              <a:gd name="connsiteY0" fmla="*/ 358588 h 878541"/>
              <a:gd name="connsiteX1" fmla="*/ 71717 w 833717"/>
              <a:gd name="connsiteY1" fmla="*/ 0 h 878541"/>
              <a:gd name="connsiteX2" fmla="*/ 0 w 833717"/>
              <a:gd name="connsiteY2" fmla="*/ 116541 h 878541"/>
              <a:gd name="connsiteX3" fmla="*/ 134325 w 833717"/>
              <a:gd name="connsiteY3" fmla="*/ 185993 h 878541"/>
              <a:gd name="connsiteX4" fmla="*/ 32875 w 833717"/>
              <a:gd name="connsiteY4" fmla="*/ 380905 h 878541"/>
              <a:gd name="connsiteX5" fmla="*/ 137886 w 833717"/>
              <a:gd name="connsiteY5" fmla="*/ 436096 h 878541"/>
              <a:gd name="connsiteX6" fmla="*/ 300941 w 833717"/>
              <a:gd name="connsiteY6" fmla="*/ 530931 h 878541"/>
              <a:gd name="connsiteX7" fmla="*/ 233082 w 833717"/>
              <a:gd name="connsiteY7" fmla="*/ 717176 h 878541"/>
              <a:gd name="connsiteX8" fmla="*/ 493058 w 833717"/>
              <a:gd name="connsiteY8" fmla="*/ 878541 h 878541"/>
              <a:gd name="connsiteX9" fmla="*/ 833717 w 833717"/>
              <a:gd name="connsiteY9" fmla="*/ 358588 h 878541"/>
              <a:gd name="connsiteX0" fmla="*/ 846963 w 846963"/>
              <a:gd name="connsiteY0" fmla="*/ 358588 h 878541"/>
              <a:gd name="connsiteX1" fmla="*/ 84963 w 846963"/>
              <a:gd name="connsiteY1" fmla="*/ 0 h 878541"/>
              <a:gd name="connsiteX2" fmla="*/ 13246 w 846963"/>
              <a:gd name="connsiteY2" fmla="*/ 116541 h 878541"/>
              <a:gd name="connsiteX3" fmla="*/ 147571 w 846963"/>
              <a:gd name="connsiteY3" fmla="*/ 185993 h 878541"/>
              <a:gd name="connsiteX4" fmla="*/ 46121 w 846963"/>
              <a:gd name="connsiteY4" fmla="*/ 380905 h 878541"/>
              <a:gd name="connsiteX5" fmla="*/ 0 w 846963"/>
              <a:gd name="connsiteY5" fmla="*/ 449078 h 878541"/>
              <a:gd name="connsiteX6" fmla="*/ 314187 w 846963"/>
              <a:gd name="connsiteY6" fmla="*/ 530931 h 878541"/>
              <a:gd name="connsiteX7" fmla="*/ 246328 w 846963"/>
              <a:gd name="connsiteY7" fmla="*/ 717176 h 878541"/>
              <a:gd name="connsiteX8" fmla="*/ 506304 w 846963"/>
              <a:gd name="connsiteY8" fmla="*/ 878541 h 878541"/>
              <a:gd name="connsiteX9" fmla="*/ 846963 w 846963"/>
              <a:gd name="connsiteY9" fmla="*/ 358588 h 878541"/>
              <a:gd name="connsiteX0" fmla="*/ 846963 w 846963"/>
              <a:gd name="connsiteY0" fmla="*/ 358588 h 878541"/>
              <a:gd name="connsiteX1" fmla="*/ 84963 w 846963"/>
              <a:gd name="connsiteY1" fmla="*/ 0 h 878541"/>
              <a:gd name="connsiteX2" fmla="*/ 13246 w 846963"/>
              <a:gd name="connsiteY2" fmla="*/ 116541 h 878541"/>
              <a:gd name="connsiteX3" fmla="*/ 147571 w 846963"/>
              <a:gd name="connsiteY3" fmla="*/ 185993 h 878541"/>
              <a:gd name="connsiteX4" fmla="*/ 46121 w 846963"/>
              <a:gd name="connsiteY4" fmla="*/ 380905 h 878541"/>
              <a:gd name="connsiteX5" fmla="*/ 0 w 846963"/>
              <a:gd name="connsiteY5" fmla="*/ 449078 h 878541"/>
              <a:gd name="connsiteX6" fmla="*/ 4955 w 846963"/>
              <a:gd name="connsiteY6" fmla="*/ 454271 h 878541"/>
              <a:gd name="connsiteX7" fmla="*/ 314187 w 846963"/>
              <a:gd name="connsiteY7" fmla="*/ 530931 h 878541"/>
              <a:gd name="connsiteX8" fmla="*/ 246328 w 846963"/>
              <a:gd name="connsiteY8" fmla="*/ 717176 h 878541"/>
              <a:gd name="connsiteX9" fmla="*/ 506304 w 846963"/>
              <a:gd name="connsiteY9" fmla="*/ 878541 h 878541"/>
              <a:gd name="connsiteX10" fmla="*/ 846963 w 846963"/>
              <a:gd name="connsiteY10" fmla="*/ 358588 h 878541"/>
              <a:gd name="connsiteX0" fmla="*/ 846963 w 846963"/>
              <a:gd name="connsiteY0" fmla="*/ 358588 h 878541"/>
              <a:gd name="connsiteX1" fmla="*/ 84963 w 846963"/>
              <a:gd name="connsiteY1" fmla="*/ 0 h 878541"/>
              <a:gd name="connsiteX2" fmla="*/ 13246 w 846963"/>
              <a:gd name="connsiteY2" fmla="*/ 116541 h 878541"/>
              <a:gd name="connsiteX3" fmla="*/ 147571 w 846963"/>
              <a:gd name="connsiteY3" fmla="*/ 185993 h 878541"/>
              <a:gd name="connsiteX4" fmla="*/ 46121 w 846963"/>
              <a:gd name="connsiteY4" fmla="*/ 380905 h 878541"/>
              <a:gd name="connsiteX5" fmla="*/ 0 w 846963"/>
              <a:gd name="connsiteY5" fmla="*/ 449078 h 878541"/>
              <a:gd name="connsiteX6" fmla="*/ 168475 w 846963"/>
              <a:gd name="connsiteY6" fmla="*/ 534760 h 878541"/>
              <a:gd name="connsiteX7" fmla="*/ 314187 w 846963"/>
              <a:gd name="connsiteY7" fmla="*/ 530931 h 878541"/>
              <a:gd name="connsiteX8" fmla="*/ 246328 w 846963"/>
              <a:gd name="connsiteY8" fmla="*/ 717176 h 878541"/>
              <a:gd name="connsiteX9" fmla="*/ 506304 w 846963"/>
              <a:gd name="connsiteY9" fmla="*/ 878541 h 878541"/>
              <a:gd name="connsiteX10" fmla="*/ 846963 w 846963"/>
              <a:gd name="connsiteY10" fmla="*/ 358588 h 878541"/>
              <a:gd name="connsiteX0" fmla="*/ 846963 w 846963"/>
              <a:gd name="connsiteY0" fmla="*/ 358588 h 878541"/>
              <a:gd name="connsiteX1" fmla="*/ 84963 w 846963"/>
              <a:gd name="connsiteY1" fmla="*/ 0 h 878541"/>
              <a:gd name="connsiteX2" fmla="*/ 13246 w 846963"/>
              <a:gd name="connsiteY2" fmla="*/ 116541 h 878541"/>
              <a:gd name="connsiteX3" fmla="*/ 147571 w 846963"/>
              <a:gd name="connsiteY3" fmla="*/ 185993 h 878541"/>
              <a:gd name="connsiteX4" fmla="*/ 46121 w 846963"/>
              <a:gd name="connsiteY4" fmla="*/ 380905 h 878541"/>
              <a:gd name="connsiteX5" fmla="*/ 0 w 846963"/>
              <a:gd name="connsiteY5" fmla="*/ 449078 h 878541"/>
              <a:gd name="connsiteX6" fmla="*/ 168475 w 846963"/>
              <a:gd name="connsiteY6" fmla="*/ 534760 h 878541"/>
              <a:gd name="connsiteX7" fmla="*/ 163520 w 846963"/>
              <a:gd name="connsiteY7" fmla="*/ 542549 h 878541"/>
              <a:gd name="connsiteX8" fmla="*/ 314187 w 846963"/>
              <a:gd name="connsiteY8" fmla="*/ 530931 h 878541"/>
              <a:gd name="connsiteX9" fmla="*/ 246328 w 846963"/>
              <a:gd name="connsiteY9" fmla="*/ 717176 h 878541"/>
              <a:gd name="connsiteX10" fmla="*/ 506304 w 846963"/>
              <a:gd name="connsiteY10" fmla="*/ 878541 h 878541"/>
              <a:gd name="connsiteX11" fmla="*/ 846963 w 846963"/>
              <a:gd name="connsiteY11" fmla="*/ 358588 h 878541"/>
              <a:gd name="connsiteX0" fmla="*/ 846963 w 846963"/>
              <a:gd name="connsiteY0" fmla="*/ 358588 h 878541"/>
              <a:gd name="connsiteX1" fmla="*/ 84963 w 846963"/>
              <a:gd name="connsiteY1" fmla="*/ 0 h 878541"/>
              <a:gd name="connsiteX2" fmla="*/ 13246 w 846963"/>
              <a:gd name="connsiteY2" fmla="*/ 116541 h 878541"/>
              <a:gd name="connsiteX3" fmla="*/ 147571 w 846963"/>
              <a:gd name="connsiteY3" fmla="*/ 185993 h 878541"/>
              <a:gd name="connsiteX4" fmla="*/ 46121 w 846963"/>
              <a:gd name="connsiteY4" fmla="*/ 380905 h 878541"/>
              <a:gd name="connsiteX5" fmla="*/ 0 w 846963"/>
              <a:gd name="connsiteY5" fmla="*/ 449078 h 878541"/>
              <a:gd name="connsiteX6" fmla="*/ 168475 w 846963"/>
              <a:gd name="connsiteY6" fmla="*/ 534760 h 878541"/>
              <a:gd name="connsiteX7" fmla="*/ 49551 w 846963"/>
              <a:gd name="connsiteY7" fmla="*/ 667177 h 878541"/>
              <a:gd name="connsiteX8" fmla="*/ 314187 w 846963"/>
              <a:gd name="connsiteY8" fmla="*/ 530931 h 878541"/>
              <a:gd name="connsiteX9" fmla="*/ 246328 w 846963"/>
              <a:gd name="connsiteY9" fmla="*/ 717176 h 878541"/>
              <a:gd name="connsiteX10" fmla="*/ 506304 w 846963"/>
              <a:gd name="connsiteY10" fmla="*/ 878541 h 878541"/>
              <a:gd name="connsiteX11" fmla="*/ 846963 w 846963"/>
              <a:gd name="connsiteY11" fmla="*/ 358588 h 878541"/>
              <a:gd name="connsiteX0" fmla="*/ 846963 w 846963"/>
              <a:gd name="connsiteY0" fmla="*/ 358588 h 878541"/>
              <a:gd name="connsiteX1" fmla="*/ 84963 w 846963"/>
              <a:gd name="connsiteY1" fmla="*/ 0 h 878541"/>
              <a:gd name="connsiteX2" fmla="*/ 13246 w 846963"/>
              <a:gd name="connsiteY2" fmla="*/ 116541 h 878541"/>
              <a:gd name="connsiteX3" fmla="*/ 147571 w 846963"/>
              <a:gd name="connsiteY3" fmla="*/ 185993 h 878541"/>
              <a:gd name="connsiteX4" fmla="*/ 46121 w 846963"/>
              <a:gd name="connsiteY4" fmla="*/ 380905 h 878541"/>
              <a:gd name="connsiteX5" fmla="*/ 0 w 846963"/>
              <a:gd name="connsiteY5" fmla="*/ 449078 h 878541"/>
              <a:gd name="connsiteX6" fmla="*/ 168475 w 846963"/>
              <a:gd name="connsiteY6" fmla="*/ 534760 h 878541"/>
              <a:gd name="connsiteX7" fmla="*/ 49551 w 846963"/>
              <a:gd name="connsiteY7" fmla="*/ 667177 h 878541"/>
              <a:gd name="connsiteX8" fmla="*/ 246328 w 846963"/>
              <a:gd name="connsiteY8" fmla="*/ 717176 h 878541"/>
              <a:gd name="connsiteX9" fmla="*/ 506304 w 846963"/>
              <a:gd name="connsiteY9" fmla="*/ 878541 h 878541"/>
              <a:gd name="connsiteX10" fmla="*/ 846963 w 846963"/>
              <a:gd name="connsiteY10" fmla="*/ 358588 h 878541"/>
              <a:gd name="connsiteX0" fmla="*/ 846963 w 846963"/>
              <a:gd name="connsiteY0" fmla="*/ 301560 h 821513"/>
              <a:gd name="connsiteX1" fmla="*/ 206354 w 846963"/>
              <a:gd name="connsiteY1" fmla="*/ 0 h 821513"/>
              <a:gd name="connsiteX2" fmla="*/ 13246 w 846963"/>
              <a:gd name="connsiteY2" fmla="*/ 59513 h 821513"/>
              <a:gd name="connsiteX3" fmla="*/ 147571 w 846963"/>
              <a:gd name="connsiteY3" fmla="*/ 128965 h 821513"/>
              <a:gd name="connsiteX4" fmla="*/ 46121 w 846963"/>
              <a:gd name="connsiteY4" fmla="*/ 323877 h 821513"/>
              <a:gd name="connsiteX5" fmla="*/ 0 w 846963"/>
              <a:gd name="connsiteY5" fmla="*/ 392050 h 821513"/>
              <a:gd name="connsiteX6" fmla="*/ 168475 w 846963"/>
              <a:gd name="connsiteY6" fmla="*/ 477732 h 821513"/>
              <a:gd name="connsiteX7" fmla="*/ 49551 w 846963"/>
              <a:gd name="connsiteY7" fmla="*/ 610149 h 821513"/>
              <a:gd name="connsiteX8" fmla="*/ 246328 w 846963"/>
              <a:gd name="connsiteY8" fmla="*/ 660148 h 821513"/>
              <a:gd name="connsiteX9" fmla="*/ 506304 w 846963"/>
              <a:gd name="connsiteY9" fmla="*/ 821513 h 821513"/>
              <a:gd name="connsiteX10" fmla="*/ 846963 w 846963"/>
              <a:gd name="connsiteY10" fmla="*/ 301560 h 821513"/>
              <a:gd name="connsiteX0" fmla="*/ 846963 w 846963"/>
              <a:gd name="connsiteY0" fmla="*/ 301560 h 821513"/>
              <a:gd name="connsiteX1" fmla="*/ 206354 w 846963"/>
              <a:gd name="connsiteY1" fmla="*/ 0 h 821513"/>
              <a:gd name="connsiteX2" fmla="*/ 147571 w 846963"/>
              <a:gd name="connsiteY2" fmla="*/ 128965 h 821513"/>
              <a:gd name="connsiteX3" fmla="*/ 46121 w 846963"/>
              <a:gd name="connsiteY3" fmla="*/ 323877 h 821513"/>
              <a:gd name="connsiteX4" fmla="*/ 0 w 846963"/>
              <a:gd name="connsiteY4" fmla="*/ 392050 h 821513"/>
              <a:gd name="connsiteX5" fmla="*/ 168475 w 846963"/>
              <a:gd name="connsiteY5" fmla="*/ 477732 h 821513"/>
              <a:gd name="connsiteX6" fmla="*/ 49551 w 846963"/>
              <a:gd name="connsiteY6" fmla="*/ 610149 h 821513"/>
              <a:gd name="connsiteX7" fmla="*/ 246328 w 846963"/>
              <a:gd name="connsiteY7" fmla="*/ 660148 h 821513"/>
              <a:gd name="connsiteX8" fmla="*/ 506304 w 846963"/>
              <a:gd name="connsiteY8" fmla="*/ 821513 h 821513"/>
              <a:gd name="connsiteX9" fmla="*/ 846963 w 846963"/>
              <a:gd name="connsiteY9" fmla="*/ 301560 h 821513"/>
              <a:gd name="connsiteX0" fmla="*/ 846963 w 846963"/>
              <a:gd name="connsiteY0" fmla="*/ 325687 h 845640"/>
              <a:gd name="connsiteX1" fmla="*/ 170774 w 846963"/>
              <a:gd name="connsiteY1" fmla="*/ 0 h 845640"/>
              <a:gd name="connsiteX2" fmla="*/ 147571 w 846963"/>
              <a:gd name="connsiteY2" fmla="*/ 153092 h 845640"/>
              <a:gd name="connsiteX3" fmla="*/ 46121 w 846963"/>
              <a:gd name="connsiteY3" fmla="*/ 348004 h 845640"/>
              <a:gd name="connsiteX4" fmla="*/ 0 w 846963"/>
              <a:gd name="connsiteY4" fmla="*/ 416177 h 845640"/>
              <a:gd name="connsiteX5" fmla="*/ 168475 w 846963"/>
              <a:gd name="connsiteY5" fmla="*/ 501859 h 845640"/>
              <a:gd name="connsiteX6" fmla="*/ 49551 w 846963"/>
              <a:gd name="connsiteY6" fmla="*/ 634276 h 845640"/>
              <a:gd name="connsiteX7" fmla="*/ 246328 w 846963"/>
              <a:gd name="connsiteY7" fmla="*/ 684275 h 845640"/>
              <a:gd name="connsiteX8" fmla="*/ 506304 w 846963"/>
              <a:gd name="connsiteY8" fmla="*/ 845640 h 845640"/>
              <a:gd name="connsiteX9" fmla="*/ 846963 w 846963"/>
              <a:gd name="connsiteY9" fmla="*/ 325687 h 845640"/>
              <a:gd name="connsiteX0" fmla="*/ 846963 w 846963"/>
              <a:gd name="connsiteY0" fmla="*/ 325687 h 845640"/>
              <a:gd name="connsiteX1" fmla="*/ 170774 w 846963"/>
              <a:gd name="connsiteY1" fmla="*/ 0 h 845640"/>
              <a:gd name="connsiteX2" fmla="*/ 103619 w 846963"/>
              <a:gd name="connsiteY2" fmla="*/ 155285 h 845640"/>
              <a:gd name="connsiteX3" fmla="*/ 46121 w 846963"/>
              <a:gd name="connsiteY3" fmla="*/ 348004 h 845640"/>
              <a:gd name="connsiteX4" fmla="*/ 0 w 846963"/>
              <a:gd name="connsiteY4" fmla="*/ 416177 h 845640"/>
              <a:gd name="connsiteX5" fmla="*/ 168475 w 846963"/>
              <a:gd name="connsiteY5" fmla="*/ 501859 h 845640"/>
              <a:gd name="connsiteX6" fmla="*/ 49551 w 846963"/>
              <a:gd name="connsiteY6" fmla="*/ 634276 h 845640"/>
              <a:gd name="connsiteX7" fmla="*/ 246328 w 846963"/>
              <a:gd name="connsiteY7" fmla="*/ 684275 h 845640"/>
              <a:gd name="connsiteX8" fmla="*/ 506304 w 846963"/>
              <a:gd name="connsiteY8" fmla="*/ 845640 h 845640"/>
              <a:gd name="connsiteX9" fmla="*/ 846963 w 846963"/>
              <a:gd name="connsiteY9" fmla="*/ 325687 h 84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6963" h="845640">
                <a:moveTo>
                  <a:pt x="846963" y="325687"/>
                </a:moveTo>
                <a:lnTo>
                  <a:pt x="170774" y="0"/>
                </a:lnTo>
                <a:lnTo>
                  <a:pt x="103619" y="155285"/>
                </a:lnTo>
                <a:lnTo>
                  <a:pt x="46121" y="348004"/>
                </a:lnTo>
                <a:lnTo>
                  <a:pt x="0" y="416177"/>
                </a:lnTo>
                <a:lnTo>
                  <a:pt x="168475" y="501859"/>
                </a:lnTo>
                <a:lnTo>
                  <a:pt x="49551" y="634276"/>
                </a:lnTo>
                <a:lnTo>
                  <a:pt x="246328" y="684275"/>
                </a:lnTo>
                <a:lnTo>
                  <a:pt x="506304" y="845640"/>
                </a:lnTo>
                <a:lnTo>
                  <a:pt x="846963" y="325687"/>
                </a:lnTo>
                <a:close/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9" name="フリーフォーム: 図形 128">
            <a:extLst>
              <a:ext uri="{FF2B5EF4-FFF2-40B4-BE49-F238E27FC236}">
                <a16:creationId xmlns:a16="http://schemas.microsoft.com/office/drawing/2014/main" id="{D906FA50-46C4-936B-312E-7C4442A773A8}"/>
              </a:ext>
            </a:extLst>
          </p:cNvPr>
          <p:cNvSpPr/>
          <p:nvPr/>
        </p:nvSpPr>
        <p:spPr>
          <a:xfrm>
            <a:off x="1624525" y="4800378"/>
            <a:ext cx="740372" cy="697281"/>
          </a:xfrm>
          <a:custGeom>
            <a:avLst/>
            <a:gdLst>
              <a:gd name="connsiteX0" fmla="*/ 247650 w 600075"/>
              <a:gd name="connsiteY0" fmla="*/ 0 h 565150"/>
              <a:gd name="connsiteX1" fmla="*/ 3175 w 600075"/>
              <a:gd name="connsiteY1" fmla="*/ 333375 h 565150"/>
              <a:gd name="connsiteX2" fmla="*/ 0 w 600075"/>
              <a:gd name="connsiteY2" fmla="*/ 384175 h 565150"/>
              <a:gd name="connsiteX3" fmla="*/ 307975 w 600075"/>
              <a:gd name="connsiteY3" fmla="*/ 565150 h 565150"/>
              <a:gd name="connsiteX4" fmla="*/ 600075 w 600075"/>
              <a:gd name="connsiteY4" fmla="*/ 114300 h 565150"/>
              <a:gd name="connsiteX5" fmla="*/ 247650 w 600075"/>
              <a:gd name="connsiteY5" fmla="*/ 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075" h="565150">
                <a:moveTo>
                  <a:pt x="247650" y="0"/>
                </a:moveTo>
                <a:lnTo>
                  <a:pt x="3175" y="333375"/>
                </a:lnTo>
                <a:lnTo>
                  <a:pt x="0" y="384175"/>
                </a:lnTo>
                <a:lnTo>
                  <a:pt x="307975" y="565150"/>
                </a:lnTo>
                <a:lnTo>
                  <a:pt x="600075" y="114300"/>
                </a:lnTo>
                <a:lnTo>
                  <a:pt x="247650" y="0"/>
                </a:lnTo>
                <a:close/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F7FB0356-58CF-DD09-D576-BADA0DFEAFB9}"/>
              </a:ext>
            </a:extLst>
          </p:cNvPr>
          <p:cNvGrpSpPr/>
          <p:nvPr/>
        </p:nvGrpSpPr>
        <p:grpSpPr>
          <a:xfrm>
            <a:off x="6832860" y="1758630"/>
            <a:ext cx="3162920" cy="1313762"/>
            <a:chOff x="6666493" y="1974435"/>
            <a:chExt cx="3162920" cy="1313762"/>
          </a:xfrm>
        </p:grpSpPr>
        <p:sp>
          <p:nvSpPr>
            <p:cNvPr id="135" name="正方形/長方形 134">
              <a:extLst>
                <a:ext uri="{FF2B5EF4-FFF2-40B4-BE49-F238E27FC236}">
                  <a16:creationId xmlns:a16="http://schemas.microsoft.com/office/drawing/2014/main" id="{582C0179-65D3-9573-E6EE-19E7210F9FF6}"/>
                </a:ext>
              </a:extLst>
            </p:cNvPr>
            <p:cNvSpPr/>
            <p:nvPr/>
          </p:nvSpPr>
          <p:spPr>
            <a:xfrm>
              <a:off x="6666493" y="2001268"/>
              <a:ext cx="3012582" cy="1286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98F5DC9C-E92C-2C62-E37E-E26CF6EBC7CE}"/>
                </a:ext>
              </a:extLst>
            </p:cNvPr>
            <p:cNvSpPr txBox="1"/>
            <p:nvPr/>
          </p:nvSpPr>
          <p:spPr>
            <a:xfrm>
              <a:off x="6908455" y="2512184"/>
              <a:ext cx="29209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参考：福岡市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Web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マップ 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https://webmap.</a:t>
              </a:r>
            </a:p>
            <a:p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city.fukuoka.lg.jp/fukuoka/Portal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B38D67FF-BD3D-5F04-E236-AF0730F2A789}"/>
                </a:ext>
              </a:extLst>
            </p:cNvPr>
            <p:cNvSpPr txBox="1"/>
            <p:nvPr/>
          </p:nvSpPr>
          <p:spPr>
            <a:xfrm>
              <a:off x="6666493" y="1974435"/>
              <a:ext cx="3162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提案にあたっては、本マップに限らず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別データを使用いただいても問題ありません。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4" name="大かっこ 133">
              <a:extLst>
                <a:ext uri="{FF2B5EF4-FFF2-40B4-BE49-F238E27FC236}">
                  <a16:creationId xmlns:a16="http://schemas.microsoft.com/office/drawing/2014/main" id="{419881B0-DD2A-6779-9786-022BEE0DA518}"/>
                </a:ext>
              </a:extLst>
            </p:cNvPr>
            <p:cNvSpPr/>
            <p:nvPr/>
          </p:nvSpPr>
          <p:spPr>
            <a:xfrm>
              <a:off x="6848136" y="2467529"/>
              <a:ext cx="2708075" cy="760512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201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5" name="グループ化 1824">
            <a:extLst>
              <a:ext uri="{FF2B5EF4-FFF2-40B4-BE49-F238E27FC236}">
                <a16:creationId xmlns:a16="http://schemas.microsoft.com/office/drawing/2014/main" id="{9766B21A-A8BA-75D8-F900-917649B97995}"/>
              </a:ext>
            </a:extLst>
          </p:cNvPr>
          <p:cNvGrpSpPr>
            <a:grpSpLocks noChangeAspect="1"/>
          </p:cNvGrpSpPr>
          <p:nvPr/>
        </p:nvGrpSpPr>
        <p:grpSpPr>
          <a:xfrm>
            <a:off x="1424608" y="404664"/>
            <a:ext cx="6563360" cy="6453611"/>
            <a:chOff x="1424608" y="404664"/>
            <a:chExt cx="6563360" cy="6453611"/>
          </a:xfrm>
        </p:grpSpPr>
        <p:grpSp>
          <p:nvGrpSpPr>
            <p:cNvPr id="1823" name="グループ化 1822">
              <a:extLst>
                <a:ext uri="{FF2B5EF4-FFF2-40B4-BE49-F238E27FC236}">
                  <a16:creationId xmlns:a16="http://schemas.microsoft.com/office/drawing/2014/main" id="{26FBEEFC-98ED-25E6-0983-66059DB6F9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24608" y="404664"/>
              <a:ext cx="6563360" cy="6453611"/>
              <a:chOff x="-5698825" y="3116280"/>
              <a:chExt cx="5298419" cy="5209822"/>
            </a:xfrm>
          </p:grpSpPr>
          <p:pic>
            <p:nvPicPr>
              <p:cNvPr id="1815" name="図 1814" descr="マップ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CA2C1B19-E4CA-79BA-FEA4-651F0E940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38" t="11941" r="8502" b="12092"/>
              <a:stretch/>
            </p:blipFill>
            <p:spPr>
              <a:xfrm>
                <a:off x="-5698825" y="3116280"/>
                <a:ext cx="5298419" cy="5209822"/>
              </a:xfrm>
              <a:prstGeom prst="rect">
                <a:avLst/>
              </a:prstGeom>
            </p:spPr>
          </p:pic>
          <p:pic>
            <p:nvPicPr>
              <p:cNvPr id="1818" name="図 1817" descr="マップ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0215B1F3-F9C1-3BC8-C740-BBD398D15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720" t="99078"/>
              <a:stretch/>
            </p:blipFill>
            <p:spPr>
              <a:xfrm>
                <a:off x="-591616" y="8253536"/>
                <a:ext cx="156358" cy="63284"/>
              </a:xfrm>
              <a:prstGeom prst="rect">
                <a:avLst/>
              </a:prstGeom>
            </p:spPr>
          </p:pic>
        </p:grpSp>
        <p:pic>
          <p:nvPicPr>
            <p:cNvPr id="1824" name="図 1823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C9E8225-795C-0598-D507-92570806D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" t="563" r="94672" b="94630"/>
            <a:stretch/>
          </p:blipFill>
          <p:spPr>
            <a:xfrm>
              <a:off x="1603549" y="1196752"/>
              <a:ext cx="431007" cy="500146"/>
            </a:xfrm>
            <a:prstGeom prst="rect">
              <a:avLst/>
            </a:prstGeom>
          </p:spPr>
        </p:pic>
      </p:grpSp>
      <p:sp>
        <p:nvSpPr>
          <p:cNvPr id="1826" name="テキスト ボックス 1825">
            <a:extLst>
              <a:ext uri="{FF2B5EF4-FFF2-40B4-BE49-F238E27FC236}">
                <a16:creationId xmlns:a16="http://schemas.microsoft.com/office/drawing/2014/main" id="{FB7C63BD-3A9A-F8ED-4ABA-231940A03483}"/>
              </a:ext>
            </a:extLst>
          </p:cNvPr>
          <p:cNvSpPr txBox="1"/>
          <p:nvPr/>
        </p:nvSpPr>
        <p:spPr>
          <a:xfrm rot="2311892">
            <a:off x="4822603" y="2441647"/>
            <a:ext cx="19791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50" b="1" dirty="0">
                <a:effectLst>
                  <a:glow rad="228600">
                    <a:schemeClr val="bg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国道３号</a:t>
            </a:r>
            <a:endParaRPr kumimoji="1" lang="en-US" altLang="ja-JP" sz="750" b="1" dirty="0">
              <a:effectLst>
                <a:glow rad="228600">
                  <a:schemeClr val="bg1"/>
                </a:glo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27" name="テキスト ボックス 1826">
            <a:extLst>
              <a:ext uri="{FF2B5EF4-FFF2-40B4-BE49-F238E27FC236}">
                <a16:creationId xmlns:a16="http://schemas.microsoft.com/office/drawing/2014/main" id="{515E99FF-2D2A-14E4-D005-8D3F1801E549}"/>
              </a:ext>
            </a:extLst>
          </p:cNvPr>
          <p:cNvSpPr txBox="1"/>
          <p:nvPr/>
        </p:nvSpPr>
        <p:spPr>
          <a:xfrm rot="19936672">
            <a:off x="2847274" y="1983990"/>
            <a:ext cx="197916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50" b="1" spc="-150" dirty="0">
                <a:effectLst>
                  <a:glow rad="228600">
                    <a:schemeClr val="bg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国道４９５号</a:t>
            </a:r>
            <a:endParaRPr kumimoji="1" lang="en-US" altLang="ja-JP" sz="750" b="1" spc="-150" dirty="0">
              <a:effectLst>
                <a:glow rad="228600">
                  <a:schemeClr val="bg1"/>
                </a:glo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424" name="グループ化 1423">
            <a:extLst>
              <a:ext uri="{FF2B5EF4-FFF2-40B4-BE49-F238E27FC236}">
                <a16:creationId xmlns:a16="http://schemas.microsoft.com/office/drawing/2014/main" id="{BD48427D-6A40-D6CA-FB5C-37C50E352B8B}"/>
              </a:ext>
            </a:extLst>
          </p:cNvPr>
          <p:cNvGrpSpPr/>
          <p:nvPr/>
        </p:nvGrpSpPr>
        <p:grpSpPr>
          <a:xfrm>
            <a:off x="7943137" y="451004"/>
            <a:ext cx="1957765" cy="2185908"/>
            <a:chOff x="224684" y="500472"/>
            <a:chExt cx="1957765" cy="2185908"/>
          </a:xfrm>
        </p:grpSpPr>
        <p:sp>
          <p:nvSpPr>
            <p:cNvPr id="1425" name="正方形/長方形 1424">
              <a:extLst>
                <a:ext uri="{FF2B5EF4-FFF2-40B4-BE49-F238E27FC236}">
                  <a16:creationId xmlns:a16="http://schemas.microsoft.com/office/drawing/2014/main" id="{049825A3-4839-7852-FF95-2F699F137C1C}"/>
                </a:ext>
              </a:extLst>
            </p:cNvPr>
            <p:cNvSpPr/>
            <p:nvPr/>
          </p:nvSpPr>
          <p:spPr>
            <a:xfrm>
              <a:off x="224684" y="526099"/>
              <a:ext cx="1957765" cy="216028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27" name="楕円 1426">
              <a:extLst>
                <a:ext uri="{FF2B5EF4-FFF2-40B4-BE49-F238E27FC236}">
                  <a16:creationId xmlns:a16="http://schemas.microsoft.com/office/drawing/2014/main" id="{80DEE109-3F49-DF9F-8910-6653E918ABB1}"/>
                </a:ext>
              </a:extLst>
            </p:cNvPr>
            <p:cNvSpPr/>
            <p:nvPr/>
          </p:nvSpPr>
          <p:spPr>
            <a:xfrm>
              <a:off x="473160" y="1580693"/>
              <a:ext cx="144016" cy="144016"/>
            </a:xfrm>
            <a:prstGeom prst="ellipse">
              <a:avLst/>
            </a:prstGeom>
            <a:solidFill>
              <a:srgbClr val="0000C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29" name="楕円 1428">
              <a:extLst>
                <a:ext uri="{FF2B5EF4-FFF2-40B4-BE49-F238E27FC236}">
                  <a16:creationId xmlns:a16="http://schemas.microsoft.com/office/drawing/2014/main" id="{D3786B7A-4C4F-8D24-78A8-0CA4A0B5AA80}"/>
                </a:ext>
              </a:extLst>
            </p:cNvPr>
            <p:cNvSpPr/>
            <p:nvPr/>
          </p:nvSpPr>
          <p:spPr>
            <a:xfrm>
              <a:off x="481029" y="1345896"/>
              <a:ext cx="144016" cy="14401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30" name="楕円 1429">
              <a:extLst>
                <a:ext uri="{FF2B5EF4-FFF2-40B4-BE49-F238E27FC236}">
                  <a16:creationId xmlns:a16="http://schemas.microsoft.com/office/drawing/2014/main" id="{F38AA866-A016-6EF8-F570-91D34F9F99A2}"/>
                </a:ext>
              </a:extLst>
            </p:cNvPr>
            <p:cNvSpPr/>
            <p:nvPr/>
          </p:nvSpPr>
          <p:spPr>
            <a:xfrm>
              <a:off x="479663" y="869626"/>
              <a:ext cx="144016" cy="144016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31" name="楕円 1430">
              <a:extLst>
                <a:ext uri="{FF2B5EF4-FFF2-40B4-BE49-F238E27FC236}">
                  <a16:creationId xmlns:a16="http://schemas.microsoft.com/office/drawing/2014/main" id="{6225FECE-4426-9B66-B178-5FD1BD536F50}"/>
                </a:ext>
              </a:extLst>
            </p:cNvPr>
            <p:cNvSpPr/>
            <p:nvPr/>
          </p:nvSpPr>
          <p:spPr>
            <a:xfrm>
              <a:off x="473160" y="1807260"/>
              <a:ext cx="144016" cy="144016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32" name="テキスト ボックス 1431">
              <a:extLst>
                <a:ext uri="{FF2B5EF4-FFF2-40B4-BE49-F238E27FC236}">
                  <a16:creationId xmlns:a16="http://schemas.microsoft.com/office/drawing/2014/main" id="{EE0094F5-C9D6-AF32-6145-B81EA6284BD0}"/>
                </a:ext>
              </a:extLst>
            </p:cNvPr>
            <p:cNvSpPr txBox="1"/>
            <p:nvPr/>
          </p:nvSpPr>
          <p:spPr>
            <a:xfrm>
              <a:off x="597024" y="780170"/>
              <a:ext cx="1210588" cy="1202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9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住宅地等</a:t>
              </a:r>
              <a:endParaRPr kumimoji="1" lang="en-US" altLang="ja-JP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9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駅・バス営業所付近</a:t>
              </a:r>
              <a:endParaRPr kumimoji="1" lang="en-US" altLang="ja-JP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ts val="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9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病院</a:t>
              </a:r>
              <a:endParaRPr kumimoji="1" lang="en-US" altLang="ja-JP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9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スーパー</a:t>
              </a:r>
              <a:endParaRPr kumimoji="1" lang="en-US" altLang="ja-JP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9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その他</a:t>
              </a:r>
              <a:endParaRPr kumimoji="1" lang="en-US" altLang="ja-JP" sz="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1433" name="正方形/長方形 1432">
              <a:extLst>
                <a:ext uri="{FF2B5EF4-FFF2-40B4-BE49-F238E27FC236}">
                  <a16:creationId xmlns:a16="http://schemas.microsoft.com/office/drawing/2014/main" id="{56EB27F2-D6A2-BA1C-87F2-025995ACF877}"/>
                </a:ext>
              </a:extLst>
            </p:cNvPr>
            <p:cNvSpPr/>
            <p:nvPr/>
          </p:nvSpPr>
          <p:spPr>
            <a:xfrm>
              <a:off x="323283" y="809434"/>
              <a:ext cx="1709245" cy="1228874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34" name="正方形/長方形 1433">
              <a:extLst>
                <a:ext uri="{FF2B5EF4-FFF2-40B4-BE49-F238E27FC236}">
                  <a16:creationId xmlns:a16="http://schemas.microsoft.com/office/drawing/2014/main" id="{FDC2B283-9BC1-74E1-EFC9-5D6B919BA2BC}"/>
                </a:ext>
              </a:extLst>
            </p:cNvPr>
            <p:cNvSpPr/>
            <p:nvPr/>
          </p:nvSpPr>
          <p:spPr>
            <a:xfrm>
              <a:off x="316216" y="500472"/>
              <a:ext cx="588623" cy="293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凡例</a:t>
              </a:r>
              <a:r>
                <a:rPr kumimoji="1" lang="en-US" altLang="ja-JP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</a:p>
          </p:txBody>
        </p:sp>
        <p:cxnSp>
          <p:nvCxnSpPr>
            <p:cNvPr id="1435" name="直線コネクタ 1434">
              <a:extLst>
                <a:ext uri="{FF2B5EF4-FFF2-40B4-BE49-F238E27FC236}">
                  <a16:creationId xmlns:a16="http://schemas.microsoft.com/office/drawing/2014/main" id="{F104D6F8-080D-324A-14BF-38985B1BDB9B}"/>
                </a:ext>
              </a:extLst>
            </p:cNvPr>
            <p:cNvCxnSpPr/>
            <p:nvPr/>
          </p:nvCxnSpPr>
          <p:spPr>
            <a:xfrm>
              <a:off x="316216" y="1289047"/>
              <a:ext cx="17092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</a:ln>
            <a:effectLst/>
          </p:spPr>
        </p:cxnSp>
      </p:grpSp>
      <p:sp>
        <p:nvSpPr>
          <p:cNvPr id="1665" name="スライド番号プレースホルダー 3">
            <a:extLst>
              <a:ext uri="{FF2B5EF4-FFF2-40B4-BE49-F238E27FC236}">
                <a16:creationId xmlns:a16="http://schemas.microsoft.com/office/drawing/2014/main" id="{5E3252ED-5EFC-6BCA-63AD-F675CE4B9D1F}"/>
              </a:ext>
            </a:extLst>
          </p:cNvPr>
          <p:cNvSpPr txBox="1">
            <a:spLocks/>
          </p:cNvSpPr>
          <p:nvPr/>
        </p:nvSpPr>
        <p:spPr>
          <a:xfrm>
            <a:off x="6689875" y="-62585"/>
            <a:ext cx="23114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70751B-34C4-41F7-9A42-B8AF8614956A}" type="slidenum">
              <a:rPr kumimoji="1" lang="en-US" altLang="ja-JP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9" name="テキスト ボックス 1808">
            <a:extLst>
              <a:ext uri="{FF2B5EF4-FFF2-40B4-BE49-F238E27FC236}">
                <a16:creationId xmlns:a16="http://schemas.microsoft.com/office/drawing/2014/main" id="{507CE6B1-57EC-29B0-04D5-5444FB017DB7}"/>
              </a:ext>
            </a:extLst>
          </p:cNvPr>
          <p:cNvSpPr txBox="1"/>
          <p:nvPr/>
        </p:nvSpPr>
        <p:spPr>
          <a:xfrm>
            <a:off x="7977336" y="2100267"/>
            <a:ext cx="1859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8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※</a:t>
            </a:r>
            <a:r>
              <a:rPr lang="ja-JP" altLang="en-US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地域意見等を踏まえ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作成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38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したものであり、今後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38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管理者</a:t>
            </a:r>
            <a:r>
              <a:rPr lang="ja-JP" altLang="en-US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協議等により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38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変更となる可能性</a:t>
            </a:r>
            <a:r>
              <a:rPr lang="ja-JP" altLang="en-US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がある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917DCC0-5965-96FB-0F14-F5AE8B7BD703}"/>
              </a:ext>
            </a:extLst>
          </p:cNvPr>
          <p:cNvGrpSpPr>
            <a:grpSpLocks noChangeAspect="1"/>
          </p:cNvGrpSpPr>
          <p:nvPr/>
        </p:nvGrpSpPr>
        <p:grpSpPr>
          <a:xfrm>
            <a:off x="1469856" y="578325"/>
            <a:ext cx="6415208" cy="6228000"/>
            <a:chOff x="-6101378" y="-468850"/>
            <a:chExt cx="5199555" cy="5047826"/>
          </a:xfrm>
        </p:grpSpPr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75370E41-02FD-13A3-CB21-27B9833E8BB9}"/>
                </a:ext>
              </a:extLst>
            </p:cNvPr>
            <p:cNvSpPr/>
            <p:nvPr/>
          </p:nvSpPr>
          <p:spPr>
            <a:xfrm>
              <a:off x="-6101378" y="-468850"/>
              <a:ext cx="2406213" cy="4104853"/>
            </a:xfrm>
            <a:custGeom>
              <a:avLst/>
              <a:gdLst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806450 w 1409700"/>
                <a:gd name="connsiteY22" fmla="*/ 1454150 h 2120900"/>
                <a:gd name="connsiteX23" fmla="*/ 908050 w 1409700"/>
                <a:gd name="connsiteY23" fmla="*/ 1206500 h 2120900"/>
                <a:gd name="connsiteX24" fmla="*/ 1035050 w 1409700"/>
                <a:gd name="connsiteY24" fmla="*/ 1162050 h 2120900"/>
                <a:gd name="connsiteX25" fmla="*/ 1069975 w 1409700"/>
                <a:gd name="connsiteY25" fmla="*/ 1368425 h 2120900"/>
                <a:gd name="connsiteX26" fmla="*/ 1066800 w 1409700"/>
                <a:gd name="connsiteY26" fmla="*/ 1470025 h 2120900"/>
                <a:gd name="connsiteX27" fmla="*/ 1177925 w 1409700"/>
                <a:gd name="connsiteY27" fmla="*/ 1416050 h 2120900"/>
                <a:gd name="connsiteX28" fmla="*/ 1238250 w 1409700"/>
                <a:gd name="connsiteY28" fmla="*/ 1501775 h 2120900"/>
                <a:gd name="connsiteX29" fmla="*/ 1298575 w 1409700"/>
                <a:gd name="connsiteY29" fmla="*/ 1473200 h 2120900"/>
                <a:gd name="connsiteX30" fmla="*/ 1323975 w 1409700"/>
                <a:gd name="connsiteY30" fmla="*/ 1616075 h 2120900"/>
                <a:gd name="connsiteX31" fmla="*/ 1295400 w 1409700"/>
                <a:gd name="connsiteY31" fmla="*/ 1673225 h 2120900"/>
                <a:gd name="connsiteX32" fmla="*/ 1323975 w 1409700"/>
                <a:gd name="connsiteY32" fmla="*/ 1698625 h 2120900"/>
                <a:gd name="connsiteX33" fmla="*/ 1381125 w 1409700"/>
                <a:gd name="connsiteY33" fmla="*/ 1635125 h 2120900"/>
                <a:gd name="connsiteX34" fmla="*/ 1400175 w 1409700"/>
                <a:gd name="connsiteY34" fmla="*/ 1657350 h 2120900"/>
                <a:gd name="connsiteX35" fmla="*/ 1387475 w 1409700"/>
                <a:gd name="connsiteY35" fmla="*/ 1704975 h 2120900"/>
                <a:gd name="connsiteX36" fmla="*/ 1406525 w 1409700"/>
                <a:gd name="connsiteY36" fmla="*/ 1720850 h 2120900"/>
                <a:gd name="connsiteX37" fmla="*/ 1136650 w 1409700"/>
                <a:gd name="connsiteY37" fmla="*/ 1860550 h 2120900"/>
                <a:gd name="connsiteX38" fmla="*/ 1114425 w 1409700"/>
                <a:gd name="connsiteY38" fmla="*/ 1825625 h 2120900"/>
                <a:gd name="connsiteX39" fmla="*/ 1050925 w 1409700"/>
                <a:gd name="connsiteY39" fmla="*/ 1860550 h 2120900"/>
                <a:gd name="connsiteX40" fmla="*/ 971550 w 1409700"/>
                <a:gd name="connsiteY40" fmla="*/ 2060575 h 2120900"/>
                <a:gd name="connsiteX41" fmla="*/ 1082675 w 1409700"/>
                <a:gd name="connsiteY41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806450 w 1409700"/>
                <a:gd name="connsiteY22" fmla="*/ 1454150 h 2120900"/>
                <a:gd name="connsiteX23" fmla="*/ 882650 w 1409700"/>
                <a:gd name="connsiteY23" fmla="*/ 1654175 h 2120900"/>
                <a:gd name="connsiteX24" fmla="*/ 1035050 w 1409700"/>
                <a:gd name="connsiteY24" fmla="*/ 1162050 h 2120900"/>
                <a:gd name="connsiteX25" fmla="*/ 1069975 w 1409700"/>
                <a:gd name="connsiteY25" fmla="*/ 1368425 h 2120900"/>
                <a:gd name="connsiteX26" fmla="*/ 1066800 w 1409700"/>
                <a:gd name="connsiteY26" fmla="*/ 1470025 h 2120900"/>
                <a:gd name="connsiteX27" fmla="*/ 1177925 w 1409700"/>
                <a:gd name="connsiteY27" fmla="*/ 1416050 h 2120900"/>
                <a:gd name="connsiteX28" fmla="*/ 1238250 w 1409700"/>
                <a:gd name="connsiteY28" fmla="*/ 1501775 h 2120900"/>
                <a:gd name="connsiteX29" fmla="*/ 1298575 w 1409700"/>
                <a:gd name="connsiteY29" fmla="*/ 1473200 h 2120900"/>
                <a:gd name="connsiteX30" fmla="*/ 1323975 w 1409700"/>
                <a:gd name="connsiteY30" fmla="*/ 1616075 h 2120900"/>
                <a:gd name="connsiteX31" fmla="*/ 1295400 w 1409700"/>
                <a:gd name="connsiteY31" fmla="*/ 1673225 h 2120900"/>
                <a:gd name="connsiteX32" fmla="*/ 1323975 w 1409700"/>
                <a:gd name="connsiteY32" fmla="*/ 1698625 h 2120900"/>
                <a:gd name="connsiteX33" fmla="*/ 1381125 w 1409700"/>
                <a:gd name="connsiteY33" fmla="*/ 1635125 h 2120900"/>
                <a:gd name="connsiteX34" fmla="*/ 1400175 w 1409700"/>
                <a:gd name="connsiteY34" fmla="*/ 1657350 h 2120900"/>
                <a:gd name="connsiteX35" fmla="*/ 1387475 w 1409700"/>
                <a:gd name="connsiteY35" fmla="*/ 1704975 h 2120900"/>
                <a:gd name="connsiteX36" fmla="*/ 1406525 w 1409700"/>
                <a:gd name="connsiteY36" fmla="*/ 1720850 h 2120900"/>
                <a:gd name="connsiteX37" fmla="*/ 1136650 w 1409700"/>
                <a:gd name="connsiteY37" fmla="*/ 1860550 h 2120900"/>
                <a:gd name="connsiteX38" fmla="*/ 1114425 w 1409700"/>
                <a:gd name="connsiteY38" fmla="*/ 1825625 h 2120900"/>
                <a:gd name="connsiteX39" fmla="*/ 1050925 w 1409700"/>
                <a:gd name="connsiteY39" fmla="*/ 1860550 h 2120900"/>
                <a:gd name="connsiteX40" fmla="*/ 971550 w 1409700"/>
                <a:gd name="connsiteY40" fmla="*/ 2060575 h 2120900"/>
                <a:gd name="connsiteX41" fmla="*/ 1082675 w 1409700"/>
                <a:gd name="connsiteY41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1035050 w 1409700"/>
                <a:gd name="connsiteY24" fmla="*/ 1162050 h 2120900"/>
                <a:gd name="connsiteX25" fmla="*/ 1069975 w 1409700"/>
                <a:gd name="connsiteY25" fmla="*/ 1368425 h 2120900"/>
                <a:gd name="connsiteX26" fmla="*/ 1066800 w 1409700"/>
                <a:gd name="connsiteY26" fmla="*/ 1470025 h 2120900"/>
                <a:gd name="connsiteX27" fmla="*/ 1177925 w 1409700"/>
                <a:gd name="connsiteY27" fmla="*/ 1416050 h 2120900"/>
                <a:gd name="connsiteX28" fmla="*/ 1238250 w 1409700"/>
                <a:gd name="connsiteY28" fmla="*/ 1501775 h 2120900"/>
                <a:gd name="connsiteX29" fmla="*/ 1298575 w 1409700"/>
                <a:gd name="connsiteY29" fmla="*/ 1473200 h 2120900"/>
                <a:gd name="connsiteX30" fmla="*/ 1323975 w 1409700"/>
                <a:gd name="connsiteY30" fmla="*/ 1616075 h 2120900"/>
                <a:gd name="connsiteX31" fmla="*/ 1295400 w 1409700"/>
                <a:gd name="connsiteY31" fmla="*/ 1673225 h 2120900"/>
                <a:gd name="connsiteX32" fmla="*/ 1323975 w 1409700"/>
                <a:gd name="connsiteY32" fmla="*/ 1698625 h 2120900"/>
                <a:gd name="connsiteX33" fmla="*/ 1381125 w 1409700"/>
                <a:gd name="connsiteY33" fmla="*/ 1635125 h 2120900"/>
                <a:gd name="connsiteX34" fmla="*/ 1400175 w 1409700"/>
                <a:gd name="connsiteY34" fmla="*/ 1657350 h 2120900"/>
                <a:gd name="connsiteX35" fmla="*/ 1387475 w 1409700"/>
                <a:gd name="connsiteY35" fmla="*/ 1704975 h 2120900"/>
                <a:gd name="connsiteX36" fmla="*/ 1406525 w 1409700"/>
                <a:gd name="connsiteY36" fmla="*/ 1720850 h 2120900"/>
                <a:gd name="connsiteX37" fmla="*/ 1136650 w 1409700"/>
                <a:gd name="connsiteY37" fmla="*/ 1860550 h 2120900"/>
                <a:gd name="connsiteX38" fmla="*/ 1114425 w 1409700"/>
                <a:gd name="connsiteY38" fmla="*/ 1825625 h 2120900"/>
                <a:gd name="connsiteX39" fmla="*/ 1050925 w 1409700"/>
                <a:gd name="connsiteY39" fmla="*/ 1860550 h 2120900"/>
                <a:gd name="connsiteX40" fmla="*/ 971550 w 1409700"/>
                <a:gd name="connsiteY40" fmla="*/ 2060575 h 2120900"/>
                <a:gd name="connsiteX41" fmla="*/ 1082675 w 1409700"/>
                <a:gd name="connsiteY41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1069975 w 1409700"/>
                <a:gd name="connsiteY25" fmla="*/ 1368425 h 2120900"/>
                <a:gd name="connsiteX26" fmla="*/ 1066800 w 1409700"/>
                <a:gd name="connsiteY26" fmla="*/ 1470025 h 2120900"/>
                <a:gd name="connsiteX27" fmla="*/ 1177925 w 1409700"/>
                <a:gd name="connsiteY27" fmla="*/ 1416050 h 2120900"/>
                <a:gd name="connsiteX28" fmla="*/ 1238250 w 1409700"/>
                <a:gd name="connsiteY28" fmla="*/ 1501775 h 2120900"/>
                <a:gd name="connsiteX29" fmla="*/ 1298575 w 1409700"/>
                <a:gd name="connsiteY29" fmla="*/ 1473200 h 2120900"/>
                <a:gd name="connsiteX30" fmla="*/ 1323975 w 1409700"/>
                <a:gd name="connsiteY30" fmla="*/ 1616075 h 2120900"/>
                <a:gd name="connsiteX31" fmla="*/ 1295400 w 1409700"/>
                <a:gd name="connsiteY31" fmla="*/ 1673225 h 2120900"/>
                <a:gd name="connsiteX32" fmla="*/ 1323975 w 1409700"/>
                <a:gd name="connsiteY32" fmla="*/ 1698625 h 2120900"/>
                <a:gd name="connsiteX33" fmla="*/ 1381125 w 1409700"/>
                <a:gd name="connsiteY33" fmla="*/ 1635125 h 2120900"/>
                <a:gd name="connsiteX34" fmla="*/ 1400175 w 1409700"/>
                <a:gd name="connsiteY34" fmla="*/ 1657350 h 2120900"/>
                <a:gd name="connsiteX35" fmla="*/ 1387475 w 1409700"/>
                <a:gd name="connsiteY35" fmla="*/ 1704975 h 2120900"/>
                <a:gd name="connsiteX36" fmla="*/ 1406525 w 1409700"/>
                <a:gd name="connsiteY36" fmla="*/ 1720850 h 2120900"/>
                <a:gd name="connsiteX37" fmla="*/ 1136650 w 1409700"/>
                <a:gd name="connsiteY37" fmla="*/ 1860550 h 2120900"/>
                <a:gd name="connsiteX38" fmla="*/ 1114425 w 1409700"/>
                <a:gd name="connsiteY38" fmla="*/ 1825625 h 2120900"/>
                <a:gd name="connsiteX39" fmla="*/ 1050925 w 1409700"/>
                <a:gd name="connsiteY39" fmla="*/ 1860550 h 2120900"/>
                <a:gd name="connsiteX40" fmla="*/ 971550 w 1409700"/>
                <a:gd name="connsiteY40" fmla="*/ 2060575 h 2120900"/>
                <a:gd name="connsiteX41" fmla="*/ 1082675 w 1409700"/>
                <a:gd name="connsiteY41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1066800 w 1409700"/>
                <a:gd name="connsiteY26" fmla="*/ 1470025 h 2120900"/>
                <a:gd name="connsiteX27" fmla="*/ 1177925 w 1409700"/>
                <a:gd name="connsiteY27" fmla="*/ 1416050 h 2120900"/>
                <a:gd name="connsiteX28" fmla="*/ 1238250 w 1409700"/>
                <a:gd name="connsiteY28" fmla="*/ 1501775 h 2120900"/>
                <a:gd name="connsiteX29" fmla="*/ 1298575 w 1409700"/>
                <a:gd name="connsiteY29" fmla="*/ 1473200 h 2120900"/>
                <a:gd name="connsiteX30" fmla="*/ 1323975 w 1409700"/>
                <a:gd name="connsiteY30" fmla="*/ 1616075 h 2120900"/>
                <a:gd name="connsiteX31" fmla="*/ 1295400 w 1409700"/>
                <a:gd name="connsiteY31" fmla="*/ 1673225 h 2120900"/>
                <a:gd name="connsiteX32" fmla="*/ 1323975 w 1409700"/>
                <a:gd name="connsiteY32" fmla="*/ 1698625 h 2120900"/>
                <a:gd name="connsiteX33" fmla="*/ 1381125 w 1409700"/>
                <a:gd name="connsiteY33" fmla="*/ 1635125 h 2120900"/>
                <a:gd name="connsiteX34" fmla="*/ 1400175 w 1409700"/>
                <a:gd name="connsiteY34" fmla="*/ 1657350 h 2120900"/>
                <a:gd name="connsiteX35" fmla="*/ 1387475 w 1409700"/>
                <a:gd name="connsiteY35" fmla="*/ 1704975 h 2120900"/>
                <a:gd name="connsiteX36" fmla="*/ 1406525 w 1409700"/>
                <a:gd name="connsiteY36" fmla="*/ 1720850 h 2120900"/>
                <a:gd name="connsiteX37" fmla="*/ 1136650 w 1409700"/>
                <a:gd name="connsiteY37" fmla="*/ 1860550 h 2120900"/>
                <a:gd name="connsiteX38" fmla="*/ 1114425 w 1409700"/>
                <a:gd name="connsiteY38" fmla="*/ 1825625 h 2120900"/>
                <a:gd name="connsiteX39" fmla="*/ 1050925 w 1409700"/>
                <a:gd name="connsiteY39" fmla="*/ 1860550 h 2120900"/>
                <a:gd name="connsiteX40" fmla="*/ 971550 w 1409700"/>
                <a:gd name="connsiteY40" fmla="*/ 2060575 h 2120900"/>
                <a:gd name="connsiteX41" fmla="*/ 1082675 w 1409700"/>
                <a:gd name="connsiteY41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177925 w 1409700"/>
                <a:gd name="connsiteY27" fmla="*/ 1416050 h 2120900"/>
                <a:gd name="connsiteX28" fmla="*/ 1238250 w 1409700"/>
                <a:gd name="connsiteY28" fmla="*/ 1501775 h 2120900"/>
                <a:gd name="connsiteX29" fmla="*/ 1298575 w 1409700"/>
                <a:gd name="connsiteY29" fmla="*/ 1473200 h 2120900"/>
                <a:gd name="connsiteX30" fmla="*/ 1323975 w 1409700"/>
                <a:gd name="connsiteY30" fmla="*/ 1616075 h 2120900"/>
                <a:gd name="connsiteX31" fmla="*/ 1295400 w 1409700"/>
                <a:gd name="connsiteY31" fmla="*/ 1673225 h 2120900"/>
                <a:gd name="connsiteX32" fmla="*/ 1323975 w 1409700"/>
                <a:gd name="connsiteY32" fmla="*/ 1698625 h 2120900"/>
                <a:gd name="connsiteX33" fmla="*/ 1381125 w 1409700"/>
                <a:gd name="connsiteY33" fmla="*/ 1635125 h 2120900"/>
                <a:gd name="connsiteX34" fmla="*/ 1400175 w 1409700"/>
                <a:gd name="connsiteY34" fmla="*/ 1657350 h 2120900"/>
                <a:gd name="connsiteX35" fmla="*/ 1387475 w 1409700"/>
                <a:gd name="connsiteY35" fmla="*/ 1704975 h 2120900"/>
                <a:gd name="connsiteX36" fmla="*/ 1406525 w 1409700"/>
                <a:gd name="connsiteY36" fmla="*/ 1720850 h 2120900"/>
                <a:gd name="connsiteX37" fmla="*/ 1136650 w 1409700"/>
                <a:gd name="connsiteY37" fmla="*/ 1860550 h 2120900"/>
                <a:gd name="connsiteX38" fmla="*/ 1114425 w 1409700"/>
                <a:gd name="connsiteY38" fmla="*/ 1825625 h 2120900"/>
                <a:gd name="connsiteX39" fmla="*/ 1050925 w 1409700"/>
                <a:gd name="connsiteY39" fmla="*/ 1860550 h 2120900"/>
                <a:gd name="connsiteX40" fmla="*/ 971550 w 1409700"/>
                <a:gd name="connsiteY40" fmla="*/ 2060575 h 2120900"/>
                <a:gd name="connsiteX41" fmla="*/ 1082675 w 1409700"/>
                <a:gd name="connsiteY41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238250 w 1409700"/>
                <a:gd name="connsiteY27" fmla="*/ 1501775 h 2120900"/>
                <a:gd name="connsiteX28" fmla="*/ 1298575 w 1409700"/>
                <a:gd name="connsiteY28" fmla="*/ 1473200 h 2120900"/>
                <a:gd name="connsiteX29" fmla="*/ 1323975 w 1409700"/>
                <a:gd name="connsiteY29" fmla="*/ 1616075 h 2120900"/>
                <a:gd name="connsiteX30" fmla="*/ 1295400 w 1409700"/>
                <a:gd name="connsiteY30" fmla="*/ 1673225 h 2120900"/>
                <a:gd name="connsiteX31" fmla="*/ 1323975 w 1409700"/>
                <a:gd name="connsiteY31" fmla="*/ 1698625 h 2120900"/>
                <a:gd name="connsiteX32" fmla="*/ 1381125 w 1409700"/>
                <a:gd name="connsiteY32" fmla="*/ 1635125 h 2120900"/>
                <a:gd name="connsiteX33" fmla="*/ 1400175 w 1409700"/>
                <a:gd name="connsiteY33" fmla="*/ 1657350 h 2120900"/>
                <a:gd name="connsiteX34" fmla="*/ 1387475 w 1409700"/>
                <a:gd name="connsiteY34" fmla="*/ 1704975 h 2120900"/>
                <a:gd name="connsiteX35" fmla="*/ 1406525 w 1409700"/>
                <a:gd name="connsiteY35" fmla="*/ 1720850 h 2120900"/>
                <a:gd name="connsiteX36" fmla="*/ 1136650 w 1409700"/>
                <a:gd name="connsiteY36" fmla="*/ 1860550 h 2120900"/>
                <a:gd name="connsiteX37" fmla="*/ 1114425 w 1409700"/>
                <a:gd name="connsiteY37" fmla="*/ 1825625 h 2120900"/>
                <a:gd name="connsiteX38" fmla="*/ 1050925 w 1409700"/>
                <a:gd name="connsiteY38" fmla="*/ 1860550 h 2120900"/>
                <a:gd name="connsiteX39" fmla="*/ 971550 w 1409700"/>
                <a:gd name="connsiteY39" fmla="*/ 2060575 h 2120900"/>
                <a:gd name="connsiteX40" fmla="*/ 1082675 w 1409700"/>
                <a:gd name="connsiteY40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298575 w 1409700"/>
                <a:gd name="connsiteY27" fmla="*/ 1473200 h 2120900"/>
                <a:gd name="connsiteX28" fmla="*/ 1323975 w 1409700"/>
                <a:gd name="connsiteY28" fmla="*/ 1616075 h 2120900"/>
                <a:gd name="connsiteX29" fmla="*/ 1295400 w 1409700"/>
                <a:gd name="connsiteY29" fmla="*/ 1673225 h 2120900"/>
                <a:gd name="connsiteX30" fmla="*/ 1323975 w 1409700"/>
                <a:gd name="connsiteY30" fmla="*/ 1698625 h 2120900"/>
                <a:gd name="connsiteX31" fmla="*/ 1381125 w 1409700"/>
                <a:gd name="connsiteY31" fmla="*/ 1635125 h 2120900"/>
                <a:gd name="connsiteX32" fmla="*/ 1400175 w 1409700"/>
                <a:gd name="connsiteY32" fmla="*/ 1657350 h 2120900"/>
                <a:gd name="connsiteX33" fmla="*/ 1387475 w 1409700"/>
                <a:gd name="connsiteY33" fmla="*/ 1704975 h 2120900"/>
                <a:gd name="connsiteX34" fmla="*/ 1406525 w 1409700"/>
                <a:gd name="connsiteY34" fmla="*/ 1720850 h 2120900"/>
                <a:gd name="connsiteX35" fmla="*/ 1136650 w 1409700"/>
                <a:gd name="connsiteY35" fmla="*/ 1860550 h 2120900"/>
                <a:gd name="connsiteX36" fmla="*/ 1114425 w 1409700"/>
                <a:gd name="connsiteY36" fmla="*/ 1825625 h 2120900"/>
                <a:gd name="connsiteX37" fmla="*/ 1050925 w 1409700"/>
                <a:gd name="connsiteY37" fmla="*/ 1860550 h 2120900"/>
                <a:gd name="connsiteX38" fmla="*/ 971550 w 1409700"/>
                <a:gd name="connsiteY38" fmla="*/ 2060575 h 2120900"/>
                <a:gd name="connsiteX39" fmla="*/ 1082675 w 1409700"/>
                <a:gd name="connsiteY39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323975 w 1409700"/>
                <a:gd name="connsiteY27" fmla="*/ 1616075 h 2120900"/>
                <a:gd name="connsiteX28" fmla="*/ 1295400 w 1409700"/>
                <a:gd name="connsiteY28" fmla="*/ 1673225 h 2120900"/>
                <a:gd name="connsiteX29" fmla="*/ 1323975 w 1409700"/>
                <a:gd name="connsiteY29" fmla="*/ 1698625 h 2120900"/>
                <a:gd name="connsiteX30" fmla="*/ 1381125 w 1409700"/>
                <a:gd name="connsiteY30" fmla="*/ 1635125 h 2120900"/>
                <a:gd name="connsiteX31" fmla="*/ 1400175 w 1409700"/>
                <a:gd name="connsiteY31" fmla="*/ 1657350 h 2120900"/>
                <a:gd name="connsiteX32" fmla="*/ 1387475 w 1409700"/>
                <a:gd name="connsiteY32" fmla="*/ 1704975 h 2120900"/>
                <a:gd name="connsiteX33" fmla="*/ 1406525 w 1409700"/>
                <a:gd name="connsiteY33" fmla="*/ 1720850 h 2120900"/>
                <a:gd name="connsiteX34" fmla="*/ 1136650 w 1409700"/>
                <a:gd name="connsiteY34" fmla="*/ 1860550 h 2120900"/>
                <a:gd name="connsiteX35" fmla="*/ 1114425 w 1409700"/>
                <a:gd name="connsiteY35" fmla="*/ 1825625 h 2120900"/>
                <a:gd name="connsiteX36" fmla="*/ 1050925 w 1409700"/>
                <a:gd name="connsiteY36" fmla="*/ 1860550 h 2120900"/>
                <a:gd name="connsiteX37" fmla="*/ 971550 w 1409700"/>
                <a:gd name="connsiteY37" fmla="*/ 2060575 h 2120900"/>
                <a:gd name="connsiteX38" fmla="*/ 1082675 w 1409700"/>
                <a:gd name="connsiteY38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295400 w 1409700"/>
                <a:gd name="connsiteY27" fmla="*/ 1673225 h 2120900"/>
                <a:gd name="connsiteX28" fmla="*/ 1323975 w 1409700"/>
                <a:gd name="connsiteY28" fmla="*/ 1698625 h 2120900"/>
                <a:gd name="connsiteX29" fmla="*/ 1381125 w 1409700"/>
                <a:gd name="connsiteY29" fmla="*/ 1635125 h 2120900"/>
                <a:gd name="connsiteX30" fmla="*/ 1400175 w 1409700"/>
                <a:gd name="connsiteY30" fmla="*/ 1657350 h 2120900"/>
                <a:gd name="connsiteX31" fmla="*/ 1387475 w 1409700"/>
                <a:gd name="connsiteY31" fmla="*/ 1704975 h 2120900"/>
                <a:gd name="connsiteX32" fmla="*/ 1406525 w 1409700"/>
                <a:gd name="connsiteY32" fmla="*/ 1720850 h 2120900"/>
                <a:gd name="connsiteX33" fmla="*/ 1136650 w 1409700"/>
                <a:gd name="connsiteY33" fmla="*/ 1860550 h 2120900"/>
                <a:gd name="connsiteX34" fmla="*/ 1114425 w 1409700"/>
                <a:gd name="connsiteY34" fmla="*/ 1825625 h 2120900"/>
                <a:gd name="connsiteX35" fmla="*/ 1050925 w 1409700"/>
                <a:gd name="connsiteY35" fmla="*/ 1860550 h 2120900"/>
                <a:gd name="connsiteX36" fmla="*/ 971550 w 1409700"/>
                <a:gd name="connsiteY36" fmla="*/ 2060575 h 2120900"/>
                <a:gd name="connsiteX37" fmla="*/ 1082675 w 1409700"/>
                <a:gd name="connsiteY37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323975 w 1409700"/>
                <a:gd name="connsiteY27" fmla="*/ 1698625 h 2120900"/>
                <a:gd name="connsiteX28" fmla="*/ 1381125 w 1409700"/>
                <a:gd name="connsiteY28" fmla="*/ 1635125 h 2120900"/>
                <a:gd name="connsiteX29" fmla="*/ 1400175 w 1409700"/>
                <a:gd name="connsiteY29" fmla="*/ 1657350 h 2120900"/>
                <a:gd name="connsiteX30" fmla="*/ 1387475 w 1409700"/>
                <a:gd name="connsiteY30" fmla="*/ 1704975 h 2120900"/>
                <a:gd name="connsiteX31" fmla="*/ 1406525 w 1409700"/>
                <a:gd name="connsiteY31" fmla="*/ 1720850 h 2120900"/>
                <a:gd name="connsiteX32" fmla="*/ 1136650 w 1409700"/>
                <a:gd name="connsiteY32" fmla="*/ 1860550 h 2120900"/>
                <a:gd name="connsiteX33" fmla="*/ 1114425 w 1409700"/>
                <a:gd name="connsiteY33" fmla="*/ 1825625 h 2120900"/>
                <a:gd name="connsiteX34" fmla="*/ 1050925 w 1409700"/>
                <a:gd name="connsiteY34" fmla="*/ 1860550 h 2120900"/>
                <a:gd name="connsiteX35" fmla="*/ 971550 w 1409700"/>
                <a:gd name="connsiteY35" fmla="*/ 2060575 h 2120900"/>
                <a:gd name="connsiteX36" fmla="*/ 1082675 w 1409700"/>
                <a:gd name="connsiteY36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381125 w 1409700"/>
                <a:gd name="connsiteY27" fmla="*/ 1635125 h 2120900"/>
                <a:gd name="connsiteX28" fmla="*/ 1400175 w 1409700"/>
                <a:gd name="connsiteY28" fmla="*/ 1657350 h 2120900"/>
                <a:gd name="connsiteX29" fmla="*/ 1387475 w 1409700"/>
                <a:gd name="connsiteY29" fmla="*/ 1704975 h 2120900"/>
                <a:gd name="connsiteX30" fmla="*/ 1406525 w 1409700"/>
                <a:gd name="connsiteY30" fmla="*/ 1720850 h 2120900"/>
                <a:gd name="connsiteX31" fmla="*/ 1136650 w 1409700"/>
                <a:gd name="connsiteY31" fmla="*/ 1860550 h 2120900"/>
                <a:gd name="connsiteX32" fmla="*/ 1114425 w 1409700"/>
                <a:gd name="connsiteY32" fmla="*/ 1825625 h 2120900"/>
                <a:gd name="connsiteX33" fmla="*/ 1050925 w 1409700"/>
                <a:gd name="connsiteY33" fmla="*/ 1860550 h 2120900"/>
                <a:gd name="connsiteX34" fmla="*/ 971550 w 1409700"/>
                <a:gd name="connsiteY34" fmla="*/ 2060575 h 2120900"/>
                <a:gd name="connsiteX35" fmla="*/ 1082675 w 1409700"/>
                <a:gd name="connsiteY35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400175 w 1409700"/>
                <a:gd name="connsiteY27" fmla="*/ 1657350 h 2120900"/>
                <a:gd name="connsiteX28" fmla="*/ 1387475 w 1409700"/>
                <a:gd name="connsiteY28" fmla="*/ 1704975 h 2120900"/>
                <a:gd name="connsiteX29" fmla="*/ 1406525 w 1409700"/>
                <a:gd name="connsiteY29" fmla="*/ 1720850 h 2120900"/>
                <a:gd name="connsiteX30" fmla="*/ 1136650 w 1409700"/>
                <a:gd name="connsiteY30" fmla="*/ 1860550 h 2120900"/>
                <a:gd name="connsiteX31" fmla="*/ 1114425 w 1409700"/>
                <a:gd name="connsiteY31" fmla="*/ 1825625 h 2120900"/>
                <a:gd name="connsiteX32" fmla="*/ 1050925 w 1409700"/>
                <a:gd name="connsiteY32" fmla="*/ 1860550 h 2120900"/>
                <a:gd name="connsiteX33" fmla="*/ 971550 w 1409700"/>
                <a:gd name="connsiteY33" fmla="*/ 2060575 h 2120900"/>
                <a:gd name="connsiteX34" fmla="*/ 1082675 w 1409700"/>
                <a:gd name="connsiteY34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387475 w 1409700"/>
                <a:gd name="connsiteY27" fmla="*/ 1704975 h 2120900"/>
                <a:gd name="connsiteX28" fmla="*/ 1406525 w 1409700"/>
                <a:gd name="connsiteY28" fmla="*/ 1720850 h 2120900"/>
                <a:gd name="connsiteX29" fmla="*/ 1136650 w 1409700"/>
                <a:gd name="connsiteY29" fmla="*/ 1860550 h 2120900"/>
                <a:gd name="connsiteX30" fmla="*/ 1114425 w 1409700"/>
                <a:gd name="connsiteY30" fmla="*/ 1825625 h 2120900"/>
                <a:gd name="connsiteX31" fmla="*/ 1050925 w 1409700"/>
                <a:gd name="connsiteY31" fmla="*/ 1860550 h 2120900"/>
                <a:gd name="connsiteX32" fmla="*/ 971550 w 1409700"/>
                <a:gd name="connsiteY32" fmla="*/ 2060575 h 2120900"/>
                <a:gd name="connsiteX33" fmla="*/ 1082675 w 1409700"/>
                <a:gd name="connsiteY33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387475 w 1409700"/>
                <a:gd name="connsiteY27" fmla="*/ 1704975 h 2120900"/>
                <a:gd name="connsiteX28" fmla="*/ 1136650 w 1409700"/>
                <a:gd name="connsiteY28" fmla="*/ 1860550 h 2120900"/>
                <a:gd name="connsiteX29" fmla="*/ 1114425 w 1409700"/>
                <a:gd name="connsiteY29" fmla="*/ 1825625 h 2120900"/>
                <a:gd name="connsiteX30" fmla="*/ 1050925 w 1409700"/>
                <a:gd name="connsiteY30" fmla="*/ 1860550 h 2120900"/>
                <a:gd name="connsiteX31" fmla="*/ 971550 w 1409700"/>
                <a:gd name="connsiteY31" fmla="*/ 2060575 h 2120900"/>
                <a:gd name="connsiteX32" fmla="*/ 1082675 w 1409700"/>
                <a:gd name="connsiteY32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136650 w 1409700"/>
                <a:gd name="connsiteY27" fmla="*/ 1860550 h 2120900"/>
                <a:gd name="connsiteX28" fmla="*/ 1114425 w 1409700"/>
                <a:gd name="connsiteY28" fmla="*/ 1825625 h 2120900"/>
                <a:gd name="connsiteX29" fmla="*/ 1050925 w 1409700"/>
                <a:gd name="connsiteY29" fmla="*/ 1860550 h 2120900"/>
                <a:gd name="connsiteX30" fmla="*/ 971550 w 1409700"/>
                <a:gd name="connsiteY30" fmla="*/ 2060575 h 2120900"/>
                <a:gd name="connsiteX31" fmla="*/ 1082675 w 1409700"/>
                <a:gd name="connsiteY31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136650 w 1409700"/>
                <a:gd name="connsiteY27" fmla="*/ 1860550 h 2120900"/>
                <a:gd name="connsiteX28" fmla="*/ 1050925 w 1409700"/>
                <a:gd name="connsiteY28" fmla="*/ 1860550 h 2120900"/>
                <a:gd name="connsiteX29" fmla="*/ 971550 w 1409700"/>
                <a:gd name="connsiteY29" fmla="*/ 2060575 h 2120900"/>
                <a:gd name="connsiteX30" fmla="*/ 1082675 w 1409700"/>
                <a:gd name="connsiteY30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136650 w 1409700"/>
                <a:gd name="connsiteY27" fmla="*/ 1860550 h 2120900"/>
                <a:gd name="connsiteX28" fmla="*/ 1129966 w 1409700"/>
                <a:gd name="connsiteY28" fmla="*/ 1858709 h 2120900"/>
                <a:gd name="connsiteX29" fmla="*/ 1050925 w 1409700"/>
                <a:gd name="connsiteY29" fmla="*/ 1860550 h 2120900"/>
                <a:gd name="connsiteX30" fmla="*/ 971550 w 1409700"/>
                <a:gd name="connsiteY30" fmla="*/ 2060575 h 2120900"/>
                <a:gd name="connsiteX31" fmla="*/ 1082675 w 1409700"/>
                <a:gd name="connsiteY31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136650 w 1409700"/>
                <a:gd name="connsiteY27" fmla="*/ 1860550 h 2120900"/>
                <a:gd name="connsiteX28" fmla="*/ 1050925 w 1409700"/>
                <a:gd name="connsiteY28" fmla="*/ 1860550 h 2120900"/>
                <a:gd name="connsiteX29" fmla="*/ 971550 w 1409700"/>
                <a:gd name="connsiteY29" fmla="*/ 2060575 h 2120900"/>
                <a:gd name="connsiteX30" fmla="*/ 1082675 w 1409700"/>
                <a:gd name="connsiteY30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050925 w 1409700"/>
                <a:gd name="connsiteY27" fmla="*/ 1860550 h 2120900"/>
                <a:gd name="connsiteX28" fmla="*/ 971550 w 1409700"/>
                <a:gd name="connsiteY28" fmla="*/ 2060575 h 2120900"/>
                <a:gd name="connsiteX29" fmla="*/ 1082675 w 1409700"/>
                <a:gd name="connsiteY29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90600 w 1409700"/>
                <a:gd name="connsiteY26" fmla="*/ 1866900 h 2120900"/>
                <a:gd name="connsiteX27" fmla="*/ 1038225 w 1409700"/>
                <a:gd name="connsiteY27" fmla="*/ 1882775 h 2120900"/>
                <a:gd name="connsiteX28" fmla="*/ 971550 w 1409700"/>
                <a:gd name="connsiteY28" fmla="*/ 2060575 h 2120900"/>
                <a:gd name="connsiteX29" fmla="*/ 1082675 w 1409700"/>
                <a:gd name="connsiteY29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1038225 w 1409700"/>
                <a:gd name="connsiteY26" fmla="*/ 1882775 h 2120900"/>
                <a:gd name="connsiteX27" fmla="*/ 971550 w 1409700"/>
                <a:gd name="connsiteY27" fmla="*/ 2060575 h 2120900"/>
                <a:gd name="connsiteX28" fmla="*/ 1082675 w 1409700"/>
                <a:gd name="connsiteY28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71550 w 1409700"/>
                <a:gd name="connsiteY26" fmla="*/ 2060575 h 2120900"/>
                <a:gd name="connsiteX27" fmla="*/ 1082675 w 1409700"/>
                <a:gd name="connsiteY27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29185 w 1409700"/>
                <a:gd name="connsiteY26" fmla="*/ 2038471 h 2120900"/>
                <a:gd name="connsiteX27" fmla="*/ 1082675 w 1409700"/>
                <a:gd name="connsiteY27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20188 w 1409700"/>
                <a:gd name="connsiteY26" fmla="*/ 1979841 h 2120900"/>
                <a:gd name="connsiteX27" fmla="*/ 929185 w 1409700"/>
                <a:gd name="connsiteY27" fmla="*/ 2038471 h 2120900"/>
                <a:gd name="connsiteX28" fmla="*/ 1082675 w 1409700"/>
                <a:gd name="connsiteY28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20188 w 1409700"/>
                <a:gd name="connsiteY26" fmla="*/ 1979841 h 2120900"/>
                <a:gd name="connsiteX27" fmla="*/ 929185 w 1409700"/>
                <a:gd name="connsiteY27" fmla="*/ 2038471 h 2120900"/>
                <a:gd name="connsiteX28" fmla="*/ 1082675 w 1409700"/>
                <a:gd name="connsiteY28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466725 w 1409700"/>
                <a:gd name="connsiteY6" fmla="*/ 0 h 2120900"/>
                <a:gd name="connsiteX7" fmla="*/ 381000 w 1409700"/>
                <a:gd name="connsiteY7" fmla="*/ 79375 h 2120900"/>
                <a:gd name="connsiteX8" fmla="*/ 396875 w 1409700"/>
                <a:gd name="connsiteY8" fmla="*/ 368300 h 2120900"/>
                <a:gd name="connsiteX9" fmla="*/ 133350 w 1409700"/>
                <a:gd name="connsiteY9" fmla="*/ 565150 h 2120900"/>
                <a:gd name="connsiteX10" fmla="*/ 63500 w 1409700"/>
                <a:gd name="connsiteY10" fmla="*/ 561975 h 2120900"/>
                <a:gd name="connsiteX11" fmla="*/ 0 w 1409700"/>
                <a:gd name="connsiteY11" fmla="*/ 615950 h 2120900"/>
                <a:gd name="connsiteX12" fmla="*/ 22225 w 1409700"/>
                <a:gd name="connsiteY12" fmla="*/ 688975 h 2120900"/>
                <a:gd name="connsiteX13" fmla="*/ 285750 w 1409700"/>
                <a:gd name="connsiteY13" fmla="*/ 1196975 h 2120900"/>
                <a:gd name="connsiteX14" fmla="*/ 368300 w 1409700"/>
                <a:gd name="connsiteY14" fmla="*/ 1231900 h 2120900"/>
                <a:gd name="connsiteX15" fmla="*/ 406400 w 1409700"/>
                <a:gd name="connsiteY15" fmla="*/ 1187450 h 2120900"/>
                <a:gd name="connsiteX16" fmla="*/ 492125 w 1409700"/>
                <a:gd name="connsiteY16" fmla="*/ 1238250 h 2120900"/>
                <a:gd name="connsiteX17" fmla="*/ 542925 w 1409700"/>
                <a:gd name="connsiteY17" fmla="*/ 1317625 h 2120900"/>
                <a:gd name="connsiteX18" fmla="*/ 508000 w 1409700"/>
                <a:gd name="connsiteY18" fmla="*/ 1343025 h 2120900"/>
                <a:gd name="connsiteX19" fmla="*/ 577850 w 1409700"/>
                <a:gd name="connsiteY19" fmla="*/ 1400175 h 2120900"/>
                <a:gd name="connsiteX20" fmla="*/ 628650 w 1409700"/>
                <a:gd name="connsiteY20" fmla="*/ 1368425 h 2120900"/>
                <a:gd name="connsiteX21" fmla="*/ 635000 w 1409700"/>
                <a:gd name="connsiteY21" fmla="*/ 1266825 h 2120900"/>
                <a:gd name="connsiteX22" fmla="*/ 796925 w 1409700"/>
                <a:gd name="connsiteY22" fmla="*/ 1466850 h 2120900"/>
                <a:gd name="connsiteX23" fmla="*/ 882650 w 1409700"/>
                <a:gd name="connsiteY23" fmla="*/ 1654175 h 2120900"/>
                <a:gd name="connsiteX24" fmla="*/ 923925 w 1409700"/>
                <a:gd name="connsiteY24" fmla="*/ 1774825 h 2120900"/>
                <a:gd name="connsiteX25" fmla="*/ 939800 w 1409700"/>
                <a:gd name="connsiteY25" fmla="*/ 1838325 h 2120900"/>
                <a:gd name="connsiteX26" fmla="*/ 916504 w 1409700"/>
                <a:gd name="connsiteY26" fmla="*/ 1966947 h 2120900"/>
                <a:gd name="connsiteX27" fmla="*/ 929185 w 1409700"/>
                <a:gd name="connsiteY27" fmla="*/ 2038471 h 2120900"/>
                <a:gd name="connsiteX28" fmla="*/ 1082675 w 1409700"/>
                <a:gd name="connsiteY28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551790 w 1409700"/>
                <a:gd name="connsiteY6" fmla="*/ 97329 h 2120900"/>
                <a:gd name="connsiteX7" fmla="*/ 466725 w 1409700"/>
                <a:gd name="connsiteY7" fmla="*/ 0 h 2120900"/>
                <a:gd name="connsiteX8" fmla="*/ 381000 w 1409700"/>
                <a:gd name="connsiteY8" fmla="*/ 79375 h 2120900"/>
                <a:gd name="connsiteX9" fmla="*/ 396875 w 1409700"/>
                <a:gd name="connsiteY9" fmla="*/ 368300 h 2120900"/>
                <a:gd name="connsiteX10" fmla="*/ 133350 w 1409700"/>
                <a:gd name="connsiteY10" fmla="*/ 565150 h 2120900"/>
                <a:gd name="connsiteX11" fmla="*/ 63500 w 1409700"/>
                <a:gd name="connsiteY11" fmla="*/ 561975 h 2120900"/>
                <a:gd name="connsiteX12" fmla="*/ 0 w 1409700"/>
                <a:gd name="connsiteY12" fmla="*/ 615950 h 2120900"/>
                <a:gd name="connsiteX13" fmla="*/ 22225 w 1409700"/>
                <a:gd name="connsiteY13" fmla="*/ 688975 h 2120900"/>
                <a:gd name="connsiteX14" fmla="*/ 285750 w 1409700"/>
                <a:gd name="connsiteY14" fmla="*/ 1196975 h 2120900"/>
                <a:gd name="connsiteX15" fmla="*/ 368300 w 1409700"/>
                <a:gd name="connsiteY15" fmla="*/ 1231900 h 2120900"/>
                <a:gd name="connsiteX16" fmla="*/ 406400 w 1409700"/>
                <a:gd name="connsiteY16" fmla="*/ 1187450 h 2120900"/>
                <a:gd name="connsiteX17" fmla="*/ 492125 w 1409700"/>
                <a:gd name="connsiteY17" fmla="*/ 1238250 h 2120900"/>
                <a:gd name="connsiteX18" fmla="*/ 542925 w 1409700"/>
                <a:gd name="connsiteY18" fmla="*/ 1317625 h 2120900"/>
                <a:gd name="connsiteX19" fmla="*/ 508000 w 1409700"/>
                <a:gd name="connsiteY19" fmla="*/ 1343025 h 2120900"/>
                <a:gd name="connsiteX20" fmla="*/ 577850 w 1409700"/>
                <a:gd name="connsiteY20" fmla="*/ 1400175 h 2120900"/>
                <a:gd name="connsiteX21" fmla="*/ 628650 w 1409700"/>
                <a:gd name="connsiteY21" fmla="*/ 1368425 h 2120900"/>
                <a:gd name="connsiteX22" fmla="*/ 635000 w 1409700"/>
                <a:gd name="connsiteY22" fmla="*/ 1266825 h 2120900"/>
                <a:gd name="connsiteX23" fmla="*/ 796925 w 1409700"/>
                <a:gd name="connsiteY23" fmla="*/ 1466850 h 2120900"/>
                <a:gd name="connsiteX24" fmla="*/ 882650 w 1409700"/>
                <a:gd name="connsiteY24" fmla="*/ 1654175 h 2120900"/>
                <a:gd name="connsiteX25" fmla="*/ 923925 w 1409700"/>
                <a:gd name="connsiteY25" fmla="*/ 1774825 h 2120900"/>
                <a:gd name="connsiteX26" fmla="*/ 939800 w 1409700"/>
                <a:gd name="connsiteY26" fmla="*/ 1838325 h 2120900"/>
                <a:gd name="connsiteX27" fmla="*/ 916504 w 1409700"/>
                <a:gd name="connsiteY27" fmla="*/ 1966947 h 2120900"/>
                <a:gd name="connsiteX28" fmla="*/ 929185 w 1409700"/>
                <a:gd name="connsiteY28" fmla="*/ 2038471 h 2120900"/>
                <a:gd name="connsiteX29" fmla="*/ 1082675 w 1409700"/>
                <a:gd name="connsiteY29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557316 w 1409700"/>
                <a:gd name="connsiteY6" fmla="*/ 102855 h 2120900"/>
                <a:gd name="connsiteX7" fmla="*/ 466725 w 1409700"/>
                <a:gd name="connsiteY7" fmla="*/ 0 h 2120900"/>
                <a:gd name="connsiteX8" fmla="*/ 381000 w 1409700"/>
                <a:gd name="connsiteY8" fmla="*/ 79375 h 2120900"/>
                <a:gd name="connsiteX9" fmla="*/ 396875 w 1409700"/>
                <a:gd name="connsiteY9" fmla="*/ 368300 h 2120900"/>
                <a:gd name="connsiteX10" fmla="*/ 133350 w 1409700"/>
                <a:gd name="connsiteY10" fmla="*/ 565150 h 2120900"/>
                <a:gd name="connsiteX11" fmla="*/ 63500 w 1409700"/>
                <a:gd name="connsiteY11" fmla="*/ 561975 h 2120900"/>
                <a:gd name="connsiteX12" fmla="*/ 0 w 1409700"/>
                <a:gd name="connsiteY12" fmla="*/ 615950 h 2120900"/>
                <a:gd name="connsiteX13" fmla="*/ 22225 w 1409700"/>
                <a:gd name="connsiteY13" fmla="*/ 688975 h 2120900"/>
                <a:gd name="connsiteX14" fmla="*/ 285750 w 1409700"/>
                <a:gd name="connsiteY14" fmla="*/ 1196975 h 2120900"/>
                <a:gd name="connsiteX15" fmla="*/ 368300 w 1409700"/>
                <a:gd name="connsiteY15" fmla="*/ 1231900 h 2120900"/>
                <a:gd name="connsiteX16" fmla="*/ 406400 w 1409700"/>
                <a:gd name="connsiteY16" fmla="*/ 1187450 h 2120900"/>
                <a:gd name="connsiteX17" fmla="*/ 492125 w 1409700"/>
                <a:gd name="connsiteY17" fmla="*/ 1238250 h 2120900"/>
                <a:gd name="connsiteX18" fmla="*/ 542925 w 1409700"/>
                <a:gd name="connsiteY18" fmla="*/ 1317625 h 2120900"/>
                <a:gd name="connsiteX19" fmla="*/ 508000 w 1409700"/>
                <a:gd name="connsiteY19" fmla="*/ 1343025 h 2120900"/>
                <a:gd name="connsiteX20" fmla="*/ 577850 w 1409700"/>
                <a:gd name="connsiteY20" fmla="*/ 1400175 h 2120900"/>
                <a:gd name="connsiteX21" fmla="*/ 628650 w 1409700"/>
                <a:gd name="connsiteY21" fmla="*/ 1368425 h 2120900"/>
                <a:gd name="connsiteX22" fmla="*/ 635000 w 1409700"/>
                <a:gd name="connsiteY22" fmla="*/ 1266825 h 2120900"/>
                <a:gd name="connsiteX23" fmla="*/ 796925 w 1409700"/>
                <a:gd name="connsiteY23" fmla="*/ 1466850 h 2120900"/>
                <a:gd name="connsiteX24" fmla="*/ 882650 w 1409700"/>
                <a:gd name="connsiteY24" fmla="*/ 1654175 h 2120900"/>
                <a:gd name="connsiteX25" fmla="*/ 923925 w 1409700"/>
                <a:gd name="connsiteY25" fmla="*/ 1774825 h 2120900"/>
                <a:gd name="connsiteX26" fmla="*/ 939800 w 1409700"/>
                <a:gd name="connsiteY26" fmla="*/ 1838325 h 2120900"/>
                <a:gd name="connsiteX27" fmla="*/ 916504 w 1409700"/>
                <a:gd name="connsiteY27" fmla="*/ 1966947 h 2120900"/>
                <a:gd name="connsiteX28" fmla="*/ 929185 w 1409700"/>
                <a:gd name="connsiteY28" fmla="*/ 2038471 h 2120900"/>
                <a:gd name="connsiteX29" fmla="*/ 1082675 w 1409700"/>
                <a:gd name="connsiteY29" fmla="*/ 2120900 h 2120900"/>
                <a:gd name="connsiteX0" fmla="*/ 1409700 w 1409700"/>
                <a:gd name="connsiteY0" fmla="*/ 384175 h 2120900"/>
                <a:gd name="connsiteX1" fmla="*/ 1279525 w 1409700"/>
                <a:gd name="connsiteY1" fmla="*/ 371475 h 2120900"/>
                <a:gd name="connsiteX2" fmla="*/ 1206500 w 1409700"/>
                <a:gd name="connsiteY2" fmla="*/ 377825 h 2120900"/>
                <a:gd name="connsiteX3" fmla="*/ 1076325 w 1409700"/>
                <a:gd name="connsiteY3" fmla="*/ 288925 h 2120900"/>
                <a:gd name="connsiteX4" fmla="*/ 990600 w 1409700"/>
                <a:gd name="connsiteY4" fmla="*/ 193675 h 2120900"/>
                <a:gd name="connsiteX5" fmla="*/ 733425 w 1409700"/>
                <a:gd name="connsiteY5" fmla="*/ 311150 h 2120900"/>
                <a:gd name="connsiteX6" fmla="*/ 557316 w 1409700"/>
                <a:gd name="connsiteY6" fmla="*/ 102855 h 2120900"/>
                <a:gd name="connsiteX7" fmla="*/ 511266 w 1409700"/>
                <a:gd name="connsiteY7" fmla="*/ 43911 h 2120900"/>
                <a:gd name="connsiteX8" fmla="*/ 466725 w 1409700"/>
                <a:gd name="connsiteY8" fmla="*/ 0 h 2120900"/>
                <a:gd name="connsiteX9" fmla="*/ 381000 w 1409700"/>
                <a:gd name="connsiteY9" fmla="*/ 79375 h 2120900"/>
                <a:gd name="connsiteX10" fmla="*/ 396875 w 1409700"/>
                <a:gd name="connsiteY10" fmla="*/ 368300 h 2120900"/>
                <a:gd name="connsiteX11" fmla="*/ 133350 w 1409700"/>
                <a:gd name="connsiteY11" fmla="*/ 565150 h 2120900"/>
                <a:gd name="connsiteX12" fmla="*/ 63500 w 1409700"/>
                <a:gd name="connsiteY12" fmla="*/ 561975 h 2120900"/>
                <a:gd name="connsiteX13" fmla="*/ 0 w 1409700"/>
                <a:gd name="connsiteY13" fmla="*/ 615950 h 2120900"/>
                <a:gd name="connsiteX14" fmla="*/ 22225 w 1409700"/>
                <a:gd name="connsiteY14" fmla="*/ 688975 h 2120900"/>
                <a:gd name="connsiteX15" fmla="*/ 285750 w 1409700"/>
                <a:gd name="connsiteY15" fmla="*/ 1196975 h 2120900"/>
                <a:gd name="connsiteX16" fmla="*/ 368300 w 1409700"/>
                <a:gd name="connsiteY16" fmla="*/ 1231900 h 2120900"/>
                <a:gd name="connsiteX17" fmla="*/ 406400 w 1409700"/>
                <a:gd name="connsiteY17" fmla="*/ 1187450 h 2120900"/>
                <a:gd name="connsiteX18" fmla="*/ 492125 w 1409700"/>
                <a:gd name="connsiteY18" fmla="*/ 1238250 h 2120900"/>
                <a:gd name="connsiteX19" fmla="*/ 542925 w 1409700"/>
                <a:gd name="connsiteY19" fmla="*/ 1317625 h 2120900"/>
                <a:gd name="connsiteX20" fmla="*/ 508000 w 1409700"/>
                <a:gd name="connsiteY20" fmla="*/ 1343025 h 2120900"/>
                <a:gd name="connsiteX21" fmla="*/ 577850 w 1409700"/>
                <a:gd name="connsiteY21" fmla="*/ 1400175 h 2120900"/>
                <a:gd name="connsiteX22" fmla="*/ 628650 w 1409700"/>
                <a:gd name="connsiteY22" fmla="*/ 1368425 h 2120900"/>
                <a:gd name="connsiteX23" fmla="*/ 635000 w 1409700"/>
                <a:gd name="connsiteY23" fmla="*/ 1266825 h 2120900"/>
                <a:gd name="connsiteX24" fmla="*/ 796925 w 1409700"/>
                <a:gd name="connsiteY24" fmla="*/ 1466850 h 2120900"/>
                <a:gd name="connsiteX25" fmla="*/ 882650 w 1409700"/>
                <a:gd name="connsiteY25" fmla="*/ 1654175 h 2120900"/>
                <a:gd name="connsiteX26" fmla="*/ 923925 w 1409700"/>
                <a:gd name="connsiteY26" fmla="*/ 1774825 h 2120900"/>
                <a:gd name="connsiteX27" fmla="*/ 939800 w 1409700"/>
                <a:gd name="connsiteY27" fmla="*/ 1838325 h 2120900"/>
                <a:gd name="connsiteX28" fmla="*/ 916504 w 1409700"/>
                <a:gd name="connsiteY28" fmla="*/ 1966947 h 2120900"/>
                <a:gd name="connsiteX29" fmla="*/ 929185 w 1409700"/>
                <a:gd name="connsiteY29" fmla="*/ 2038471 h 2120900"/>
                <a:gd name="connsiteX30" fmla="*/ 1082675 w 1409700"/>
                <a:gd name="connsiteY30" fmla="*/ 2120900 h 2120900"/>
                <a:gd name="connsiteX0" fmla="*/ 1409700 w 1409700"/>
                <a:gd name="connsiteY0" fmla="*/ 660770 h 2397495"/>
                <a:gd name="connsiteX1" fmla="*/ 1279525 w 1409700"/>
                <a:gd name="connsiteY1" fmla="*/ 648070 h 2397495"/>
                <a:gd name="connsiteX2" fmla="*/ 1206500 w 1409700"/>
                <a:gd name="connsiteY2" fmla="*/ 654420 h 2397495"/>
                <a:gd name="connsiteX3" fmla="*/ 1076325 w 1409700"/>
                <a:gd name="connsiteY3" fmla="*/ 565520 h 2397495"/>
                <a:gd name="connsiteX4" fmla="*/ 990600 w 1409700"/>
                <a:gd name="connsiteY4" fmla="*/ 470270 h 2397495"/>
                <a:gd name="connsiteX5" fmla="*/ 733425 w 1409700"/>
                <a:gd name="connsiteY5" fmla="*/ 587745 h 2397495"/>
                <a:gd name="connsiteX6" fmla="*/ 557316 w 1409700"/>
                <a:gd name="connsiteY6" fmla="*/ 379450 h 2397495"/>
                <a:gd name="connsiteX7" fmla="*/ 481794 w 1409700"/>
                <a:gd name="connsiteY7" fmla="*/ 0 h 2397495"/>
                <a:gd name="connsiteX8" fmla="*/ 466725 w 1409700"/>
                <a:gd name="connsiteY8" fmla="*/ 276595 h 2397495"/>
                <a:gd name="connsiteX9" fmla="*/ 381000 w 1409700"/>
                <a:gd name="connsiteY9" fmla="*/ 355970 h 2397495"/>
                <a:gd name="connsiteX10" fmla="*/ 396875 w 1409700"/>
                <a:gd name="connsiteY10" fmla="*/ 644895 h 2397495"/>
                <a:gd name="connsiteX11" fmla="*/ 133350 w 1409700"/>
                <a:gd name="connsiteY11" fmla="*/ 841745 h 2397495"/>
                <a:gd name="connsiteX12" fmla="*/ 63500 w 1409700"/>
                <a:gd name="connsiteY12" fmla="*/ 838570 h 2397495"/>
                <a:gd name="connsiteX13" fmla="*/ 0 w 1409700"/>
                <a:gd name="connsiteY13" fmla="*/ 892545 h 2397495"/>
                <a:gd name="connsiteX14" fmla="*/ 22225 w 1409700"/>
                <a:gd name="connsiteY14" fmla="*/ 965570 h 2397495"/>
                <a:gd name="connsiteX15" fmla="*/ 285750 w 1409700"/>
                <a:gd name="connsiteY15" fmla="*/ 1473570 h 2397495"/>
                <a:gd name="connsiteX16" fmla="*/ 368300 w 1409700"/>
                <a:gd name="connsiteY16" fmla="*/ 1508495 h 2397495"/>
                <a:gd name="connsiteX17" fmla="*/ 406400 w 1409700"/>
                <a:gd name="connsiteY17" fmla="*/ 1464045 h 2397495"/>
                <a:gd name="connsiteX18" fmla="*/ 492125 w 1409700"/>
                <a:gd name="connsiteY18" fmla="*/ 1514845 h 2397495"/>
                <a:gd name="connsiteX19" fmla="*/ 542925 w 1409700"/>
                <a:gd name="connsiteY19" fmla="*/ 1594220 h 2397495"/>
                <a:gd name="connsiteX20" fmla="*/ 508000 w 1409700"/>
                <a:gd name="connsiteY20" fmla="*/ 1619620 h 2397495"/>
                <a:gd name="connsiteX21" fmla="*/ 577850 w 1409700"/>
                <a:gd name="connsiteY21" fmla="*/ 1676770 h 2397495"/>
                <a:gd name="connsiteX22" fmla="*/ 628650 w 1409700"/>
                <a:gd name="connsiteY22" fmla="*/ 1645020 h 2397495"/>
                <a:gd name="connsiteX23" fmla="*/ 635000 w 1409700"/>
                <a:gd name="connsiteY23" fmla="*/ 1543420 h 2397495"/>
                <a:gd name="connsiteX24" fmla="*/ 796925 w 1409700"/>
                <a:gd name="connsiteY24" fmla="*/ 1743445 h 2397495"/>
                <a:gd name="connsiteX25" fmla="*/ 882650 w 1409700"/>
                <a:gd name="connsiteY25" fmla="*/ 1930770 h 2397495"/>
                <a:gd name="connsiteX26" fmla="*/ 923925 w 1409700"/>
                <a:gd name="connsiteY26" fmla="*/ 2051420 h 2397495"/>
                <a:gd name="connsiteX27" fmla="*/ 939800 w 1409700"/>
                <a:gd name="connsiteY27" fmla="*/ 2114920 h 2397495"/>
                <a:gd name="connsiteX28" fmla="*/ 916504 w 1409700"/>
                <a:gd name="connsiteY28" fmla="*/ 2243542 h 2397495"/>
                <a:gd name="connsiteX29" fmla="*/ 929185 w 1409700"/>
                <a:gd name="connsiteY29" fmla="*/ 2315066 h 2397495"/>
                <a:gd name="connsiteX30" fmla="*/ 1082675 w 1409700"/>
                <a:gd name="connsiteY30" fmla="*/ 2397495 h 2397495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733425 w 1409700"/>
                <a:gd name="connsiteY5" fmla="*/ 595112 h 2404862"/>
                <a:gd name="connsiteX6" fmla="*/ 557316 w 1409700"/>
                <a:gd name="connsiteY6" fmla="*/ 386817 h 2404862"/>
                <a:gd name="connsiteX7" fmla="*/ 526002 w 1409700"/>
                <a:gd name="connsiteY7" fmla="*/ 0 h 2404862"/>
                <a:gd name="connsiteX8" fmla="*/ 481794 w 1409700"/>
                <a:gd name="connsiteY8" fmla="*/ 7367 h 2404862"/>
                <a:gd name="connsiteX9" fmla="*/ 466725 w 1409700"/>
                <a:gd name="connsiteY9" fmla="*/ 283962 h 2404862"/>
                <a:gd name="connsiteX10" fmla="*/ 381000 w 1409700"/>
                <a:gd name="connsiteY10" fmla="*/ 363337 h 2404862"/>
                <a:gd name="connsiteX11" fmla="*/ 396875 w 1409700"/>
                <a:gd name="connsiteY11" fmla="*/ 652262 h 2404862"/>
                <a:gd name="connsiteX12" fmla="*/ 133350 w 1409700"/>
                <a:gd name="connsiteY12" fmla="*/ 849112 h 2404862"/>
                <a:gd name="connsiteX13" fmla="*/ 63500 w 1409700"/>
                <a:gd name="connsiteY13" fmla="*/ 845937 h 2404862"/>
                <a:gd name="connsiteX14" fmla="*/ 0 w 1409700"/>
                <a:gd name="connsiteY14" fmla="*/ 899912 h 2404862"/>
                <a:gd name="connsiteX15" fmla="*/ 22225 w 1409700"/>
                <a:gd name="connsiteY15" fmla="*/ 972937 h 2404862"/>
                <a:gd name="connsiteX16" fmla="*/ 285750 w 1409700"/>
                <a:gd name="connsiteY16" fmla="*/ 1480937 h 2404862"/>
                <a:gd name="connsiteX17" fmla="*/ 368300 w 1409700"/>
                <a:gd name="connsiteY17" fmla="*/ 1515862 h 2404862"/>
                <a:gd name="connsiteX18" fmla="*/ 406400 w 1409700"/>
                <a:gd name="connsiteY18" fmla="*/ 1471412 h 2404862"/>
                <a:gd name="connsiteX19" fmla="*/ 492125 w 1409700"/>
                <a:gd name="connsiteY19" fmla="*/ 1522212 h 2404862"/>
                <a:gd name="connsiteX20" fmla="*/ 542925 w 1409700"/>
                <a:gd name="connsiteY20" fmla="*/ 1601587 h 2404862"/>
                <a:gd name="connsiteX21" fmla="*/ 508000 w 1409700"/>
                <a:gd name="connsiteY21" fmla="*/ 1626987 h 2404862"/>
                <a:gd name="connsiteX22" fmla="*/ 577850 w 1409700"/>
                <a:gd name="connsiteY22" fmla="*/ 1684137 h 2404862"/>
                <a:gd name="connsiteX23" fmla="*/ 628650 w 1409700"/>
                <a:gd name="connsiteY23" fmla="*/ 1652387 h 2404862"/>
                <a:gd name="connsiteX24" fmla="*/ 635000 w 1409700"/>
                <a:gd name="connsiteY24" fmla="*/ 1550787 h 2404862"/>
                <a:gd name="connsiteX25" fmla="*/ 796925 w 1409700"/>
                <a:gd name="connsiteY25" fmla="*/ 1750812 h 2404862"/>
                <a:gd name="connsiteX26" fmla="*/ 882650 w 1409700"/>
                <a:gd name="connsiteY26" fmla="*/ 1938137 h 2404862"/>
                <a:gd name="connsiteX27" fmla="*/ 923925 w 1409700"/>
                <a:gd name="connsiteY27" fmla="*/ 2058787 h 2404862"/>
                <a:gd name="connsiteX28" fmla="*/ 939800 w 1409700"/>
                <a:gd name="connsiteY28" fmla="*/ 2122287 h 2404862"/>
                <a:gd name="connsiteX29" fmla="*/ 916504 w 1409700"/>
                <a:gd name="connsiteY29" fmla="*/ 2250909 h 2404862"/>
                <a:gd name="connsiteX30" fmla="*/ 929185 w 1409700"/>
                <a:gd name="connsiteY30" fmla="*/ 2322433 h 2404862"/>
                <a:gd name="connsiteX31" fmla="*/ 1082675 w 1409700"/>
                <a:gd name="connsiteY31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733425 w 1409700"/>
                <a:gd name="connsiteY5" fmla="*/ 595112 h 2404862"/>
                <a:gd name="connsiteX6" fmla="*/ 557316 w 1409700"/>
                <a:gd name="connsiteY6" fmla="*/ 386817 h 2404862"/>
                <a:gd name="connsiteX7" fmla="*/ 526002 w 1409700"/>
                <a:gd name="connsiteY7" fmla="*/ 0 h 2404862"/>
                <a:gd name="connsiteX8" fmla="*/ 481794 w 1409700"/>
                <a:gd name="connsiteY8" fmla="*/ 7367 h 2404862"/>
                <a:gd name="connsiteX9" fmla="*/ 466725 w 1409700"/>
                <a:gd name="connsiteY9" fmla="*/ 283962 h 2404862"/>
                <a:gd name="connsiteX10" fmla="*/ 381000 w 1409700"/>
                <a:gd name="connsiteY10" fmla="*/ 363337 h 2404862"/>
                <a:gd name="connsiteX11" fmla="*/ 396875 w 1409700"/>
                <a:gd name="connsiteY11" fmla="*/ 652262 h 2404862"/>
                <a:gd name="connsiteX12" fmla="*/ 133350 w 1409700"/>
                <a:gd name="connsiteY12" fmla="*/ 849112 h 2404862"/>
                <a:gd name="connsiteX13" fmla="*/ 63500 w 1409700"/>
                <a:gd name="connsiteY13" fmla="*/ 845937 h 2404862"/>
                <a:gd name="connsiteX14" fmla="*/ 0 w 1409700"/>
                <a:gd name="connsiteY14" fmla="*/ 899912 h 2404862"/>
                <a:gd name="connsiteX15" fmla="*/ 22225 w 1409700"/>
                <a:gd name="connsiteY15" fmla="*/ 972937 h 2404862"/>
                <a:gd name="connsiteX16" fmla="*/ 285750 w 1409700"/>
                <a:gd name="connsiteY16" fmla="*/ 1480937 h 2404862"/>
                <a:gd name="connsiteX17" fmla="*/ 368300 w 1409700"/>
                <a:gd name="connsiteY17" fmla="*/ 1515862 h 2404862"/>
                <a:gd name="connsiteX18" fmla="*/ 406400 w 1409700"/>
                <a:gd name="connsiteY18" fmla="*/ 1471412 h 2404862"/>
                <a:gd name="connsiteX19" fmla="*/ 492125 w 1409700"/>
                <a:gd name="connsiteY19" fmla="*/ 1522212 h 2404862"/>
                <a:gd name="connsiteX20" fmla="*/ 542925 w 1409700"/>
                <a:gd name="connsiteY20" fmla="*/ 1601587 h 2404862"/>
                <a:gd name="connsiteX21" fmla="*/ 508000 w 1409700"/>
                <a:gd name="connsiteY21" fmla="*/ 1626987 h 2404862"/>
                <a:gd name="connsiteX22" fmla="*/ 577850 w 1409700"/>
                <a:gd name="connsiteY22" fmla="*/ 1684137 h 2404862"/>
                <a:gd name="connsiteX23" fmla="*/ 628650 w 1409700"/>
                <a:gd name="connsiteY23" fmla="*/ 1652387 h 2404862"/>
                <a:gd name="connsiteX24" fmla="*/ 635000 w 1409700"/>
                <a:gd name="connsiteY24" fmla="*/ 1550787 h 2404862"/>
                <a:gd name="connsiteX25" fmla="*/ 796925 w 1409700"/>
                <a:gd name="connsiteY25" fmla="*/ 1750812 h 2404862"/>
                <a:gd name="connsiteX26" fmla="*/ 882650 w 1409700"/>
                <a:gd name="connsiteY26" fmla="*/ 1938137 h 2404862"/>
                <a:gd name="connsiteX27" fmla="*/ 923925 w 1409700"/>
                <a:gd name="connsiteY27" fmla="*/ 2058787 h 2404862"/>
                <a:gd name="connsiteX28" fmla="*/ 939800 w 1409700"/>
                <a:gd name="connsiteY28" fmla="*/ 2122287 h 2404862"/>
                <a:gd name="connsiteX29" fmla="*/ 916504 w 1409700"/>
                <a:gd name="connsiteY29" fmla="*/ 2250909 h 2404862"/>
                <a:gd name="connsiteX30" fmla="*/ 929185 w 1409700"/>
                <a:gd name="connsiteY30" fmla="*/ 2322433 h 2404862"/>
                <a:gd name="connsiteX31" fmla="*/ 1082675 w 1409700"/>
                <a:gd name="connsiteY31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747362 w 1409700"/>
                <a:gd name="connsiteY5" fmla="*/ 615022 h 2404862"/>
                <a:gd name="connsiteX6" fmla="*/ 557316 w 1409700"/>
                <a:gd name="connsiteY6" fmla="*/ 386817 h 2404862"/>
                <a:gd name="connsiteX7" fmla="*/ 526002 w 1409700"/>
                <a:gd name="connsiteY7" fmla="*/ 0 h 2404862"/>
                <a:gd name="connsiteX8" fmla="*/ 481794 w 1409700"/>
                <a:gd name="connsiteY8" fmla="*/ 7367 h 2404862"/>
                <a:gd name="connsiteX9" fmla="*/ 466725 w 1409700"/>
                <a:gd name="connsiteY9" fmla="*/ 283962 h 2404862"/>
                <a:gd name="connsiteX10" fmla="*/ 381000 w 1409700"/>
                <a:gd name="connsiteY10" fmla="*/ 363337 h 2404862"/>
                <a:gd name="connsiteX11" fmla="*/ 396875 w 1409700"/>
                <a:gd name="connsiteY11" fmla="*/ 652262 h 2404862"/>
                <a:gd name="connsiteX12" fmla="*/ 133350 w 1409700"/>
                <a:gd name="connsiteY12" fmla="*/ 849112 h 2404862"/>
                <a:gd name="connsiteX13" fmla="*/ 63500 w 1409700"/>
                <a:gd name="connsiteY13" fmla="*/ 845937 h 2404862"/>
                <a:gd name="connsiteX14" fmla="*/ 0 w 1409700"/>
                <a:gd name="connsiteY14" fmla="*/ 899912 h 2404862"/>
                <a:gd name="connsiteX15" fmla="*/ 22225 w 1409700"/>
                <a:gd name="connsiteY15" fmla="*/ 972937 h 2404862"/>
                <a:gd name="connsiteX16" fmla="*/ 285750 w 1409700"/>
                <a:gd name="connsiteY16" fmla="*/ 1480937 h 2404862"/>
                <a:gd name="connsiteX17" fmla="*/ 368300 w 1409700"/>
                <a:gd name="connsiteY17" fmla="*/ 1515862 h 2404862"/>
                <a:gd name="connsiteX18" fmla="*/ 406400 w 1409700"/>
                <a:gd name="connsiteY18" fmla="*/ 1471412 h 2404862"/>
                <a:gd name="connsiteX19" fmla="*/ 492125 w 1409700"/>
                <a:gd name="connsiteY19" fmla="*/ 1522212 h 2404862"/>
                <a:gd name="connsiteX20" fmla="*/ 542925 w 1409700"/>
                <a:gd name="connsiteY20" fmla="*/ 1601587 h 2404862"/>
                <a:gd name="connsiteX21" fmla="*/ 508000 w 1409700"/>
                <a:gd name="connsiteY21" fmla="*/ 1626987 h 2404862"/>
                <a:gd name="connsiteX22" fmla="*/ 577850 w 1409700"/>
                <a:gd name="connsiteY22" fmla="*/ 1684137 h 2404862"/>
                <a:gd name="connsiteX23" fmla="*/ 628650 w 1409700"/>
                <a:gd name="connsiteY23" fmla="*/ 1652387 h 2404862"/>
                <a:gd name="connsiteX24" fmla="*/ 635000 w 1409700"/>
                <a:gd name="connsiteY24" fmla="*/ 1550787 h 2404862"/>
                <a:gd name="connsiteX25" fmla="*/ 796925 w 1409700"/>
                <a:gd name="connsiteY25" fmla="*/ 1750812 h 2404862"/>
                <a:gd name="connsiteX26" fmla="*/ 882650 w 1409700"/>
                <a:gd name="connsiteY26" fmla="*/ 1938137 h 2404862"/>
                <a:gd name="connsiteX27" fmla="*/ 923925 w 1409700"/>
                <a:gd name="connsiteY27" fmla="*/ 2058787 h 2404862"/>
                <a:gd name="connsiteX28" fmla="*/ 939800 w 1409700"/>
                <a:gd name="connsiteY28" fmla="*/ 2122287 h 2404862"/>
                <a:gd name="connsiteX29" fmla="*/ 916504 w 1409700"/>
                <a:gd name="connsiteY29" fmla="*/ 2250909 h 2404862"/>
                <a:gd name="connsiteX30" fmla="*/ 929185 w 1409700"/>
                <a:gd name="connsiteY30" fmla="*/ 2322433 h 2404862"/>
                <a:gd name="connsiteX31" fmla="*/ 1082675 w 1409700"/>
                <a:gd name="connsiteY31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88177 w 1409700"/>
                <a:gd name="connsiteY5" fmla="*/ 476130 h 2404862"/>
                <a:gd name="connsiteX6" fmla="*/ 747362 w 1409700"/>
                <a:gd name="connsiteY6" fmla="*/ 615022 h 2404862"/>
                <a:gd name="connsiteX7" fmla="*/ 557316 w 1409700"/>
                <a:gd name="connsiteY7" fmla="*/ 386817 h 2404862"/>
                <a:gd name="connsiteX8" fmla="*/ 526002 w 1409700"/>
                <a:gd name="connsiteY8" fmla="*/ 0 h 2404862"/>
                <a:gd name="connsiteX9" fmla="*/ 481794 w 1409700"/>
                <a:gd name="connsiteY9" fmla="*/ 7367 h 2404862"/>
                <a:gd name="connsiteX10" fmla="*/ 466725 w 1409700"/>
                <a:gd name="connsiteY10" fmla="*/ 283962 h 2404862"/>
                <a:gd name="connsiteX11" fmla="*/ 381000 w 1409700"/>
                <a:gd name="connsiteY11" fmla="*/ 363337 h 2404862"/>
                <a:gd name="connsiteX12" fmla="*/ 396875 w 1409700"/>
                <a:gd name="connsiteY12" fmla="*/ 652262 h 2404862"/>
                <a:gd name="connsiteX13" fmla="*/ 133350 w 1409700"/>
                <a:gd name="connsiteY13" fmla="*/ 849112 h 2404862"/>
                <a:gd name="connsiteX14" fmla="*/ 63500 w 1409700"/>
                <a:gd name="connsiteY14" fmla="*/ 845937 h 2404862"/>
                <a:gd name="connsiteX15" fmla="*/ 0 w 1409700"/>
                <a:gd name="connsiteY15" fmla="*/ 899912 h 2404862"/>
                <a:gd name="connsiteX16" fmla="*/ 22225 w 1409700"/>
                <a:gd name="connsiteY16" fmla="*/ 972937 h 2404862"/>
                <a:gd name="connsiteX17" fmla="*/ 285750 w 1409700"/>
                <a:gd name="connsiteY17" fmla="*/ 1480937 h 2404862"/>
                <a:gd name="connsiteX18" fmla="*/ 368300 w 1409700"/>
                <a:gd name="connsiteY18" fmla="*/ 1515862 h 2404862"/>
                <a:gd name="connsiteX19" fmla="*/ 406400 w 1409700"/>
                <a:gd name="connsiteY19" fmla="*/ 1471412 h 2404862"/>
                <a:gd name="connsiteX20" fmla="*/ 492125 w 1409700"/>
                <a:gd name="connsiteY20" fmla="*/ 1522212 h 2404862"/>
                <a:gd name="connsiteX21" fmla="*/ 542925 w 1409700"/>
                <a:gd name="connsiteY21" fmla="*/ 1601587 h 2404862"/>
                <a:gd name="connsiteX22" fmla="*/ 508000 w 1409700"/>
                <a:gd name="connsiteY22" fmla="*/ 1626987 h 2404862"/>
                <a:gd name="connsiteX23" fmla="*/ 577850 w 1409700"/>
                <a:gd name="connsiteY23" fmla="*/ 1684137 h 2404862"/>
                <a:gd name="connsiteX24" fmla="*/ 628650 w 1409700"/>
                <a:gd name="connsiteY24" fmla="*/ 1652387 h 2404862"/>
                <a:gd name="connsiteX25" fmla="*/ 635000 w 1409700"/>
                <a:gd name="connsiteY25" fmla="*/ 1550787 h 2404862"/>
                <a:gd name="connsiteX26" fmla="*/ 796925 w 1409700"/>
                <a:gd name="connsiteY26" fmla="*/ 1750812 h 2404862"/>
                <a:gd name="connsiteX27" fmla="*/ 882650 w 1409700"/>
                <a:gd name="connsiteY27" fmla="*/ 1938137 h 2404862"/>
                <a:gd name="connsiteX28" fmla="*/ 923925 w 1409700"/>
                <a:gd name="connsiteY28" fmla="*/ 2058787 h 2404862"/>
                <a:gd name="connsiteX29" fmla="*/ 939800 w 1409700"/>
                <a:gd name="connsiteY29" fmla="*/ 2122287 h 2404862"/>
                <a:gd name="connsiteX30" fmla="*/ 916504 w 1409700"/>
                <a:gd name="connsiteY30" fmla="*/ 2250909 h 2404862"/>
                <a:gd name="connsiteX31" fmla="*/ 929185 w 1409700"/>
                <a:gd name="connsiteY31" fmla="*/ 2322433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747362 w 1409700"/>
                <a:gd name="connsiteY6" fmla="*/ 615022 h 2404862"/>
                <a:gd name="connsiteX7" fmla="*/ 557316 w 1409700"/>
                <a:gd name="connsiteY7" fmla="*/ 386817 h 2404862"/>
                <a:gd name="connsiteX8" fmla="*/ 526002 w 1409700"/>
                <a:gd name="connsiteY8" fmla="*/ 0 h 2404862"/>
                <a:gd name="connsiteX9" fmla="*/ 481794 w 1409700"/>
                <a:gd name="connsiteY9" fmla="*/ 7367 h 2404862"/>
                <a:gd name="connsiteX10" fmla="*/ 466725 w 1409700"/>
                <a:gd name="connsiteY10" fmla="*/ 283962 h 2404862"/>
                <a:gd name="connsiteX11" fmla="*/ 381000 w 1409700"/>
                <a:gd name="connsiteY11" fmla="*/ 363337 h 2404862"/>
                <a:gd name="connsiteX12" fmla="*/ 396875 w 1409700"/>
                <a:gd name="connsiteY12" fmla="*/ 652262 h 2404862"/>
                <a:gd name="connsiteX13" fmla="*/ 133350 w 1409700"/>
                <a:gd name="connsiteY13" fmla="*/ 849112 h 2404862"/>
                <a:gd name="connsiteX14" fmla="*/ 63500 w 1409700"/>
                <a:gd name="connsiteY14" fmla="*/ 845937 h 2404862"/>
                <a:gd name="connsiteX15" fmla="*/ 0 w 1409700"/>
                <a:gd name="connsiteY15" fmla="*/ 899912 h 2404862"/>
                <a:gd name="connsiteX16" fmla="*/ 22225 w 1409700"/>
                <a:gd name="connsiteY16" fmla="*/ 972937 h 2404862"/>
                <a:gd name="connsiteX17" fmla="*/ 285750 w 1409700"/>
                <a:gd name="connsiteY17" fmla="*/ 1480937 h 2404862"/>
                <a:gd name="connsiteX18" fmla="*/ 368300 w 1409700"/>
                <a:gd name="connsiteY18" fmla="*/ 1515862 h 2404862"/>
                <a:gd name="connsiteX19" fmla="*/ 406400 w 1409700"/>
                <a:gd name="connsiteY19" fmla="*/ 1471412 h 2404862"/>
                <a:gd name="connsiteX20" fmla="*/ 492125 w 1409700"/>
                <a:gd name="connsiteY20" fmla="*/ 1522212 h 2404862"/>
                <a:gd name="connsiteX21" fmla="*/ 542925 w 1409700"/>
                <a:gd name="connsiteY21" fmla="*/ 1601587 h 2404862"/>
                <a:gd name="connsiteX22" fmla="*/ 508000 w 1409700"/>
                <a:gd name="connsiteY22" fmla="*/ 1626987 h 2404862"/>
                <a:gd name="connsiteX23" fmla="*/ 577850 w 1409700"/>
                <a:gd name="connsiteY23" fmla="*/ 1684137 h 2404862"/>
                <a:gd name="connsiteX24" fmla="*/ 628650 w 1409700"/>
                <a:gd name="connsiteY24" fmla="*/ 1652387 h 2404862"/>
                <a:gd name="connsiteX25" fmla="*/ 635000 w 1409700"/>
                <a:gd name="connsiteY25" fmla="*/ 1550787 h 2404862"/>
                <a:gd name="connsiteX26" fmla="*/ 796925 w 1409700"/>
                <a:gd name="connsiteY26" fmla="*/ 1750812 h 2404862"/>
                <a:gd name="connsiteX27" fmla="*/ 882650 w 1409700"/>
                <a:gd name="connsiteY27" fmla="*/ 1938137 h 2404862"/>
                <a:gd name="connsiteX28" fmla="*/ 923925 w 1409700"/>
                <a:gd name="connsiteY28" fmla="*/ 2058787 h 2404862"/>
                <a:gd name="connsiteX29" fmla="*/ 939800 w 1409700"/>
                <a:gd name="connsiteY29" fmla="*/ 2122287 h 2404862"/>
                <a:gd name="connsiteX30" fmla="*/ 916504 w 1409700"/>
                <a:gd name="connsiteY30" fmla="*/ 2250909 h 2404862"/>
                <a:gd name="connsiteX31" fmla="*/ 929185 w 1409700"/>
                <a:gd name="connsiteY31" fmla="*/ 2322433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930439 w 1409700"/>
                <a:gd name="connsiteY6" fmla="*/ 551787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16504 w 1409700"/>
                <a:gd name="connsiteY31" fmla="*/ 2250909 h 2404862"/>
                <a:gd name="connsiteX32" fmla="*/ 929185 w 1409700"/>
                <a:gd name="connsiteY32" fmla="*/ 2322433 h 2404862"/>
                <a:gd name="connsiteX33" fmla="*/ 1082675 w 1409700"/>
                <a:gd name="connsiteY33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16504 w 1409700"/>
                <a:gd name="connsiteY31" fmla="*/ 2250909 h 2404862"/>
                <a:gd name="connsiteX32" fmla="*/ 929185 w 1409700"/>
                <a:gd name="connsiteY32" fmla="*/ 2322433 h 2404862"/>
                <a:gd name="connsiteX33" fmla="*/ 1082675 w 1409700"/>
                <a:gd name="connsiteY33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16504 w 1409700"/>
                <a:gd name="connsiteY31" fmla="*/ 2250909 h 2404862"/>
                <a:gd name="connsiteX32" fmla="*/ 941623 w 1409700"/>
                <a:gd name="connsiteY32" fmla="*/ 2332609 h 2404862"/>
                <a:gd name="connsiteX33" fmla="*/ 1082675 w 1409700"/>
                <a:gd name="connsiteY33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34596 w 1409700"/>
                <a:gd name="connsiteY31" fmla="*/ 2255432 h 2404862"/>
                <a:gd name="connsiteX32" fmla="*/ 941623 w 1409700"/>
                <a:gd name="connsiteY32" fmla="*/ 2332609 h 2404862"/>
                <a:gd name="connsiteX33" fmla="*/ 1082675 w 1409700"/>
                <a:gd name="connsiteY33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38197 w 1409700"/>
                <a:gd name="connsiteY31" fmla="*/ 2120939 h 2404862"/>
                <a:gd name="connsiteX32" fmla="*/ 934596 w 1409700"/>
                <a:gd name="connsiteY32" fmla="*/ 2255432 h 2404862"/>
                <a:gd name="connsiteX33" fmla="*/ 941623 w 1409700"/>
                <a:gd name="connsiteY33" fmla="*/ 2332609 h 2404862"/>
                <a:gd name="connsiteX34" fmla="*/ 1082675 w 1409700"/>
                <a:gd name="connsiteY34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748237 w 1409700"/>
                <a:gd name="connsiteY31" fmla="*/ 2083626 h 2404862"/>
                <a:gd name="connsiteX32" fmla="*/ 934596 w 1409700"/>
                <a:gd name="connsiteY32" fmla="*/ 2255432 h 2404862"/>
                <a:gd name="connsiteX33" fmla="*/ 941623 w 1409700"/>
                <a:gd name="connsiteY33" fmla="*/ 2332609 h 2404862"/>
                <a:gd name="connsiteX34" fmla="*/ 1082675 w 1409700"/>
                <a:gd name="connsiteY34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748237 w 1409700"/>
                <a:gd name="connsiteY31" fmla="*/ 2295070 h 2404862"/>
                <a:gd name="connsiteX32" fmla="*/ 934596 w 1409700"/>
                <a:gd name="connsiteY32" fmla="*/ 2255432 h 2404862"/>
                <a:gd name="connsiteX33" fmla="*/ 941623 w 1409700"/>
                <a:gd name="connsiteY33" fmla="*/ 2332609 h 2404862"/>
                <a:gd name="connsiteX34" fmla="*/ 1082675 w 1409700"/>
                <a:gd name="connsiteY34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748237 w 1409700"/>
                <a:gd name="connsiteY31" fmla="*/ 2295070 h 2404862"/>
                <a:gd name="connsiteX32" fmla="*/ 941623 w 1409700"/>
                <a:gd name="connsiteY32" fmla="*/ 2332609 h 2404862"/>
                <a:gd name="connsiteX33" fmla="*/ 1082675 w 1409700"/>
                <a:gd name="connsiteY33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748237 w 1409700"/>
                <a:gd name="connsiteY31" fmla="*/ 2295070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14452 w 1409700"/>
                <a:gd name="connsiteY31" fmla="*/ 2295070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44981 w 1409700"/>
                <a:gd name="connsiteY31" fmla="*/ 2335776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44981 w 1409700"/>
                <a:gd name="connsiteY31" fmla="*/ 2335776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29151 w 1409700"/>
                <a:gd name="connsiteY31" fmla="*/ 2336907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29151 w 1409700"/>
                <a:gd name="connsiteY31" fmla="*/ 2336907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29151 w 1409700"/>
                <a:gd name="connsiteY31" fmla="*/ 2336907 h 2404862"/>
                <a:gd name="connsiteX32" fmla="*/ 1082675 w 1409700"/>
                <a:gd name="connsiteY32" fmla="*/ 2404862 h 2404862"/>
                <a:gd name="connsiteX0" fmla="*/ 1409700 w 1409700"/>
                <a:gd name="connsiteY0" fmla="*/ 668137 h 2404862"/>
                <a:gd name="connsiteX1" fmla="*/ 1279525 w 1409700"/>
                <a:gd name="connsiteY1" fmla="*/ 655437 h 2404862"/>
                <a:gd name="connsiteX2" fmla="*/ 1206500 w 1409700"/>
                <a:gd name="connsiteY2" fmla="*/ 661787 h 2404862"/>
                <a:gd name="connsiteX3" fmla="*/ 1076325 w 1409700"/>
                <a:gd name="connsiteY3" fmla="*/ 572887 h 2404862"/>
                <a:gd name="connsiteX4" fmla="*/ 990600 w 1409700"/>
                <a:gd name="connsiteY4" fmla="*/ 477637 h 2404862"/>
                <a:gd name="connsiteX5" fmla="*/ 932430 w 1409700"/>
                <a:gd name="connsiteY5" fmla="*/ 549796 h 2404862"/>
                <a:gd name="connsiteX6" fmla="*/ 840845 w 1409700"/>
                <a:gd name="connsiteY6" fmla="*/ 557760 h 2404862"/>
                <a:gd name="connsiteX7" fmla="*/ 747362 w 1409700"/>
                <a:gd name="connsiteY7" fmla="*/ 615022 h 2404862"/>
                <a:gd name="connsiteX8" fmla="*/ 557316 w 1409700"/>
                <a:gd name="connsiteY8" fmla="*/ 386817 h 2404862"/>
                <a:gd name="connsiteX9" fmla="*/ 526002 w 1409700"/>
                <a:gd name="connsiteY9" fmla="*/ 0 h 2404862"/>
                <a:gd name="connsiteX10" fmla="*/ 481794 w 1409700"/>
                <a:gd name="connsiteY10" fmla="*/ 7367 h 2404862"/>
                <a:gd name="connsiteX11" fmla="*/ 466725 w 1409700"/>
                <a:gd name="connsiteY11" fmla="*/ 283962 h 2404862"/>
                <a:gd name="connsiteX12" fmla="*/ 381000 w 1409700"/>
                <a:gd name="connsiteY12" fmla="*/ 363337 h 2404862"/>
                <a:gd name="connsiteX13" fmla="*/ 396875 w 1409700"/>
                <a:gd name="connsiteY13" fmla="*/ 652262 h 2404862"/>
                <a:gd name="connsiteX14" fmla="*/ 133350 w 1409700"/>
                <a:gd name="connsiteY14" fmla="*/ 849112 h 2404862"/>
                <a:gd name="connsiteX15" fmla="*/ 63500 w 1409700"/>
                <a:gd name="connsiteY15" fmla="*/ 845937 h 2404862"/>
                <a:gd name="connsiteX16" fmla="*/ 0 w 1409700"/>
                <a:gd name="connsiteY16" fmla="*/ 899912 h 2404862"/>
                <a:gd name="connsiteX17" fmla="*/ 22225 w 1409700"/>
                <a:gd name="connsiteY17" fmla="*/ 972937 h 2404862"/>
                <a:gd name="connsiteX18" fmla="*/ 285750 w 1409700"/>
                <a:gd name="connsiteY18" fmla="*/ 1480937 h 2404862"/>
                <a:gd name="connsiteX19" fmla="*/ 368300 w 1409700"/>
                <a:gd name="connsiteY19" fmla="*/ 1515862 h 2404862"/>
                <a:gd name="connsiteX20" fmla="*/ 406400 w 1409700"/>
                <a:gd name="connsiteY20" fmla="*/ 1471412 h 2404862"/>
                <a:gd name="connsiteX21" fmla="*/ 492125 w 1409700"/>
                <a:gd name="connsiteY21" fmla="*/ 1522212 h 2404862"/>
                <a:gd name="connsiteX22" fmla="*/ 542925 w 1409700"/>
                <a:gd name="connsiteY22" fmla="*/ 1601587 h 2404862"/>
                <a:gd name="connsiteX23" fmla="*/ 508000 w 1409700"/>
                <a:gd name="connsiteY23" fmla="*/ 1626987 h 2404862"/>
                <a:gd name="connsiteX24" fmla="*/ 577850 w 1409700"/>
                <a:gd name="connsiteY24" fmla="*/ 1684137 h 2404862"/>
                <a:gd name="connsiteX25" fmla="*/ 628650 w 1409700"/>
                <a:gd name="connsiteY25" fmla="*/ 1652387 h 2404862"/>
                <a:gd name="connsiteX26" fmla="*/ 635000 w 1409700"/>
                <a:gd name="connsiteY26" fmla="*/ 1550787 h 2404862"/>
                <a:gd name="connsiteX27" fmla="*/ 796925 w 1409700"/>
                <a:gd name="connsiteY27" fmla="*/ 1750812 h 2404862"/>
                <a:gd name="connsiteX28" fmla="*/ 882650 w 1409700"/>
                <a:gd name="connsiteY28" fmla="*/ 1938137 h 2404862"/>
                <a:gd name="connsiteX29" fmla="*/ 923925 w 1409700"/>
                <a:gd name="connsiteY29" fmla="*/ 2058787 h 2404862"/>
                <a:gd name="connsiteX30" fmla="*/ 939800 w 1409700"/>
                <a:gd name="connsiteY30" fmla="*/ 2122287 h 2404862"/>
                <a:gd name="connsiteX31" fmla="*/ 929151 w 1409700"/>
                <a:gd name="connsiteY31" fmla="*/ 2336907 h 2404862"/>
                <a:gd name="connsiteX32" fmla="*/ 1082675 w 1409700"/>
                <a:gd name="connsiteY32" fmla="*/ 2404862 h 24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09700" h="2404862">
                  <a:moveTo>
                    <a:pt x="1409700" y="668137"/>
                  </a:moveTo>
                  <a:lnTo>
                    <a:pt x="1279525" y="655437"/>
                  </a:lnTo>
                  <a:lnTo>
                    <a:pt x="1206500" y="661787"/>
                  </a:lnTo>
                  <a:lnTo>
                    <a:pt x="1076325" y="572887"/>
                  </a:lnTo>
                  <a:lnTo>
                    <a:pt x="990600" y="477637"/>
                  </a:lnTo>
                  <a:lnTo>
                    <a:pt x="932430" y="549796"/>
                  </a:lnTo>
                  <a:lnTo>
                    <a:pt x="840845" y="557760"/>
                  </a:lnTo>
                  <a:lnTo>
                    <a:pt x="747362" y="615022"/>
                  </a:lnTo>
                  <a:cubicBezTo>
                    <a:pt x="688659" y="545590"/>
                    <a:pt x="616019" y="456249"/>
                    <a:pt x="557316" y="386817"/>
                  </a:cubicBezTo>
                  <a:cubicBezTo>
                    <a:pt x="538896" y="297174"/>
                    <a:pt x="537054" y="91485"/>
                    <a:pt x="526002" y="0"/>
                  </a:cubicBezTo>
                  <a:lnTo>
                    <a:pt x="481794" y="7367"/>
                  </a:lnTo>
                  <a:lnTo>
                    <a:pt x="466725" y="283962"/>
                  </a:lnTo>
                  <a:lnTo>
                    <a:pt x="381000" y="363337"/>
                  </a:lnTo>
                  <a:lnTo>
                    <a:pt x="396875" y="652262"/>
                  </a:lnTo>
                  <a:lnTo>
                    <a:pt x="133350" y="849112"/>
                  </a:lnTo>
                  <a:lnTo>
                    <a:pt x="63500" y="845937"/>
                  </a:lnTo>
                  <a:lnTo>
                    <a:pt x="0" y="899912"/>
                  </a:lnTo>
                  <a:lnTo>
                    <a:pt x="22225" y="972937"/>
                  </a:lnTo>
                  <a:lnTo>
                    <a:pt x="285750" y="1480937"/>
                  </a:lnTo>
                  <a:lnTo>
                    <a:pt x="368300" y="1515862"/>
                  </a:lnTo>
                  <a:lnTo>
                    <a:pt x="406400" y="1471412"/>
                  </a:lnTo>
                  <a:lnTo>
                    <a:pt x="492125" y="1522212"/>
                  </a:lnTo>
                  <a:lnTo>
                    <a:pt x="542925" y="1601587"/>
                  </a:lnTo>
                  <a:lnTo>
                    <a:pt x="508000" y="1626987"/>
                  </a:lnTo>
                  <a:lnTo>
                    <a:pt x="577850" y="1684137"/>
                  </a:lnTo>
                  <a:lnTo>
                    <a:pt x="628650" y="1652387"/>
                  </a:lnTo>
                  <a:lnTo>
                    <a:pt x="635000" y="1550787"/>
                  </a:lnTo>
                  <a:lnTo>
                    <a:pt x="796925" y="1750812"/>
                  </a:lnTo>
                  <a:lnTo>
                    <a:pt x="882650" y="1938137"/>
                  </a:lnTo>
                  <a:lnTo>
                    <a:pt x="923925" y="2058787"/>
                  </a:lnTo>
                  <a:lnTo>
                    <a:pt x="939800" y="2122287"/>
                  </a:lnTo>
                  <a:cubicBezTo>
                    <a:pt x="942179" y="2132646"/>
                    <a:pt x="956220" y="2289811"/>
                    <a:pt x="929151" y="2336907"/>
                  </a:cubicBezTo>
                  <a:cubicBezTo>
                    <a:pt x="962009" y="2410010"/>
                    <a:pt x="1013001" y="2381989"/>
                    <a:pt x="1082675" y="2404862"/>
                  </a:cubicBezTo>
                </a:path>
              </a:pathLst>
            </a:custGeom>
            <a:noFill/>
            <a:ln w="381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FADE8019-7F34-FA09-A3DC-46EAF0340547}"/>
                </a:ext>
              </a:extLst>
            </p:cNvPr>
            <p:cNvSpPr/>
            <p:nvPr/>
          </p:nvSpPr>
          <p:spPr>
            <a:xfrm>
              <a:off x="-4275033" y="221779"/>
              <a:ext cx="3373210" cy="4357197"/>
            </a:xfrm>
            <a:custGeom>
              <a:avLst/>
              <a:gdLst>
                <a:gd name="connsiteX0" fmla="*/ 0 w 1200150"/>
                <a:gd name="connsiteY0" fmla="*/ 1771650 h 2333625"/>
                <a:gd name="connsiteX1" fmla="*/ 31750 w 1200150"/>
                <a:gd name="connsiteY1" fmla="*/ 1828800 h 2333625"/>
                <a:gd name="connsiteX2" fmla="*/ 127000 w 1200150"/>
                <a:gd name="connsiteY2" fmla="*/ 1822450 h 2333625"/>
                <a:gd name="connsiteX3" fmla="*/ 136525 w 1200150"/>
                <a:gd name="connsiteY3" fmla="*/ 1863725 h 2333625"/>
                <a:gd name="connsiteX4" fmla="*/ 171450 w 1200150"/>
                <a:gd name="connsiteY4" fmla="*/ 1863725 h 2333625"/>
                <a:gd name="connsiteX5" fmla="*/ 215900 w 1200150"/>
                <a:gd name="connsiteY5" fmla="*/ 1898650 h 2333625"/>
                <a:gd name="connsiteX6" fmla="*/ 190500 w 1200150"/>
                <a:gd name="connsiteY6" fmla="*/ 1930400 h 2333625"/>
                <a:gd name="connsiteX7" fmla="*/ 250825 w 1200150"/>
                <a:gd name="connsiteY7" fmla="*/ 1968500 h 2333625"/>
                <a:gd name="connsiteX8" fmla="*/ 250825 w 1200150"/>
                <a:gd name="connsiteY8" fmla="*/ 2032000 h 2333625"/>
                <a:gd name="connsiteX9" fmla="*/ 295275 w 1200150"/>
                <a:gd name="connsiteY9" fmla="*/ 2057400 h 2333625"/>
                <a:gd name="connsiteX10" fmla="*/ 327025 w 1200150"/>
                <a:gd name="connsiteY10" fmla="*/ 2120900 h 2333625"/>
                <a:gd name="connsiteX11" fmla="*/ 355600 w 1200150"/>
                <a:gd name="connsiteY11" fmla="*/ 2114550 h 2333625"/>
                <a:gd name="connsiteX12" fmla="*/ 393700 w 1200150"/>
                <a:gd name="connsiteY12" fmla="*/ 2155825 h 2333625"/>
                <a:gd name="connsiteX13" fmla="*/ 485775 w 1200150"/>
                <a:gd name="connsiteY13" fmla="*/ 2127250 h 2333625"/>
                <a:gd name="connsiteX14" fmla="*/ 577850 w 1200150"/>
                <a:gd name="connsiteY14" fmla="*/ 2289175 h 2333625"/>
                <a:gd name="connsiteX15" fmla="*/ 600075 w 1200150"/>
                <a:gd name="connsiteY15" fmla="*/ 2266950 h 2333625"/>
                <a:gd name="connsiteX16" fmla="*/ 625475 w 1200150"/>
                <a:gd name="connsiteY16" fmla="*/ 2301875 h 2333625"/>
                <a:gd name="connsiteX17" fmla="*/ 654050 w 1200150"/>
                <a:gd name="connsiteY17" fmla="*/ 2279650 h 2333625"/>
                <a:gd name="connsiteX18" fmla="*/ 673100 w 1200150"/>
                <a:gd name="connsiteY18" fmla="*/ 2324100 h 2333625"/>
                <a:gd name="connsiteX19" fmla="*/ 720725 w 1200150"/>
                <a:gd name="connsiteY19" fmla="*/ 2333625 h 2333625"/>
                <a:gd name="connsiteX20" fmla="*/ 854075 w 1200150"/>
                <a:gd name="connsiteY20" fmla="*/ 2105025 h 2333625"/>
                <a:gd name="connsiteX21" fmla="*/ 1003300 w 1200150"/>
                <a:gd name="connsiteY21" fmla="*/ 2054225 h 2333625"/>
                <a:gd name="connsiteX22" fmla="*/ 1003300 w 1200150"/>
                <a:gd name="connsiteY22" fmla="*/ 1990725 h 2333625"/>
                <a:gd name="connsiteX23" fmla="*/ 1041400 w 1200150"/>
                <a:gd name="connsiteY23" fmla="*/ 1997075 h 2333625"/>
                <a:gd name="connsiteX24" fmla="*/ 1066800 w 1200150"/>
                <a:gd name="connsiteY24" fmla="*/ 1939925 h 2333625"/>
                <a:gd name="connsiteX25" fmla="*/ 1044575 w 1200150"/>
                <a:gd name="connsiteY25" fmla="*/ 1885950 h 2333625"/>
                <a:gd name="connsiteX26" fmla="*/ 987425 w 1200150"/>
                <a:gd name="connsiteY26" fmla="*/ 1793875 h 2333625"/>
                <a:gd name="connsiteX27" fmla="*/ 1035050 w 1200150"/>
                <a:gd name="connsiteY27" fmla="*/ 1628775 h 2333625"/>
                <a:gd name="connsiteX28" fmla="*/ 863600 w 1200150"/>
                <a:gd name="connsiteY28" fmla="*/ 1511300 h 2333625"/>
                <a:gd name="connsiteX29" fmla="*/ 860425 w 1200150"/>
                <a:gd name="connsiteY29" fmla="*/ 1447800 h 2333625"/>
                <a:gd name="connsiteX30" fmla="*/ 796925 w 1200150"/>
                <a:gd name="connsiteY30" fmla="*/ 1457325 h 2333625"/>
                <a:gd name="connsiteX31" fmla="*/ 752475 w 1200150"/>
                <a:gd name="connsiteY31" fmla="*/ 1339850 h 2333625"/>
                <a:gd name="connsiteX32" fmla="*/ 720725 w 1200150"/>
                <a:gd name="connsiteY32" fmla="*/ 1444625 h 2333625"/>
                <a:gd name="connsiteX33" fmla="*/ 622300 w 1200150"/>
                <a:gd name="connsiteY33" fmla="*/ 1409700 h 2333625"/>
                <a:gd name="connsiteX34" fmla="*/ 612775 w 1200150"/>
                <a:gd name="connsiteY34" fmla="*/ 1374775 h 2333625"/>
                <a:gd name="connsiteX35" fmla="*/ 568325 w 1200150"/>
                <a:gd name="connsiteY35" fmla="*/ 1374775 h 2333625"/>
                <a:gd name="connsiteX36" fmla="*/ 600075 w 1200150"/>
                <a:gd name="connsiteY36" fmla="*/ 1158875 h 2333625"/>
                <a:gd name="connsiteX37" fmla="*/ 841375 w 1200150"/>
                <a:gd name="connsiteY37" fmla="*/ 981075 h 2333625"/>
                <a:gd name="connsiteX38" fmla="*/ 1092200 w 1200150"/>
                <a:gd name="connsiteY38" fmla="*/ 1038225 h 2333625"/>
                <a:gd name="connsiteX39" fmla="*/ 1152525 w 1200150"/>
                <a:gd name="connsiteY39" fmla="*/ 911225 h 2333625"/>
                <a:gd name="connsiteX40" fmla="*/ 1130300 w 1200150"/>
                <a:gd name="connsiteY40" fmla="*/ 768350 h 2333625"/>
                <a:gd name="connsiteX41" fmla="*/ 1200150 w 1200150"/>
                <a:gd name="connsiteY41" fmla="*/ 714375 h 2333625"/>
                <a:gd name="connsiteX42" fmla="*/ 1136650 w 1200150"/>
                <a:gd name="connsiteY42" fmla="*/ 631825 h 2333625"/>
                <a:gd name="connsiteX43" fmla="*/ 1082675 w 1200150"/>
                <a:gd name="connsiteY43" fmla="*/ 631825 h 2333625"/>
                <a:gd name="connsiteX44" fmla="*/ 1079500 w 1200150"/>
                <a:gd name="connsiteY44" fmla="*/ 708025 h 2333625"/>
                <a:gd name="connsiteX45" fmla="*/ 876300 w 1200150"/>
                <a:gd name="connsiteY45" fmla="*/ 644525 h 2333625"/>
                <a:gd name="connsiteX46" fmla="*/ 863600 w 1200150"/>
                <a:gd name="connsiteY46" fmla="*/ 581025 h 2333625"/>
                <a:gd name="connsiteX47" fmla="*/ 739775 w 1200150"/>
                <a:gd name="connsiteY47" fmla="*/ 536575 h 2333625"/>
                <a:gd name="connsiteX48" fmla="*/ 828675 w 1200150"/>
                <a:gd name="connsiteY48" fmla="*/ 514350 h 2333625"/>
                <a:gd name="connsiteX49" fmla="*/ 939800 w 1200150"/>
                <a:gd name="connsiteY49" fmla="*/ 225425 h 2333625"/>
                <a:gd name="connsiteX50" fmla="*/ 619125 w 1200150"/>
                <a:gd name="connsiteY50" fmla="*/ 133350 h 2333625"/>
                <a:gd name="connsiteX51" fmla="*/ 374650 w 1200150"/>
                <a:gd name="connsiteY51" fmla="*/ 0 h 2333625"/>
                <a:gd name="connsiteX52" fmla="*/ 323850 w 1200150"/>
                <a:gd name="connsiteY52" fmla="*/ 38100 h 2333625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1082675 w 1200150"/>
                <a:gd name="connsiteY43" fmla="*/ 596033 h 2297833"/>
                <a:gd name="connsiteX44" fmla="*/ 1079500 w 1200150"/>
                <a:gd name="connsiteY44" fmla="*/ 672233 h 2297833"/>
                <a:gd name="connsiteX45" fmla="*/ 876300 w 1200150"/>
                <a:gd name="connsiteY45" fmla="*/ 608733 h 2297833"/>
                <a:gd name="connsiteX46" fmla="*/ 863600 w 1200150"/>
                <a:gd name="connsiteY46" fmla="*/ 545233 h 2297833"/>
                <a:gd name="connsiteX47" fmla="*/ 739775 w 1200150"/>
                <a:gd name="connsiteY47" fmla="*/ 500783 h 2297833"/>
                <a:gd name="connsiteX48" fmla="*/ 828675 w 1200150"/>
                <a:gd name="connsiteY48" fmla="*/ 478558 h 2297833"/>
                <a:gd name="connsiteX49" fmla="*/ 939800 w 1200150"/>
                <a:gd name="connsiteY49" fmla="*/ 189633 h 2297833"/>
                <a:gd name="connsiteX50" fmla="*/ 619125 w 1200150"/>
                <a:gd name="connsiteY50" fmla="*/ 975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1082675 w 1200150"/>
                <a:gd name="connsiteY43" fmla="*/ 596033 h 2297833"/>
                <a:gd name="connsiteX44" fmla="*/ 1079500 w 1200150"/>
                <a:gd name="connsiteY44" fmla="*/ 672233 h 2297833"/>
                <a:gd name="connsiteX45" fmla="*/ 876300 w 1200150"/>
                <a:gd name="connsiteY45" fmla="*/ 608733 h 2297833"/>
                <a:gd name="connsiteX46" fmla="*/ 863600 w 1200150"/>
                <a:gd name="connsiteY46" fmla="*/ 545233 h 2297833"/>
                <a:gd name="connsiteX47" fmla="*/ 739775 w 1200150"/>
                <a:gd name="connsiteY47" fmla="*/ 500783 h 2297833"/>
                <a:gd name="connsiteX48" fmla="*/ 828675 w 1200150"/>
                <a:gd name="connsiteY48" fmla="*/ 478558 h 2297833"/>
                <a:gd name="connsiteX49" fmla="*/ 939800 w 1200150"/>
                <a:gd name="connsiteY49" fmla="*/ 18963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1082675 w 1200150"/>
                <a:gd name="connsiteY43" fmla="*/ 596033 h 2297833"/>
                <a:gd name="connsiteX44" fmla="*/ 1079500 w 1200150"/>
                <a:gd name="connsiteY44" fmla="*/ 672233 h 2297833"/>
                <a:gd name="connsiteX45" fmla="*/ 876300 w 1200150"/>
                <a:gd name="connsiteY45" fmla="*/ 608733 h 2297833"/>
                <a:gd name="connsiteX46" fmla="*/ 863600 w 1200150"/>
                <a:gd name="connsiteY46" fmla="*/ 545233 h 2297833"/>
                <a:gd name="connsiteX47" fmla="*/ 739775 w 1200150"/>
                <a:gd name="connsiteY47" fmla="*/ 500783 h 2297833"/>
                <a:gd name="connsiteX48" fmla="*/ 828675 w 1200150"/>
                <a:gd name="connsiteY48" fmla="*/ 478558 h 2297833"/>
                <a:gd name="connsiteX49" fmla="*/ 400050 w 1200150"/>
                <a:gd name="connsiteY49" fmla="*/ 17058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1082675 w 1200150"/>
                <a:gd name="connsiteY43" fmla="*/ 596033 h 2297833"/>
                <a:gd name="connsiteX44" fmla="*/ 1079500 w 1200150"/>
                <a:gd name="connsiteY44" fmla="*/ 672233 h 2297833"/>
                <a:gd name="connsiteX45" fmla="*/ 876300 w 1200150"/>
                <a:gd name="connsiteY45" fmla="*/ 608733 h 2297833"/>
                <a:gd name="connsiteX46" fmla="*/ 863600 w 1200150"/>
                <a:gd name="connsiteY46" fmla="*/ 545233 h 2297833"/>
                <a:gd name="connsiteX47" fmla="*/ 739775 w 1200150"/>
                <a:gd name="connsiteY47" fmla="*/ 500783 h 2297833"/>
                <a:gd name="connsiteX48" fmla="*/ 374650 w 1200150"/>
                <a:gd name="connsiteY48" fmla="*/ 265833 h 2297833"/>
                <a:gd name="connsiteX49" fmla="*/ 400050 w 1200150"/>
                <a:gd name="connsiteY49" fmla="*/ 17058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1082675 w 1200150"/>
                <a:gd name="connsiteY43" fmla="*/ 596033 h 2297833"/>
                <a:gd name="connsiteX44" fmla="*/ 1079500 w 1200150"/>
                <a:gd name="connsiteY44" fmla="*/ 672233 h 2297833"/>
                <a:gd name="connsiteX45" fmla="*/ 876300 w 1200150"/>
                <a:gd name="connsiteY45" fmla="*/ 608733 h 2297833"/>
                <a:gd name="connsiteX46" fmla="*/ 863600 w 1200150"/>
                <a:gd name="connsiteY46" fmla="*/ 545233 h 2297833"/>
                <a:gd name="connsiteX47" fmla="*/ 533400 w 1200150"/>
                <a:gd name="connsiteY47" fmla="*/ 189633 h 2297833"/>
                <a:gd name="connsiteX48" fmla="*/ 374650 w 1200150"/>
                <a:gd name="connsiteY48" fmla="*/ 265833 h 2297833"/>
                <a:gd name="connsiteX49" fmla="*/ 400050 w 1200150"/>
                <a:gd name="connsiteY49" fmla="*/ 17058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1082675 w 1200150"/>
                <a:gd name="connsiteY43" fmla="*/ 596033 h 2297833"/>
                <a:gd name="connsiteX44" fmla="*/ 1079500 w 1200150"/>
                <a:gd name="connsiteY44" fmla="*/ 672233 h 2297833"/>
                <a:gd name="connsiteX45" fmla="*/ 876300 w 1200150"/>
                <a:gd name="connsiteY45" fmla="*/ 608733 h 2297833"/>
                <a:gd name="connsiteX46" fmla="*/ 758825 w 1200150"/>
                <a:gd name="connsiteY46" fmla="*/ 183283 h 2297833"/>
                <a:gd name="connsiteX47" fmla="*/ 533400 w 1200150"/>
                <a:gd name="connsiteY47" fmla="*/ 189633 h 2297833"/>
                <a:gd name="connsiteX48" fmla="*/ 374650 w 1200150"/>
                <a:gd name="connsiteY48" fmla="*/ 265833 h 2297833"/>
                <a:gd name="connsiteX49" fmla="*/ 400050 w 1200150"/>
                <a:gd name="connsiteY49" fmla="*/ 17058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1082675 w 1200150"/>
                <a:gd name="connsiteY43" fmla="*/ 596033 h 2297833"/>
                <a:gd name="connsiteX44" fmla="*/ 1079500 w 1200150"/>
                <a:gd name="connsiteY44" fmla="*/ 672233 h 2297833"/>
                <a:gd name="connsiteX45" fmla="*/ 939800 w 1200150"/>
                <a:gd name="connsiteY45" fmla="*/ 218208 h 2297833"/>
                <a:gd name="connsiteX46" fmla="*/ 758825 w 1200150"/>
                <a:gd name="connsiteY46" fmla="*/ 183283 h 2297833"/>
                <a:gd name="connsiteX47" fmla="*/ 533400 w 1200150"/>
                <a:gd name="connsiteY47" fmla="*/ 189633 h 2297833"/>
                <a:gd name="connsiteX48" fmla="*/ 374650 w 1200150"/>
                <a:gd name="connsiteY48" fmla="*/ 265833 h 2297833"/>
                <a:gd name="connsiteX49" fmla="*/ 400050 w 1200150"/>
                <a:gd name="connsiteY49" fmla="*/ 17058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1082675 w 1200150"/>
                <a:gd name="connsiteY43" fmla="*/ 596033 h 2297833"/>
                <a:gd name="connsiteX44" fmla="*/ 942975 w 1200150"/>
                <a:gd name="connsiteY44" fmla="*/ 392833 h 2297833"/>
                <a:gd name="connsiteX45" fmla="*/ 939800 w 1200150"/>
                <a:gd name="connsiteY45" fmla="*/ 218208 h 2297833"/>
                <a:gd name="connsiteX46" fmla="*/ 758825 w 1200150"/>
                <a:gd name="connsiteY46" fmla="*/ 183283 h 2297833"/>
                <a:gd name="connsiteX47" fmla="*/ 533400 w 1200150"/>
                <a:gd name="connsiteY47" fmla="*/ 189633 h 2297833"/>
                <a:gd name="connsiteX48" fmla="*/ 374650 w 1200150"/>
                <a:gd name="connsiteY48" fmla="*/ 265833 h 2297833"/>
                <a:gd name="connsiteX49" fmla="*/ 400050 w 1200150"/>
                <a:gd name="connsiteY49" fmla="*/ 17058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1136650 w 1200150"/>
                <a:gd name="connsiteY42" fmla="*/ 596033 h 2297833"/>
                <a:gd name="connsiteX43" fmla="*/ 879475 w 1200150"/>
                <a:gd name="connsiteY43" fmla="*/ 488083 h 2297833"/>
                <a:gd name="connsiteX44" fmla="*/ 942975 w 1200150"/>
                <a:gd name="connsiteY44" fmla="*/ 392833 h 2297833"/>
                <a:gd name="connsiteX45" fmla="*/ 939800 w 1200150"/>
                <a:gd name="connsiteY45" fmla="*/ 218208 h 2297833"/>
                <a:gd name="connsiteX46" fmla="*/ 758825 w 1200150"/>
                <a:gd name="connsiteY46" fmla="*/ 183283 h 2297833"/>
                <a:gd name="connsiteX47" fmla="*/ 533400 w 1200150"/>
                <a:gd name="connsiteY47" fmla="*/ 189633 h 2297833"/>
                <a:gd name="connsiteX48" fmla="*/ 374650 w 1200150"/>
                <a:gd name="connsiteY48" fmla="*/ 265833 h 2297833"/>
                <a:gd name="connsiteX49" fmla="*/ 400050 w 1200150"/>
                <a:gd name="connsiteY49" fmla="*/ 17058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200150"/>
                <a:gd name="connsiteY0" fmla="*/ 1735858 h 2297833"/>
                <a:gd name="connsiteX1" fmla="*/ 31750 w 1200150"/>
                <a:gd name="connsiteY1" fmla="*/ 1793008 h 2297833"/>
                <a:gd name="connsiteX2" fmla="*/ 127000 w 1200150"/>
                <a:gd name="connsiteY2" fmla="*/ 1786658 h 2297833"/>
                <a:gd name="connsiteX3" fmla="*/ 136525 w 1200150"/>
                <a:gd name="connsiteY3" fmla="*/ 1827933 h 2297833"/>
                <a:gd name="connsiteX4" fmla="*/ 171450 w 1200150"/>
                <a:gd name="connsiteY4" fmla="*/ 1827933 h 2297833"/>
                <a:gd name="connsiteX5" fmla="*/ 215900 w 1200150"/>
                <a:gd name="connsiteY5" fmla="*/ 1862858 h 2297833"/>
                <a:gd name="connsiteX6" fmla="*/ 190500 w 1200150"/>
                <a:gd name="connsiteY6" fmla="*/ 1894608 h 2297833"/>
                <a:gd name="connsiteX7" fmla="*/ 250825 w 1200150"/>
                <a:gd name="connsiteY7" fmla="*/ 1932708 h 2297833"/>
                <a:gd name="connsiteX8" fmla="*/ 250825 w 1200150"/>
                <a:gd name="connsiteY8" fmla="*/ 1996208 h 2297833"/>
                <a:gd name="connsiteX9" fmla="*/ 295275 w 1200150"/>
                <a:gd name="connsiteY9" fmla="*/ 2021608 h 2297833"/>
                <a:gd name="connsiteX10" fmla="*/ 327025 w 1200150"/>
                <a:gd name="connsiteY10" fmla="*/ 2085108 h 2297833"/>
                <a:gd name="connsiteX11" fmla="*/ 355600 w 1200150"/>
                <a:gd name="connsiteY11" fmla="*/ 2078758 h 2297833"/>
                <a:gd name="connsiteX12" fmla="*/ 393700 w 1200150"/>
                <a:gd name="connsiteY12" fmla="*/ 2120033 h 2297833"/>
                <a:gd name="connsiteX13" fmla="*/ 485775 w 1200150"/>
                <a:gd name="connsiteY13" fmla="*/ 2091458 h 2297833"/>
                <a:gd name="connsiteX14" fmla="*/ 577850 w 1200150"/>
                <a:gd name="connsiteY14" fmla="*/ 2253383 h 2297833"/>
                <a:gd name="connsiteX15" fmla="*/ 600075 w 1200150"/>
                <a:gd name="connsiteY15" fmla="*/ 2231158 h 2297833"/>
                <a:gd name="connsiteX16" fmla="*/ 625475 w 1200150"/>
                <a:gd name="connsiteY16" fmla="*/ 2266083 h 2297833"/>
                <a:gd name="connsiteX17" fmla="*/ 654050 w 1200150"/>
                <a:gd name="connsiteY17" fmla="*/ 2243858 h 2297833"/>
                <a:gd name="connsiteX18" fmla="*/ 673100 w 1200150"/>
                <a:gd name="connsiteY18" fmla="*/ 2288308 h 2297833"/>
                <a:gd name="connsiteX19" fmla="*/ 720725 w 1200150"/>
                <a:gd name="connsiteY19" fmla="*/ 2297833 h 2297833"/>
                <a:gd name="connsiteX20" fmla="*/ 854075 w 1200150"/>
                <a:gd name="connsiteY20" fmla="*/ 2069233 h 2297833"/>
                <a:gd name="connsiteX21" fmla="*/ 1003300 w 1200150"/>
                <a:gd name="connsiteY21" fmla="*/ 2018433 h 2297833"/>
                <a:gd name="connsiteX22" fmla="*/ 1003300 w 1200150"/>
                <a:gd name="connsiteY22" fmla="*/ 1954933 h 2297833"/>
                <a:gd name="connsiteX23" fmla="*/ 1041400 w 1200150"/>
                <a:gd name="connsiteY23" fmla="*/ 1961283 h 2297833"/>
                <a:gd name="connsiteX24" fmla="*/ 1066800 w 1200150"/>
                <a:gd name="connsiteY24" fmla="*/ 1904133 h 2297833"/>
                <a:gd name="connsiteX25" fmla="*/ 1044575 w 1200150"/>
                <a:gd name="connsiteY25" fmla="*/ 1850158 h 2297833"/>
                <a:gd name="connsiteX26" fmla="*/ 987425 w 1200150"/>
                <a:gd name="connsiteY26" fmla="*/ 1758083 h 2297833"/>
                <a:gd name="connsiteX27" fmla="*/ 1035050 w 1200150"/>
                <a:gd name="connsiteY27" fmla="*/ 1592983 h 2297833"/>
                <a:gd name="connsiteX28" fmla="*/ 863600 w 1200150"/>
                <a:gd name="connsiteY28" fmla="*/ 1475508 h 2297833"/>
                <a:gd name="connsiteX29" fmla="*/ 860425 w 1200150"/>
                <a:gd name="connsiteY29" fmla="*/ 1412008 h 2297833"/>
                <a:gd name="connsiteX30" fmla="*/ 796925 w 1200150"/>
                <a:gd name="connsiteY30" fmla="*/ 1421533 h 2297833"/>
                <a:gd name="connsiteX31" fmla="*/ 752475 w 1200150"/>
                <a:gd name="connsiteY31" fmla="*/ 1304058 h 2297833"/>
                <a:gd name="connsiteX32" fmla="*/ 720725 w 1200150"/>
                <a:gd name="connsiteY32" fmla="*/ 1408833 h 2297833"/>
                <a:gd name="connsiteX33" fmla="*/ 622300 w 1200150"/>
                <a:gd name="connsiteY33" fmla="*/ 1373908 h 2297833"/>
                <a:gd name="connsiteX34" fmla="*/ 612775 w 1200150"/>
                <a:gd name="connsiteY34" fmla="*/ 1338983 h 2297833"/>
                <a:gd name="connsiteX35" fmla="*/ 568325 w 1200150"/>
                <a:gd name="connsiteY35" fmla="*/ 1338983 h 2297833"/>
                <a:gd name="connsiteX36" fmla="*/ 600075 w 1200150"/>
                <a:gd name="connsiteY36" fmla="*/ 1123083 h 2297833"/>
                <a:gd name="connsiteX37" fmla="*/ 841375 w 1200150"/>
                <a:gd name="connsiteY37" fmla="*/ 945283 h 2297833"/>
                <a:gd name="connsiteX38" fmla="*/ 1092200 w 1200150"/>
                <a:gd name="connsiteY38" fmla="*/ 1002433 h 2297833"/>
                <a:gd name="connsiteX39" fmla="*/ 1152525 w 1200150"/>
                <a:gd name="connsiteY39" fmla="*/ 875433 h 2297833"/>
                <a:gd name="connsiteX40" fmla="*/ 1130300 w 1200150"/>
                <a:gd name="connsiteY40" fmla="*/ 732558 h 2297833"/>
                <a:gd name="connsiteX41" fmla="*/ 1200150 w 1200150"/>
                <a:gd name="connsiteY41" fmla="*/ 678583 h 2297833"/>
                <a:gd name="connsiteX42" fmla="*/ 854075 w 1200150"/>
                <a:gd name="connsiteY42" fmla="*/ 780183 h 2297833"/>
                <a:gd name="connsiteX43" fmla="*/ 879475 w 1200150"/>
                <a:gd name="connsiteY43" fmla="*/ 488083 h 2297833"/>
                <a:gd name="connsiteX44" fmla="*/ 942975 w 1200150"/>
                <a:gd name="connsiteY44" fmla="*/ 392833 h 2297833"/>
                <a:gd name="connsiteX45" fmla="*/ 939800 w 1200150"/>
                <a:gd name="connsiteY45" fmla="*/ 218208 h 2297833"/>
                <a:gd name="connsiteX46" fmla="*/ 758825 w 1200150"/>
                <a:gd name="connsiteY46" fmla="*/ 183283 h 2297833"/>
                <a:gd name="connsiteX47" fmla="*/ 533400 w 1200150"/>
                <a:gd name="connsiteY47" fmla="*/ 189633 h 2297833"/>
                <a:gd name="connsiteX48" fmla="*/ 374650 w 1200150"/>
                <a:gd name="connsiteY48" fmla="*/ 265833 h 2297833"/>
                <a:gd name="connsiteX49" fmla="*/ 400050 w 1200150"/>
                <a:gd name="connsiteY49" fmla="*/ 170583 h 2297833"/>
                <a:gd name="connsiteX50" fmla="*/ 307975 w 1200150"/>
                <a:gd name="connsiteY50" fmla="*/ 148358 h 2297833"/>
                <a:gd name="connsiteX51" fmla="*/ 400050 w 1200150"/>
                <a:gd name="connsiteY51" fmla="*/ 21358 h 2297833"/>
                <a:gd name="connsiteX52" fmla="*/ 323850 w 1200150"/>
                <a:gd name="connsiteY52" fmla="*/ 2308 h 2297833"/>
                <a:gd name="connsiteX0" fmla="*/ 0 w 1152525"/>
                <a:gd name="connsiteY0" fmla="*/ 1735858 h 2297833"/>
                <a:gd name="connsiteX1" fmla="*/ 31750 w 1152525"/>
                <a:gd name="connsiteY1" fmla="*/ 1793008 h 2297833"/>
                <a:gd name="connsiteX2" fmla="*/ 127000 w 1152525"/>
                <a:gd name="connsiteY2" fmla="*/ 1786658 h 2297833"/>
                <a:gd name="connsiteX3" fmla="*/ 136525 w 1152525"/>
                <a:gd name="connsiteY3" fmla="*/ 1827933 h 2297833"/>
                <a:gd name="connsiteX4" fmla="*/ 171450 w 1152525"/>
                <a:gd name="connsiteY4" fmla="*/ 1827933 h 2297833"/>
                <a:gd name="connsiteX5" fmla="*/ 215900 w 1152525"/>
                <a:gd name="connsiteY5" fmla="*/ 1862858 h 2297833"/>
                <a:gd name="connsiteX6" fmla="*/ 190500 w 1152525"/>
                <a:gd name="connsiteY6" fmla="*/ 1894608 h 2297833"/>
                <a:gd name="connsiteX7" fmla="*/ 250825 w 1152525"/>
                <a:gd name="connsiteY7" fmla="*/ 1932708 h 2297833"/>
                <a:gd name="connsiteX8" fmla="*/ 250825 w 1152525"/>
                <a:gd name="connsiteY8" fmla="*/ 1996208 h 2297833"/>
                <a:gd name="connsiteX9" fmla="*/ 295275 w 1152525"/>
                <a:gd name="connsiteY9" fmla="*/ 2021608 h 2297833"/>
                <a:gd name="connsiteX10" fmla="*/ 327025 w 1152525"/>
                <a:gd name="connsiteY10" fmla="*/ 2085108 h 2297833"/>
                <a:gd name="connsiteX11" fmla="*/ 355600 w 1152525"/>
                <a:gd name="connsiteY11" fmla="*/ 2078758 h 2297833"/>
                <a:gd name="connsiteX12" fmla="*/ 393700 w 1152525"/>
                <a:gd name="connsiteY12" fmla="*/ 2120033 h 2297833"/>
                <a:gd name="connsiteX13" fmla="*/ 485775 w 1152525"/>
                <a:gd name="connsiteY13" fmla="*/ 2091458 h 2297833"/>
                <a:gd name="connsiteX14" fmla="*/ 577850 w 1152525"/>
                <a:gd name="connsiteY14" fmla="*/ 2253383 h 2297833"/>
                <a:gd name="connsiteX15" fmla="*/ 600075 w 1152525"/>
                <a:gd name="connsiteY15" fmla="*/ 2231158 h 2297833"/>
                <a:gd name="connsiteX16" fmla="*/ 625475 w 1152525"/>
                <a:gd name="connsiteY16" fmla="*/ 2266083 h 2297833"/>
                <a:gd name="connsiteX17" fmla="*/ 654050 w 1152525"/>
                <a:gd name="connsiteY17" fmla="*/ 2243858 h 2297833"/>
                <a:gd name="connsiteX18" fmla="*/ 673100 w 1152525"/>
                <a:gd name="connsiteY18" fmla="*/ 2288308 h 2297833"/>
                <a:gd name="connsiteX19" fmla="*/ 720725 w 1152525"/>
                <a:gd name="connsiteY19" fmla="*/ 2297833 h 2297833"/>
                <a:gd name="connsiteX20" fmla="*/ 854075 w 1152525"/>
                <a:gd name="connsiteY20" fmla="*/ 2069233 h 2297833"/>
                <a:gd name="connsiteX21" fmla="*/ 1003300 w 1152525"/>
                <a:gd name="connsiteY21" fmla="*/ 2018433 h 2297833"/>
                <a:gd name="connsiteX22" fmla="*/ 1003300 w 1152525"/>
                <a:gd name="connsiteY22" fmla="*/ 1954933 h 2297833"/>
                <a:gd name="connsiteX23" fmla="*/ 1041400 w 1152525"/>
                <a:gd name="connsiteY23" fmla="*/ 1961283 h 2297833"/>
                <a:gd name="connsiteX24" fmla="*/ 1066800 w 1152525"/>
                <a:gd name="connsiteY24" fmla="*/ 1904133 h 2297833"/>
                <a:gd name="connsiteX25" fmla="*/ 1044575 w 1152525"/>
                <a:gd name="connsiteY25" fmla="*/ 1850158 h 2297833"/>
                <a:gd name="connsiteX26" fmla="*/ 987425 w 1152525"/>
                <a:gd name="connsiteY26" fmla="*/ 1758083 h 2297833"/>
                <a:gd name="connsiteX27" fmla="*/ 1035050 w 1152525"/>
                <a:gd name="connsiteY27" fmla="*/ 1592983 h 2297833"/>
                <a:gd name="connsiteX28" fmla="*/ 863600 w 1152525"/>
                <a:gd name="connsiteY28" fmla="*/ 1475508 h 2297833"/>
                <a:gd name="connsiteX29" fmla="*/ 860425 w 1152525"/>
                <a:gd name="connsiteY29" fmla="*/ 1412008 h 2297833"/>
                <a:gd name="connsiteX30" fmla="*/ 796925 w 1152525"/>
                <a:gd name="connsiteY30" fmla="*/ 1421533 h 2297833"/>
                <a:gd name="connsiteX31" fmla="*/ 752475 w 1152525"/>
                <a:gd name="connsiteY31" fmla="*/ 1304058 h 2297833"/>
                <a:gd name="connsiteX32" fmla="*/ 720725 w 1152525"/>
                <a:gd name="connsiteY32" fmla="*/ 1408833 h 2297833"/>
                <a:gd name="connsiteX33" fmla="*/ 622300 w 1152525"/>
                <a:gd name="connsiteY33" fmla="*/ 1373908 h 2297833"/>
                <a:gd name="connsiteX34" fmla="*/ 612775 w 1152525"/>
                <a:gd name="connsiteY34" fmla="*/ 1338983 h 2297833"/>
                <a:gd name="connsiteX35" fmla="*/ 568325 w 1152525"/>
                <a:gd name="connsiteY35" fmla="*/ 1338983 h 2297833"/>
                <a:gd name="connsiteX36" fmla="*/ 600075 w 1152525"/>
                <a:gd name="connsiteY36" fmla="*/ 1123083 h 2297833"/>
                <a:gd name="connsiteX37" fmla="*/ 841375 w 1152525"/>
                <a:gd name="connsiteY37" fmla="*/ 945283 h 2297833"/>
                <a:gd name="connsiteX38" fmla="*/ 1092200 w 1152525"/>
                <a:gd name="connsiteY38" fmla="*/ 1002433 h 2297833"/>
                <a:gd name="connsiteX39" fmla="*/ 1152525 w 1152525"/>
                <a:gd name="connsiteY39" fmla="*/ 875433 h 2297833"/>
                <a:gd name="connsiteX40" fmla="*/ 1130300 w 1152525"/>
                <a:gd name="connsiteY40" fmla="*/ 732558 h 2297833"/>
                <a:gd name="connsiteX41" fmla="*/ 844550 w 1152525"/>
                <a:gd name="connsiteY41" fmla="*/ 881783 h 2297833"/>
                <a:gd name="connsiteX42" fmla="*/ 854075 w 1152525"/>
                <a:gd name="connsiteY42" fmla="*/ 780183 h 2297833"/>
                <a:gd name="connsiteX43" fmla="*/ 879475 w 1152525"/>
                <a:gd name="connsiteY43" fmla="*/ 488083 h 2297833"/>
                <a:gd name="connsiteX44" fmla="*/ 942975 w 1152525"/>
                <a:gd name="connsiteY44" fmla="*/ 392833 h 2297833"/>
                <a:gd name="connsiteX45" fmla="*/ 939800 w 1152525"/>
                <a:gd name="connsiteY45" fmla="*/ 218208 h 2297833"/>
                <a:gd name="connsiteX46" fmla="*/ 758825 w 1152525"/>
                <a:gd name="connsiteY46" fmla="*/ 183283 h 2297833"/>
                <a:gd name="connsiteX47" fmla="*/ 533400 w 1152525"/>
                <a:gd name="connsiteY47" fmla="*/ 189633 h 2297833"/>
                <a:gd name="connsiteX48" fmla="*/ 374650 w 1152525"/>
                <a:gd name="connsiteY48" fmla="*/ 265833 h 2297833"/>
                <a:gd name="connsiteX49" fmla="*/ 400050 w 1152525"/>
                <a:gd name="connsiteY49" fmla="*/ 170583 h 2297833"/>
                <a:gd name="connsiteX50" fmla="*/ 307975 w 1152525"/>
                <a:gd name="connsiteY50" fmla="*/ 148358 h 2297833"/>
                <a:gd name="connsiteX51" fmla="*/ 400050 w 1152525"/>
                <a:gd name="connsiteY51" fmla="*/ 21358 h 2297833"/>
                <a:gd name="connsiteX52" fmla="*/ 323850 w 1152525"/>
                <a:gd name="connsiteY52" fmla="*/ 2308 h 2297833"/>
                <a:gd name="connsiteX0" fmla="*/ 0 w 1152525"/>
                <a:gd name="connsiteY0" fmla="*/ 1735858 h 2297833"/>
                <a:gd name="connsiteX1" fmla="*/ 31750 w 1152525"/>
                <a:gd name="connsiteY1" fmla="*/ 1793008 h 2297833"/>
                <a:gd name="connsiteX2" fmla="*/ 127000 w 1152525"/>
                <a:gd name="connsiteY2" fmla="*/ 1786658 h 2297833"/>
                <a:gd name="connsiteX3" fmla="*/ 136525 w 1152525"/>
                <a:gd name="connsiteY3" fmla="*/ 1827933 h 2297833"/>
                <a:gd name="connsiteX4" fmla="*/ 171450 w 1152525"/>
                <a:gd name="connsiteY4" fmla="*/ 1827933 h 2297833"/>
                <a:gd name="connsiteX5" fmla="*/ 215900 w 1152525"/>
                <a:gd name="connsiteY5" fmla="*/ 1862858 h 2297833"/>
                <a:gd name="connsiteX6" fmla="*/ 190500 w 1152525"/>
                <a:gd name="connsiteY6" fmla="*/ 1894608 h 2297833"/>
                <a:gd name="connsiteX7" fmla="*/ 250825 w 1152525"/>
                <a:gd name="connsiteY7" fmla="*/ 1932708 h 2297833"/>
                <a:gd name="connsiteX8" fmla="*/ 250825 w 1152525"/>
                <a:gd name="connsiteY8" fmla="*/ 1996208 h 2297833"/>
                <a:gd name="connsiteX9" fmla="*/ 295275 w 1152525"/>
                <a:gd name="connsiteY9" fmla="*/ 2021608 h 2297833"/>
                <a:gd name="connsiteX10" fmla="*/ 327025 w 1152525"/>
                <a:gd name="connsiteY10" fmla="*/ 2085108 h 2297833"/>
                <a:gd name="connsiteX11" fmla="*/ 355600 w 1152525"/>
                <a:gd name="connsiteY11" fmla="*/ 2078758 h 2297833"/>
                <a:gd name="connsiteX12" fmla="*/ 393700 w 1152525"/>
                <a:gd name="connsiteY12" fmla="*/ 2120033 h 2297833"/>
                <a:gd name="connsiteX13" fmla="*/ 485775 w 1152525"/>
                <a:gd name="connsiteY13" fmla="*/ 2091458 h 2297833"/>
                <a:gd name="connsiteX14" fmla="*/ 577850 w 1152525"/>
                <a:gd name="connsiteY14" fmla="*/ 2253383 h 2297833"/>
                <a:gd name="connsiteX15" fmla="*/ 600075 w 1152525"/>
                <a:gd name="connsiteY15" fmla="*/ 2231158 h 2297833"/>
                <a:gd name="connsiteX16" fmla="*/ 625475 w 1152525"/>
                <a:gd name="connsiteY16" fmla="*/ 2266083 h 2297833"/>
                <a:gd name="connsiteX17" fmla="*/ 654050 w 1152525"/>
                <a:gd name="connsiteY17" fmla="*/ 2243858 h 2297833"/>
                <a:gd name="connsiteX18" fmla="*/ 673100 w 1152525"/>
                <a:gd name="connsiteY18" fmla="*/ 2288308 h 2297833"/>
                <a:gd name="connsiteX19" fmla="*/ 720725 w 1152525"/>
                <a:gd name="connsiteY19" fmla="*/ 2297833 h 2297833"/>
                <a:gd name="connsiteX20" fmla="*/ 854075 w 1152525"/>
                <a:gd name="connsiteY20" fmla="*/ 2069233 h 2297833"/>
                <a:gd name="connsiteX21" fmla="*/ 1003300 w 1152525"/>
                <a:gd name="connsiteY21" fmla="*/ 2018433 h 2297833"/>
                <a:gd name="connsiteX22" fmla="*/ 1003300 w 1152525"/>
                <a:gd name="connsiteY22" fmla="*/ 1954933 h 2297833"/>
                <a:gd name="connsiteX23" fmla="*/ 1041400 w 1152525"/>
                <a:gd name="connsiteY23" fmla="*/ 1961283 h 2297833"/>
                <a:gd name="connsiteX24" fmla="*/ 1066800 w 1152525"/>
                <a:gd name="connsiteY24" fmla="*/ 1904133 h 2297833"/>
                <a:gd name="connsiteX25" fmla="*/ 1044575 w 1152525"/>
                <a:gd name="connsiteY25" fmla="*/ 1850158 h 2297833"/>
                <a:gd name="connsiteX26" fmla="*/ 987425 w 1152525"/>
                <a:gd name="connsiteY26" fmla="*/ 1758083 h 2297833"/>
                <a:gd name="connsiteX27" fmla="*/ 1035050 w 1152525"/>
                <a:gd name="connsiteY27" fmla="*/ 1592983 h 2297833"/>
                <a:gd name="connsiteX28" fmla="*/ 863600 w 1152525"/>
                <a:gd name="connsiteY28" fmla="*/ 1475508 h 2297833"/>
                <a:gd name="connsiteX29" fmla="*/ 860425 w 1152525"/>
                <a:gd name="connsiteY29" fmla="*/ 1412008 h 2297833"/>
                <a:gd name="connsiteX30" fmla="*/ 796925 w 1152525"/>
                <a:gd name="connsiteY30" fmla="*/ 1421533 h 2297833"/>
                <a:gd name="connsiteX31" fmla="*/ 752475 w 1152525"/>
                <a:gd name="connsiteY31" fmla="*/ 1304058 h 2297833"/>
                <a:gd name="connsiteX32" fmla="*/ 720725 w 1152525"/>
                <a:gd name="connsiteY32" fmla="*/ 1408833 h 2297833"/>
                <a:gd name="connsiteX33" fmla="*/ 622300 w 1152525"/>
                <a:gd name="connsiteY33" fmla="*/ 1373908 h 2297833"/>
                <a:gd name="connsiteX34" fmla="*/ 612775 w 1152525"/>
                <a:gd name="connsiteY34" fmla="*/ 1338983 h 2297833"/>
                <a:gd name="connsiteX35" fmla="*/ 568325 w 1152525"/>
                <a:gd name="connsiteY35" fmla="*/ 1338983 h 2297833"/>
                <a:gd name="connsiteX36" fmla="*/ 600075 w 1152525"/>
                <a:gd name="connsiteY36" fmla="*/ 1123083 h 2297833"/>
                <a:gd name="connsiteX37" fmla="*/ 841375 w 1152525"/>
                <a:gd name="connsiteY37" fmla="*/ 945283 h 2297833"/>
                <a:gd name="connsiteX38" fmla="*/ 1092200 w 1152525"/>
                <a:gd name="connsiteY38" fmla="*/ 1002433 h 2297833"/>
                <a:gd name="connsiteX39" fmla="*/ 1152525 w 1152525"/>
                <a:gd name="connsiteY39" fmla="*/ 875433 h 2297833"/>
                <a:gd name="connsiteX40" fmla="*/ 1003300 w 1152525"/>
                <a:gd name="connsiteY40" fmla="*/ 894483 h 2297833"/>
                <a:gd name="connsiteX41" fmla="*/ 844550 w 1152525"/>
                <a:gd name="connsiteY41" fmla="*/ 881783 h 2297833"/>
                <a:gd name="connsiteX42" fmla="*/ 854075 w 1152525"/>
                <a:gd name="connsiteY42" fmla="*/ 780183 h 2297833"/>
                <a:gd name="connsiteX43" fmla="*/ 879475 w 1152525"/>
                <a:gd name="connsiteY43" fmla="*/ 488083 h 2297833"/>
                <a:gd name="connsiteX44" fmla="*/ 942975 w 1152525"/>
                <a:gd name="connsiteY44" fmla="*/ 392833 h 2297833"/>
                <a:gd name="connsiteX45" fmla="*/ 939800 w 1152525"/>
                <a:gd name="connsiteY45" fmla="*/ 218208 h 2297833"/>
                <a:gd name="connsiteX46" fmla="*/ 758825 w 1152525"/>
                <a:gd name="connsiteY46" fmla="*/ 183283 h 2297833"/>
                <a:gd name="connsiteX47" fmla="*/ 533400 w 1152525"/>
                <a:gd name="connsiteY47" fmla="*/ 189633 h 2297833"/>
                <a:gd name="connsiteX48" fmla="*/ 374650 w 1152525"/>
                <a:gd name="connsiteY48" fmla="*/ 265833 h 2297833"/>
                <a:gd name="connsiteX49" fmla="*/ 400050 w 1152525"/>
                <a:gd name="connsiteY49" fmla="*/ 170583 h 2297833"/>
                <a:gd name="connsiteX50" fmla="*/ 307975 w 1152525"/>
                <a:gd name="connsiteY50" fmla="*/ 148358 h 2297833"/>
                <a:gd name="connsiteX51" fmla="*/ 400050 w 1152525"/>
                <a:gd name="connsiteY51" fmla="*/ 21358 h 2297833"/>
                <a:gd name="connsiteX52" fmla="*/ 323850 w 1152525"/>
                <a:gd name="connsiteY52" fmla="*/ 2308 h 2297833"/>
                <a:gd name="connsiteX0" fmla="*/ 0 w 1152525"/>
                <a:gd name="connsiteY0" fmla="*/ 1733550 h 2295525"/>
                <a:gd name="connsiteX1" fmla="*/ 31750 w 1152525"/>
                <a:gd name="connsiteY1" fmla="*/ 1790700 h 2295525"/>
                <a:gd name="connsiteX2" fmla="*/ 127000 w 1152525"/>
                <a:gd name="connsiteY2" fmla="*/ 1784350 h 2295525"/>
                <a:gd name="connsiteX3" fmla="*/ 136525 w 1152525"/>
                <a:gd name="connsiteY3" fmla="*/ 1825625 h 2295525"/>
                <a:gd name="connsiteX4" fmla="*/ 171450 w 1152525"/>
                <a:gd name="connsiteY4" fmla="*/ 1825625 h 2295525"/>
                <a:gd name="connsiteX5" fmla="*/ 215900 w 1152525"/>
                <a:gd name="connsiteY5" fmla="*/ 1860550 h 2295525"/>
                <a:gd name="connsiteX6" fmla="*/ 190500 w 1152525"/>
                <a:gd name="connsiteY6" fmla="*/ 1892300 h 2295525"/>
                <a:gd name="connsiteX7" fmla="*/ 250825 w 1152525"/>
                <a:gd name="connsiteY7" fmla="*/ 1930400 h 2295525"/>
                <a:gd name="connsiteX8" fmla="*/ 250825 w 1152525"/>
                <a:gd name="connsiteY8" fmla="*/ 1993900 h 2295525"/>
                <a:gd name="connsiteX9" fmla="*/ 295275 w 1152525"/>
                <a:gd name="connsiteY9" fmla="*/ 2019300 h 2295525"/>
                <a:gd name="connsiteX10" fmla="*/ 327025 w 1152525"/>
                <a:gd name="connsiteY10" fmla="*/ 2082800 h 2295525"/>
                <a:gd name="connsiteX11" fmla="*/ 355600 w 1152525"/>
                <a:gd name="connsiteY11" fmla="*/ 2076450 h 2295525"/>
                <a:gd name="connsiteX12" fmla="*/ 393700 w 1152525"/>
                <a:gd name="connsiteY12" fmla="*/ 2117725 h 2295525"/>
                <a:gd name="connsiteX13" fmla="*/ 485775 w 1152525"/>
                <a:gd name="connsiteY13" fmla="*/ 2089150 h 2295525"/>
                <a:gd name="connsiteX14" fmla="*/ 577850 w 1152525"/>
                <a:gd name="connsiteY14" fmla="*/ 2251075 h 2295525"/>
                <a:gd name="connsiteX15" fmla="*/ 600075 w 1152525"/>
                <a:gd name="connsiteY15" fmla="*/ 2228850 h 2295525"/>
                <a:gd name="connsiteX16" fmla="*/ 625475 w 1152525"/>
                <a:gd name="connsiteY16" fmla="*/ 2263775 h 2295525"/>
                <a:gd name="connsiteX17" fmla="*/ 654050 w 1152525"/>
                <a:gd name="connsiteY17" fmla="*/ 2241550 h 2295525"/>
                <a:gd name="connsiteX18" fmla="*/ 673100 w 1152525"/>
                <a:gd name="connsiteY18" fmla="*/ 2286000 h 2295525"/>
                <a:gd name="connsiteX19" fmla="*/ 720725 w 1152525"/>
                <a:gd name="connsiteY19" fmla="*/ 2295525 h 2295525"/>
                <a:gd name="connsiteX20" fmla="*/ 854075 w 1152525"/>
                <a:gd name="connsiteY20" fmla="*/ 2066925 h 2295525"/>
                <a:gd name="connsiteX21" fmla="*/ 1003300 w 1152525"/>
                <a:gd name="connsiteY21" fmla="*/ 2016125 h 2295525"/>
                <a:gd name="connsiteX22" fmla="*/ 1003300 w 1152525"/>
                <a:gd name="connsiteY22" fmla="*/ 1952625 h 2295525"/>
                <a:gd name="connsiteX23" fmla="*/ 1041400 w 1152525"/>
                <a:gd name="connsiteY23" fmla="*/ 1958975 h 2295525"/>
                <a:gd name="connsiteX24" fmla="*/ 1066800 w 1152525"/>
                <a:gd name="connsiteY24" fmla="*/ 1901825 h 2295525"/>
                <a:gd name="connsiteX25" fmla="*/ 1044575 w 1152525"/>
                <a:gd name="connsiteY25" fmla="*/ 1847850 h 2295525"/>
                <a:gd name="connsiteX26" fmla="*/ 987425 w 1152525"/>
                <a:gd name="connsiteY26" fmla="*/ 1755775 h 2295525"/>
                <a:gd name="connsiteX27" fmla="*/ 1035050 w 1152525"/>
                <a:gd name="connsiteY27" fmla="*/ 1590675 h 2295525"/>
                <a:gd name="connsiteX28" fmla="*/ 863600 w 1152525"/>
                <a:gd name="connsiteY28" fmla="*/ 1473200 h 2295525"/>
                <a:gd name="connsiteX29" fmla="*/ 860425 w 1152525"/>
                <a:gd name="connsiteY29" fmla="*/ 1409700 h 2295525"/>
                <a:gd name="connsiteX30" fmla="*/ 796925 w 1152525"/>
                <a:gd name="connsiteY30" fmla="*/ 1419225 h 2295525"/>
                <a:gd name="connsiteX31" fmla="*/ 752475 w 1152525"/>
                <a:gd name="connsiteY31" fmla="*/ 1301750 h 2295525"/>
                <a:gd name="connsiteX32" fmla="*/ 720725 w 1152525"/>
                <a:gd name="connsiteY32" fmla="*/ 1406525 h 2295525"/>
                <a:gd name="connsiteX33" fmla="*/ 622300 w 1152525"/>
                <a:gd name="connsiteY33" fmla="*/ 1371600 h 2295525"/>
                <a:gd name="connsiteX34" fmla="*/ 612775 w 1152525"/>
                <a:gd name="connsiteY34" fmla="*/ 1336675 h 2295525"/>
                <a:gd name="connsiteX35" fmla="*/ 568325 w 1152525"/>
                <a:gd name="connsiteY35" fmla="*/ 1336675 h 2295525"/>
                <a:gd name="connsiteX36" fmla="*/ 600075 w 1152525"/>
                <a:gd name="connsiteY36" fmla="*/ 1120775 h 2295525"/>
                <a:gd name="connsiteX37" fmla="*/ 841375 w 1152525"/>
                <a:gd name="connsiteY37" fmla="*/ 942975 h 2295525"/>
                <a:gd name="connsiteX38" fmla="*/ 1092200 w 1152525"/>
                <a:gd name="connsiteY38" fmla="*/ 1000125 h 2295525"/>
                <a:gd name="connsiteX39" fmla="*/ 1152525 w 1152525"/>
                <a:gd name="connsiteY39" fmla="*/ 873125 h 2295525"/>
                <a:gd name="connsiteX40" fmla="*/ 1003300 w 1152525"/>
                <a:gd name="connsiteY40" fmla="*/ 892175 h 2295525"/>
                <a:gd name="connsiteX41" fmla="*/ 844550 w 1152525"/>
                <a:gd name="connsiteY41" fmla="*/ 879475 h 2295525"/>
                <a:gd name="connsiteX42" fmla="*/ 854075 w 1152525"/>
                <a:gd name="connsiteY42" fmla="*/ 777875 h 2295525"/>
                <a:gd name="connsiteX43" fmla="*/ 879475 w 1152525"/>
                <a:gd name="connsiteY43" fmla="*/ 485775 h 2295525"/>
                <a:gd name="connsiteX44" fmla="*/ 942975 w 1152525"/>
                <a:gd name="connsiteY44" fmla="*/ 390525 h 2295525"/>
                <a:gd name="connsiteX45" fmla="*/ 939800 w 1152525"/>
                <a:gd name="connsiteY45" fmla="*/ 215900 h 2295525"/>
                <a:gd name="connsiteX46" fmla="*/ 758825 w 1152525"/>
                <a:gd name="connsiteY46" fmla="*/ 180975 h 2295525"/>
                <a:gd name="connsiteX47" fmla="*/ 533400 w 1152525"/>
                <a:gd name="connsiteY47" fmla="*/ 187325 h 2295525"/>
                <a:gd name="connsiteX48" fmla="*/ 374650 w 1152525"/>
                <a:gd name="connsiteY48" fmla="*/ 263525 h 2295525"/>
                <a:gd name="connsiteX49" fmla="*/ 400050 w 1152525"/>
                <a:gd name="connsiteY49" fmla="*/ 168275 h 2295525"/>
                <a:gd name="connsiteX50" fmla="*/ 307975 w 1152525"/>
                <a:gd name="connsiteY50" fmla="*/ 146050 h 2295525"/>
                <a:gd name="connsiteX51" fmla="*/ 323850 w 1152525"/>
                <a:gd name="connsiteY51" fmla="*/ 0 h 2295525"/>
                <a:gd name="connsiteX0" fmla="*/ 0 w 1152525"/>
                <a:gd name="connsiteY0" fmla="*/ 1784350 h 2346325"/>
                <a:gd name="connsiteX1" fmla="*/ 31750 w 1152525"/>
                <a:gd name="connsiteY1" fmla="*/ 1841500 h 2346325"/>
                <a:gd name="connsiteX2" fmla="*/ 127000 w 1152525"/>
                <a:gd name="connsiteY2" fmla="*/ 1835150 h 2346325"/>
                <a:gd name="connsiteX3" fmla="*/ 136525 w 1152525"/>
                <a:gd name="connsiteY3" fmla="*/ 1876425 h 2346325"/>
                <a:gd name="connsiteX4" fmla="*/ 171450 w 1152525"/>
                <a:gd name="connsiteY4" fmla="*/ 1876425 h 2346325"/>
                <a:gd name="connsiteX5" fmla="*/ 215900 w 1152525"/>
                <a:gd name="connsiteY5" fmla="*/ 1911350 h 2346325"/>
                <a:gd name="connsiteX6" fmla="*/ 190500 w 1152525"/>
                <a:gd name="connsiteY6" fmla="*/ 1943100 h 2346325"/>
                <a:gd name="connsiteX7" fmla="*/ 250825 w 1152525"/>
                <a:gd name="connsiteY7" fmla="*/ 1981200 h 2346325"/>
                <a:gd name="connsiteX8" fmla="*/ 250825 w 1152525"/>
                <a:gd name="connsiteY8" fmla="*/ 2044700 h 2346325"/>
                <a:gd name="connsiteX9" fmla="*/ 295275 w 1152525"/>
                <a:gd name="connsiteY9" fmla="*/ 2070100 h 2346325"/>
                <a:gd name="connsiteX10" fmla="*/ 327025 w 1152525"/>
                <a:gd name="connsiteY10" fmla="*/ 2133600 h 2346325"/>
                <a:gd name="connsiteX11" fmla="*/ 355600 w 1152525"/>
                <a:gd name="connsiteY11" fmla="*/ 2127250 h 2346325"/>
                <a:gd name="connsiteX12" fmla="*/ 393700 w 1152525"/>
                <a:gd name="connsiteY12" fmla="*/ 2168525 h 2346325"/>
                <a:gd name="connsiteX13" fmla="*/ 485775 w 1152525"/>
                <a:gd name="connsiteY13" fmla="*/ 2139950 h 2346325"/>
                <a:gd name="connsiteX14" fmla="*/ 577850 w 1152525"/>
                <a:gd name="connsiteY14" fmla="*/ 2301875 h 2346325"/>
                <a:gd name="connsiteX15" fmla="*/ 600075 w 1152525"/>
                <a:gd name="connsiteY15" fmla="*/ 2279650 h 2346325"/>
                <a:gd name="connsiteX16" fmla="*/ 625475 w 1152525"/>
                <a:gd name="connsiteY16" fmla="*/ 2314575 h 2346325"/>
                <a:gd name="connsiteX17" fmla="*/ 654050 w 1152525"/>
                <a:gd name="connsiteY17" fmla="*/ 2292350 h 2346325"/>
                <a:gd name="connsiteX18" fmla="*/ 673100 w 1152525"/>
                <a:gd name="connsiteY18" fmla="*/ 2336800 h 2346325"/>
                <a:gd name="connsiteX19" fmla="*/ 720725 w 1152525"/>
                <a:gd name="connsiteY19" fmla="*/ 2346325 h 2346325"/>
                <a:gd name="connsiteX20" fmla="*/ 854075 w 1152525"/>
                <a:gd name="connsiteY20" fmla="*/ 2117725 h 2346325"/>
                <a:gd name="connsiteX21" fmla="*/ 1003300 w 1152525"/>
                <a:gd name="connsiteY21" fmla="*/ 2066925 h 2346325"/>
                <a:gd name="connsiteX22" fmla="*/ 1003300 w 1152525"/>
                <a:gd name="connsiteY22" fmla="*/ 2003425 h 2346325"/>
                <a:gd name="connsiteX23" fmla="*/ 1041400 w 1152525"/>
                <a:gd name="connsiteY23" fmla="*/ 2009775 h 2346325"/>
                <a:gd name="connsiteX24" fmla="*/ 1066800 w 1152525"/>
                <a:gd name="connsiteY24" fmla="*/ 1952625 h 2346325"/>
                <a:gd name="connsiteX25" fmla="*/ 1044575 w 1152525"/>
                <a:gd name="connsiteY25" fmla="*/ 1898650 h 2346325"/>
                <a:gd name="connsiteX26" fmla="*/ 987425 w 1152525"/>
                <a:gd name="connsiteY26" fmla="*/ 1806575 h 2346325"/>
                <a:gd name="connsiteX27" fmla="*/ 1035050 w 1152525"/>
                <a:gd name="connsiteY27" fmla="*/ 1641475 h 2346325"/>
                <a:gd name="connsiteX28" fmla="*/ 863600 w 1152525"/>
                <a:gd name="connsiteY28" fmla="*/ 1524000 h 2346325"/>
                <a:gd name="connsiteX29" fmla="*/ 860425 w 1152525"/>
                <a:gd name="connsiteY29" fmla="*/ 1460500 h 2346325"/>
                <a:gd name="connsiteX30" fmla="*/ 796925 w 1152525"/>
                <a:gd name="connsiteY30" fmla="*/ 1470025 h 2346325"/>
                <a:gd name="connsiteX31" fmla="*/ 752475 w 1152525"/>
                <a:gd name="connsiteY31" fmla="*/ 1352550 h 2346325"/>
                <a:gd name="connsiteX32" fmla="*/ 720725 w 1152525"/>
                <a:gd name="connsiteY32" fmla="*/ 1457325 h 2346325"/>
                <a:gd name="connsiteX33" fmla="*/ 622300 w 1152525"/>
                <a:gd name="connsiteY33" fmla="*/ 1422400 h 2346325"/>
                <a:gd name="connsiteX34" fmla="*/ 612775 w 1152525"/>
                <a:gd name="connsiteY34" fmla="*/ 1387475 h 2346325"/>
                <a:gd name="connsiteX35" fmla="*/ 568325 w 1152525"/>
                <a:gd name="connsiteY35" fmla="*/ 1387475 h 2346325"/>
                <a:gd name="connsiteX36" fmla="*/ 600075 w 1152525"/>
                <a:gd name="connsiteY36" fmla="*/ 1171575 h 2346325"/>
                <a:gd name="connsiteX37" fmla="*/ 841375 w 1152525"/>
                <a:gd name="connsiteY37" fmla="*/ 993775 h 2346325"/>
                <a:gd name="connsiteX38" fmla="*/ 1092200 w 1152525"/>
                <a:gd name="connsiteY38" fmla="*/ 1050925 h 2346325"/>
                <a:gd name="connsiteX39" fmla="*/ 1152525 w 1152525"/>
                <a:gd name="connsiteY39" fmla="*/ 923925 h 2346325"/>
                <a:gd name="connsiteX40" fmla="*/ 1003300 w 1152525"/>
                <a:gd name="connsiteY40" fmla="*/ 942975 h 2346325"/>
                <a:gd name="connsiteX41" fmla="*/ 844550 w 1152525"/>
                <a:gd name="connsiteY41" fmla="*/ 930275 h 2346325"/>
                <a:gd name="connsiteX42" fmla="*/ 854075 w 1152525"/>
                <a:gd name="connsiteY42" fmla="*/ 828675 h 2346325"/>
                <a:gd name="connsiteX43" fmla="*/ 879475 w 1152525"/>
                <a:gd name="connsiteY43" fmla="*/ 536575 h 2346325"/>
                <a:gd name="connsiteX44" fmla="*/ 942975 w 1152525"/>
                <a:gd name="connsiteY44" fmla="*/ 441325 h 2346325"/>
                <a:gd name="connsiteX45" fmla="*/ 939800 w 1152525"/>
                <a:gd name="connsiteY45" fmla="*/ 266700 h 2346325"/>
                <a:gd name="connsiteX46" fmla="*/ 758825 w 1152525"/>
                <a:gd name="connsiteY46" fmla="*/ 231775 h 2346325"/>
                <a:gd name="connsiteX47" fmla="*/ 533400 w 1152525"/>
                <a:gd name="connsiteY47" fmla="*/ 238125 h 2346325"/>
                <a:gd name="connsiteX48" fmla="*/ 374650 w 1152525"/>
                <a:gd name="connsiteY48" fmla="*/ 314325 h 2346325"/>
                <a:gd name="connsiteX49" fmla="*/ 400050 w 1152525"/>
                <a:gd name="connsiteY49" fmla="*/ 219075 h 2346325"/>
                <a:gd name="connsiteX50" fmla="*/ 384175 w 1152525"/>
                <a:gd name="connsiteY50" fmla="*/ 0 h 2346325"/>
                <a:gd name="connsiteX51" fmla="*/ 323850 w 1152525"/>
                <a:gd name="connsiteY51" fmla="*/ 50800 h 2346325"/>
                <a:gd name="connsiteX0" fmla="*/ 0 w 1152525"/>
                <a:gd name="connsiteY0" fmla="*/ 1784350 h 2346325"/>
                <a:gd name="connsiteX1" fmla="*/ 31750 w 1152525"/>
                <a:gd name="connsiteY1" fmla="*/ 1841500 h 2346325"/>
                <a:gd name="connsiteX2" fmla="*/ 127000 w 1152525"/>
                <a:gd name="connsiteY2" fmla="*/ 1835150 h 2346325"/>
                <a:gd name="connsiteX3" fmla="*/ 136525 w 1152525"/>
                <a:gd name="connsiteY3" fmla="*/ 1876425 h 2346325"/>
                <a:gd name="connsiteX4" fmla="*/ 171450 w 1152525"/>
                <a:gd name="connsiteY4" fmla="*/ 1876425 h 2346325"/>
                <a:gd name="connsiteX5" fmla="*/ 215900 w 1152525"/>
                <a:gd name="connsiteY5" fmla="*/ 1911350 h 2346325"/>
                <a:gd name="connsiteX6" fmla="*/ 190500 w 1152525"/>
                <a:gd name="connsiteY6" fmla="*/ 1943100 h 2346325"/>
                <a:gd name="connsiteX7" fmla="*/ 250825 w 1152525"/>
                <a:gd name="connsiteY7" fmla="*/ 1981200 h 2346325"/>
                <a:gd name="connsiteX8" fmla="*/ 250825 w 1152525"/>
                <a:gd name="connsiteY8" fmla="*/ 2044700 h 2346325"/>
                <a:gd name="connsiteX9" fmla="*/ 295275 w 1152525"/>
                <a:gd name="connsiteY9" fmla="*/ 2070100 h 2346325"/>
                <a:gd name="connsiteX10" fmla="*/ 327025 w 1152525"/>
                <a:gd name="connsiteY10" fmla="*/ 2133600 h 2346325"/>
                <a:gd name="connsiteX11" fmla="*/ 355600 w 1152525"/>
                <a:gd name="connsiteY11" fmla="*/ 2127250 h 2346325"/>
                <a:gd name="connsiteX12" fmla="*/ 393700 w 1152525"/>
                <a:gd name="connsiteY12" fmla="*/ 2168525 h 2346325"/>
                <a:gd name="connsiteX13" fmla="*/ 485775 w 1152525"/>
                <a:gd name="connsiteY13" fmla="*/ 2139950 h 2346325"/>
                <a:gd name="connsiteX14" fmla="*/ 577850 w 1152525"/>
                <a:gd name="connsiteY14" fmla="*/ 2301875 h 2346325"/>
                <a:gd name="connsiteX15" fmla="*/ 600075 w 1152525"/>
                <a:gd name="connsiteY15" fmla="*/ 2279650 h 2346325"/>
                <a:gd name="connsiteX16" fmla="*/ 625475 w 1152525"/>
                <a:gd name="connsiteY16" fmla="*/ 2314575 h 2346325"/>
                <a:gd name="connsiteX17" fmla="*/ 654050 w 1152525"/>
                <a:gd name="connsiteY17" fmla="*/ 2292350 h 2346325"/>
                <a:gd name="connsiteX18" fmla="*/ 673100 w 1152525"/>
                <a:gd name="connsiteY18" fmla="*/ 2336800 h 2346325"/>
                <a:gd name="connsiteX19" fmla="*/ 720725 w 1152525"/>
                <a:gd name="connsiteY19" fmla="*/ 2346325 h 2346325"/>
                <a:gd name="connsiteX20" fmla="*/ 854075 w 1152525"/>
                <a:gd name="connsiteY20" fmla="*/ 2117725 h 2346325"/>
                <a:gd name="connsiteX21" fmla="*/ 1003300 w 1152525"/>
                <a:gd name="connsiteY21" fmla="*/ 2066925 h 2346325"/>
                <a:gd name="connsiteX22" fmla="*/ 1003300 w 1152525"/>
                <a:gd name="connsiteY22" fmla="*/ 2003425 h 2346325"/>
                <a:gd name="connsiteX23" fmla="*/ 1041400 w 1152525"/>
                <a:gd name="connsiteY23" fmla="*/ 2009775 h 2346325"/>
                <a:gd name="connsiteX24" fmla="*/ 1066800 w 1152525"/>
                <a:gd name="connsiteY24" fmla="*/ 1952625 h 2346325"/>
                <a:gd name="connsiteX25" fmla="*/ 1044575 w 1152525"/>
                <a:gd name="connsiteY25" fmla="*/ 1898650 h 2346325"/>
                <a:gd name="connsiteX26" fmla="*/ 987425 w 1152525"/>
                <a:gd name="connsiteY26" fmla="*/ 1806575 h 2346325"/>
                <a:gd name="connsiteX27" fmla="*/ 1035050 w 1152525"/>
                <a:gd name="connsiteY27" fmla="*/ 1641475 h 2346325"/>
                <a:gd name="connsiteX28" fmla="*/ 863600 w 1152525"/>
                <a:gd name="connsiteY28" fmla="*/ 1524000 h 2346325"/>
                <a:gd name="connsiteX29" fmla="*/ 860425 w 1152525"/>
                <a:gd name="connsiteY29" fmla="*/ 1460500 h 2346325"/>
                <a:gd name="connsiteX30" fmla="*/ 796925 w 1152525"/>
                <a:gd name="connsiteY30" fmla="*/ 1470025 h 2346325"/>
                <a:gd name="connsiteX31" fmla="*/ 752475 w 1152525"/>
                <a:gd name="connsiteY31" fmla="*/ 1352550 h 2346325"/>
                <a:gd name="connsiteX32" fmla="*/ 720725 w 1152525"/>
                <a:gd name="connsiteY32" fmla="*/ 1457325 h 2346325"/>
                <a:gd name="connsiteX33" fmla="*/ 622300 w 1152525"/>
                <a:gd name="connsiteY33" fmla="*/ 1422400 h 2346325"/>
                <a:gd name="connsiteX34" fmla="*/ 612775 w 1152525"/>
                <a:gd name="connsiteY34" fmla="*/ 1387475 h 2346325"/>
                <a:gd name="connsiteX35" fmla="*/ 568325 w 1152525"/>
                <a:gd name="connsiteY35" fmla="*/ 1387475 h 2346325"/>
                <a:gd name="connsiteX36" fmla="*/ 600075 w 1152525"/>
                <a:gd name="connsiteY36" fmla="*/ 1171575 h 2346325"/>
                <a:gd name="connsiteX37" fmla="*/ 841375 w 1152525"/>
                <a:gd name="connsiteY37" fmla="*/ 993775 h 2346325"/>
                <a:gd name="connsiteX38" fmla="*/ 1092200 w 1152525"/>
                <a:gd name="connsiteY38" fmla="*/ 1050925 h 2346325"/>
                <a:gd name="connsiteX39" fmla="*/ 1152525 w 1152525"/>
                <a:gd name="connsiteY39" fmla="*/ 923925 h 2346325"/>
                <a:gd name="connsiteX40" fmla="*/ 1003300 w 1152525"/>
                <a:gd name="connsiteY40" fmla="*/ 942975 h 2346325"/>
                <a:gd name="connsiteX41" fmla="*/ 844550 w 1152525"/>
                <a:gd name="connsiteY41" fmla="*/ 930275 h 2346325"/>
                <a:gd name="connsiteX42" fmla="*/ 854075 w 1152525"/>
                <a:gd name="connsiteY42" fmla="*/ 828675 h 2346325"/>
                <a:gd name="connsiteX43" fmla="*/ 879475 w 1152525"/>
                <a:gd name="connsiteY43" fmla="*/ 536575 h 2346325"/>
                <a:gd name="connsiteX44" fmla="*/ 942975 w 1152525"/>
                <a:gd name="connsiteY44" fmla="*/ 441325 h 2346325"/>
                <a:gd name="connsiteX45" fmla="*/ 939800 w 1152525"/>
                <a:gd name="connsiteY45" fmla="*/ 266700 h 2346325"/>
                <a:gd name="connsiteX46" fmla="*/ 758825 w 1152525"/>
                <a:gd name="connsiteY46" fmla="*/ 231775 h 2346325"/>
                <a:gd name="connsiteX47" fmla="*/ 533400 w 1152525"/>
                <a:gd name="connsiteY47" fmla="*/ 238125 h 2346325"/>
                <a:gd name="connsiteX48" fmla="*/ 374650 w 1152525"/>
                <a:gd name="connsiteY48" fmla="*/ 314325 h 2346325"/>
                <a:gd name="connsiteX49" fmla="*/ 422275 w 1152525"/>
                <a:gd name="connsiteY49" fmla="*/ 50800 h 2346325"/>
                <a:gd name="connsiteX50" fmla="*/ 384175 w 1152525"/>
                <a:gd name="connsiteY50" fmla="*/ 0 h 2346325"/>
                <a:gd name="connsiteX51" fmla="*/ 323850 w 1152525"/>
                <a:gd name="connsiteY51" fmla="*/ 50800 h 2346325"/>
                <a:gd name="connsiteX0" fmla="*/ 0 w 1152525"/>
                <a:gd name="connsiteY0" fmla="*/ 1784350 h 2346325"/>
                <a:gd name="connsiteX1" fmla="*/ 31750 w 1152525"/>
                <a:gd name="connsiteY1" fmla="*/ 1841500 h 2346325"/>
                <a:gd name="connsiteX2" fmla="*/ 127000 w 1152525"/>
                <a:gd name="connsiteY2" fmla="*/ 1835150 h 2346325"/>
                <a:gd name="connsiteX3" fmla="*/ 136525 w 1152525"/>
                <a:gd name="connsiteY3" fmla="*/ 1876425 h 2346325"/>
                <a:gd name="connsiteX4" fmla="*/ 171450 w 1152525"/>
                <a:gd name="connsiteY4" fmla="*/ 1876425 h 2346325"/>
                <a:gd name="connsiteX5" fmla="*/ 215900 w 1152525"/>
                <a:gd name="connsiteY5" fmla="*/ 1911350 h 2346325"/>
                <a:gd name="connsiteX6" fmla="*/ 190500 w 1152525"/>
                <a:gd name="connsiteY6" fmla="*/ 1943100 h 2346325"/>
                <a:gd name="connsiteX7" fmla="*/ 250825 w 1152525"/>
                <a:gd name="connsiteY7" fmla="*/ 1981200 h 2346325"/>
                <a:gd name="connsiteX8" fmla="*/ 250825 w 1152525"/>
                <a:gd name="connsiteY8" fmla="*/ 2044700 h 2346325"/>
                <a:gd name="connsiteX9" fmla="*/ 295275 w 1152525"/>
                <a:gd name="connsiteY9" fmla="*/ 2070100 h 2346325"/>
                <a:gd name="connsiteX10" fmla="*/ 327025 w 1152525"/>
                <a:gd name="connsiteY10" fmla="*/ 2133600 h 2346325"/>
                <a:gd name="connsiteX11" fmla="*/ 355600 w 1152525"/>
                <a:gd name="connsiteY11" fmla="*/ 2127250 h 2346325"/>
                <a:gd name="connsiteX12" fmla="*/ 393700 w 1152525"/>
                <a:gd name="connsiteY12" fmla="*/ 2168525 h 2346325"/>
                <a:gd name="connsiteX13" fmla="*/ 485775 w 1152525"/>
                <a:gd name="connsiteY13" fmla="*/ 2139950 h 2346325"/>
                <a:gd name="connsiteX14" fmla="*/ 577850 w 1152525"/>
                <a:gd name="connsiteY14" fmla="*/ 2301875 h 2346325"/>
                <a:gd name="connsiteX15" fmla="*/ 600075 w 1152525"/>
                <a:gd name="connsiteY15" fmla="*/ 2279650 h 2346325"/>
                <a:gd name="connsiteX16" fmla="*/ 625475 w 1152525"/>
                <a:gd name="connsiteY16" fmla="*/ 2314575 h 2346325"/>
                <a:gd name="connsiteX17" fmla="*/ 654050 w 1152525"/>
                <a:gd name="connsiteY17" fmla="*/ 2292350 h 2346325"/>
                <a:gd name="connsiteX18" fmla="*/ 673100 w 1152525"/>
                <a:gd name="connsiteY18" fmla="*/ 2336800 h 2346325"/>
                <a:gd name="connsiteX19" fmla="*/ 720725 w 1152525"/>
                <a:gd name="connsiteY19" fmla="*/ 2346325 h 2346325"/>
                <a:gd name="connsiteX20" fmla="*/ 854075 w 1152525"/>
                <a:gd name="connsiteY20" fmla="*/ 2117725 h 2346325"/>
                <a:gd name="connsiteX21" fmla="*/ 1003300 w 1152525"/>
                <a:gd name="connsiteY21" fmla="*/ 2066925 h 2346325"/>
                <a:gd name="connsiteX22" fmla="*/ 1003300 w 1152525"/>
                <a:gd name="connsiteY22" fmla="*/ 2003425 h 2346325"/>
                <a:gd name="connsiteX23" fmla="*/ 1041400 w 1152525"/>
                <a:gd name="connsiteY23" fmla="*/ 2009775 h 2346325"/>
                <a:gd name="connsiteX24" fmla="*/ 1066800 w 1152525"/>
                <a:gd name="connsiteY24" fmla="*/ 1952625 h 2346325"/>
                <a:gd name="connsiteX25" fmla="*/ 1044575 w 1152525"/>
                <a:gd name="connsiteY25" fmla="*/ 1898650 h 2346325"/>
                <a:gd name="connsiteX26" fmla="*/ 987425 w 1152525"/>
                <a:gd name="connsiteY26" fmla="*/ 1806575 h 2346325"/>
                <a:gd name="connsiteX27" fmla="*/ 1035050 w 1152525"/>
                <a:gd name="connsiteY27" fmla="*/ 1641475 h 2346325"/>
                <a:gd name="connsiteX28" fmla="*/ 863600 w 1152525"/>
                <a:gd name="connsiteY28" fmla="*/ 1524000 h 2346325"/>
                <a:gd name="connsiteX29" fmla="*/ 860425 w 1152525"/>
                <a:gd name="connsiteY29" fmla="*/ 1460500 h 2346325"/>
                <a:gd name="connsiteX30" fmla="*/ 796925 w 1152525"/>
                <a:gd name="connsiteY30" fmla="*/ 1470025 h 2346325"/>
                <a:gd name="connsiteX31" fmla="*/ 752475 w 1152525"/>
                <a:gd name="connsiteY31" fmla="*/ 1352550 h 2346325"/>
                <a:gd name="connsiteX32" fmla="*/ 720725 w 1152525"/>
                <a:gd name="connsiteY32" fmla="*/ 1457325 h 2346325"/>
                <a:gd name="connsiteX33" fmla="*/ 622300 w 1152525"/>
                <a:gd name="connsiteY33" fmla="*/ 1422400 h 2346325"/>
                <a:gd name="connsiteX34" fmla="*/ 612775 w 1152525"/>
                <a:gd name="connsiteY34" fmla="*/ 1387475 h 2346325"/>
                <a:gd name="connsiteX35" fmla="*/ 568325 w 1152525"/>
                <a:gd name="connsiteY35" fmla="*/ 1387475 h 2346325"/>
                <a:gd name="connsiteX36" fmla="*/ 600075 w 1152525"/>
                <a:gd name="connsiteY36" fmla="*/ 1171575 h 2346325"/>
                <a:gd name="connsiteX37" fmla="*/ 841375 w 1152525"/>
                <a:gd name="connsiteY37" fmla="*/ 993775 h 2346325"/>
                <a:gd name="connsiteX38" fmla="*/ 1092200 w 1152525"/>
                <a:gd name="connsiteY38" fmla="*/ 1050925 h 2346325"/>
                <a:gd name="connsiteX39" fmla="*/ 1152525 w 1152525"/>
                <a:gd name="connsiteY39" fmla="*/ 923925 h 2346325"/>
                <a:gd name="connsiteX40" fmla="*/ 1003300 w 1152525"/>
                <a:gd name="connsiteY40" fmla="*/ 942975 h 2346325"/>
                <a:gd name="connsiteX41" fmla="*/ 844550 w 1152525"/>
                <a:gd name="connsiteY41" fmla="*/ 930275 h 2346325"/>
                <a:gd name="connsiteX42" fmla="*/ 854075 w 1152525"/>
                <a:gd name="connsiteY42" fmla="*/ 828675 h 2346325"/>
                <a:gd name="connsiteX43" fmla="*/ 879475 w 1152525"/>
                <a:gd name="connsiteY43" fmla="*/ 536575 h 2346325"/>
                <a:gd name="connsiteX44" fmla="*/ 942975 w 1152525"/>
                <a:gd name="connsiteY44" fmla="*/ 441325 h 2346325"/>
                <a:gd name="connsiteX45" fmla="*/ 939800 w 1152525"/>
                <a:gd name="connsiteY45" fmla="*/ 266700 h 2346325"/>
                <a:gd name="connsiteX46" fmla="*/ 758825 w 1152525"/>
                <a:gd name="connsiteY46" fmla="*/ 231775 h 2346325"/>
                <a:gd name="connsiteX47" fmla="*/ 533400 w 1152525"/>
                <a:gd name="connsiteY47" fmla="*/ 238125 h 2346325"/>
                <a:gd name="connsiteX48" fmla="*/ 466725 w 1152525"/>
                <a:gd name="connsiteY48" fmla="*/ 38100 h 2346325"/>
                <a:gd name="connsiteX49" fmla="*/ 422275 w 1152525"/>
                <a:gd name="connsiteY49" fmla="*/ 50800 h 2346325"/>
                <a:gd name="connsiteX50" fmla="*/ 384175 w 1152525"/>
                <a:gd name="connsiteY50" fmla="*/ 0 h 2346325"/>
                <a:gd name="connsiteX51" fmla="*/ 323850 w 1152525"/>
                <a:gd name="connsiteY51" fmla="*/ 50800 h 2346325"/>
                <a:gd name="connsiteX0" fmla="*/ 0 w 1152525"/>
                <a:gd name="connsiteY0" fmla="*/ 1784350 h 2346325"/>
                <a:gd name="connsiteX1" fmla="*/ 31750 w 1152525"/>
                <a:gd name="connsiteY1" fmla="*/ 1841500 h 2346325"/>
                <a:gd name="connsiteX2" fmla="*/ 127000 w 1152525"/>
                <a:gd name="connsiteY2" fmla="*/ 1835150 h 2346325"/>
                <a:gd name="connsiteX3" fmla="*/ 136525 w 1152525"/>
                <a:gd name="connsiteY3" fmla="*/ 1876425 h 2346325"/>
                <a:gd name="connsiteX4" fmla="*/ 171450 w 1152525"/>
                <a:gd name="connsiteY4" fmla="*/ 1876425 h 2346325"/>
                <a:gd name="connsiteX5" fmla="*/ 215900 w 1152525"/>
                <a:gd name="connsiteY5" fmla="*/ 1911350 h 2346325"/>
                <a:gd name="connsiteX6" fmla="*/ 190500 w 1152525"/>
                <a:gd name="connsiteY6" fmla="*/ 1943100 h 2346325"/>
                <a:gd name="connsiteX7" fmla="*/ 250825 w 1152525"/>
                <a:gd name="connsiteY7" fmla="*/ 1981200 h 2346325"/>
                <a:gd name="connsiteX8" fmla="*/ 250825 w 1152525"/>
                <a:gd name="connsiteY8" fmla="*/ 2044700 h 2346325"/>
                <a:gd name="connsiteX9" fmla="*/ 295275 w 1152525"/>
                <a:gd name="connsiteY9" fmla="*/ 2070100 h 2346325"/>
                <a:gd name="connsiteX10" fmla="*/ 327025 w 1152525"/>
                <a:gd name="connsiteY10" fmla="*/ 2133600 h 2346325"/>
                <a:gd name="connsiteX11" fmla="*/ 355600 w 1152525"/>
                <a:gd name="connsiteY11" fmla="*/ 2127250 h 2346325"/>
                <a:gd name="connsiteX12" fmla="*/ 393700 w 1152525"/>
                <a:gd name="connsiteY12" fmla="*/ 2168525 h 2346325"/>
                <a:gd name="connsiteX13" fmla="*/ 485775 w 1152525"/>
                <a:gd name="connsiteY13" fmla="*/ 2139950 h 2346325"/>
                <a:gd name="connsiteX14" fmla="*/ 577850 w 1152525"/>
                <a:gd name="connsiteY14" fmla="*/ 2301875 h 2346325"/>
                <a:gd name="connsiteX15" fmla="*/ 600075 w 1152525"/>
                <a:gd name="connsiteY15" fmla="*/ 2279650 h 2346325"/>
                <a:gd name="connsiteX16" fmla="*/ 625475 w 1152525"/>
                <a:gd name="connsiteY16" fmla="*/ 2314575 h 2346325"/>
                <a:gd name="connsiteX17" fmla="*/ 654050 w 1152525"/>
                <a:gd name="connsiteY17" fmla="*/ 2292350 h 2346325"/>
                <a:gd name="connsiteX18" fmla="*/ 673100 w 1152525"/>
                <a:gd name="connsiteY18" fmla="*/ 2336800 h 2346325"/>
                <a:gd name="connsiteX19" fmla="*/ 720725 w 1152525"/>
                <a:gd name="connsiteY19" fmla="*/ 2346325 h 2346325"/>
                <a:gd name="connsiteX20" fmla="*/ 854075 w 1152525"/>
                <a:gd name="connsiteY20" fmla="*/ 2117725 h 2346325"/>
                <a:gd name="connsiteX21" fmla="*/ 1003300 w 1152525"/>
                <a:gd name="connsiteY21" fmla="*/ 2066925 h 2346325"/>
                <a:gd name="connsiteX22" fmla="*/ 1003300 w 1152525"/>
                <a:gd name="connsiteY22" fmla="*/ 2003425 h 2346325"/>
                <a:gd name="connsiteX23" fmla="*/ 1041400 w 1152525"/>
                <a:gd name="connsiteY23" fmla="*/ 2009775 h 2346325"/>
                <a:gd name="connsiteX24" fmla="*/ 1066800 w 1152525"/>
                <a:gd name="connsiteY24" fmla="*/ 1952625 h 2346325"/>
                <a:gd name="connsiteX25" fmla="*/ 1044575 w 1152525"/>
                <a:gd name="connsiteY25" fmla="*/ 1898650 h 2346325"/>
                <a:gd name="connsiteX26" fmla="*/ 987425 w 1152525"/>
                <a:gd name="connsiteY26" fmla="*/ 1806575 h 2346325"/>
                <a:gd name="connsiteX27" fmla="*/ 1035050 w 1152525"/>
                <a:gd name="connsiteY27" fmla="*/ 1641475 h 2346325"/>
                <a:gd name="connsiteX28" fmla="*/ 863600 w 1152525"/>
                <a:gd name="connsiteY28" fmla="*/ 1524000 h 2346325"/>
                <a:gd name="connsiteX29" fmla="*/ 860425 w 1152525"/>
                <a:gd name="connsiteY29" fmla="*/ 1460500 h 2346325"/>
                <a:gd name="connsiteX30" fmla="*/ 796925 w 1152525"/>
                <a:gd name="connsiteY30" fmla="*/ 1470025 h 2346325"/>
                <a:gd name="connsiteX31" fmla="*/ 752475 w 1152525"/>
                <a:gd name="connsiteY31" fmla="*/ 1352550 h 2346325"/>
                <a:gd name="connsiteX32" fmla="*/ 720725 w 1152525"/>
                <a:gd name="connsiteY32" fmla="*/ 1457325 h 2346325"/>
                <a:gd name="connsiteX33" fmla="*/ 622300 w 1152525"/>
                <a:gd name="connsiteY33" fmla="*/ 1422400 h 2346325"/>
                <a:gd name="connsiteX34" fmla="*/ 612775 w 1152525"/>
                <a:gd name="connsiteY34" fmla="*/ 1387475 h 2346325"/>
                <a:gd name="connsiteX35" fmla="*/ 568325 w 1152525"/>
                <a:gd name="connsiteY35" fmla="*/ 1387475 h 2346325"/>
                <a:gd name="connsiteX36" fmla="*/ 600075 w 1152525"/>
                <a:gd name="connsiteY36" fmla="*/ 1171575 h 2346325"/>
                <a:gd name="connsiteX37" fmla="*/ 841375 w 1152525"/>
                <a:gd name="connsiteY37" fmla="*/ 993775 h 2346325"/>
                <a:gd name="connsiteX38" fmla="*/ 1092200 w 1152525"/>
                <a:gd name="connsiteY38" fmla="*/ 1050925 h 2346325"/>
                <a:gd name="connsiteX39" fmla="*/ 1152525 w 1152525"/>
                <a:gd name="connsiteY39" fmla="*/ 923925 h 2346325"/>
                <a:gd name="connsiteX40" fmla="*/ 1003300 w 1152525"/>
                <a:gd name="connsiteY40" fmla="*/ 942975 h 2346325"/>
                <a:gd name="connsiteX41" fmla="*/ 844550 w 1152525"/>
                <a:gd name="connsiteY41" fmla="*/ 930275 h 2346325"/>
                <a:gd name="connsiteX42" fmla="*/ 854075 w 1152525"/>
                <a:gd name="connsiteY42" fmla="*/ 828675 h 2346325"/>
                <a:gd name="connsiteX43" fmla="*/ 879475 w 1152525"/>
                <a:gd name="connsiteY43" fmla="*/ 536575 h 2346325"/>
                <a:gd name="connsiteX44" fmla="*/ 942975 w 1152525"/>
                <a:gd name="connsiteY44" fmla="*/ 441325 h 2346325"/>
                <a:gd name="connsiteX45" fmla="*/ 939800 w 1152525"/>
                <a:gd name="connsiteY45" fmla="*/ 266700 h 2346325"/>
                <a:gd name="connsiteX46" fmla="*/ 758825 w 1152525"/>
                <a:gd name="connsiteY46" fmla="*/ 231775 h 2346325"/>
                <a:gd name="connsiteX47" fmla="*/ 533400 w 1152525"/>
                <a:gd name="connsiteY47" fmla="*/ 238125 h 2346325"/>
                <a:gd name="connsiteX48" fmla="*/ 466725 w 1152525"/>
                <a:gd name="connsiteY48" fmla="*/ 38100 h 2346325"/>
                <a:gd name="connsiteX49" fmla="*/ 431800 w 1152525"/>
                <a:gd name="connsiteY49" fmla="*/ 41275 h 2346325"/>
                <a:gd name="connsiteX50" fmla="*/ 384175 w 1152525"/>
                <a:gd name="connsiteY50" fmla="*/ 0 h 2346325"/>
                <a:gd name="connsiteX51" fmla="*/ 323850 w 1152525"/>
                <a:gd name="connsiteY51" fmla="*/ 50800 h 2346325"/>
                <a:gd name="connsiteX0" fmla="*/ 0 w 1152525"/>
                <a:gd name="connsiteY0" fmla="*/ 1784350 h 2346325"/>
                <a:gd name="connsiteX1" fmla="*/ 31750 w 1152525"/>
                <a:gd name="connsiteY1" fmla="*/ 1841500 h 2346325"/>
                <a:gd name="connsiteX2" fmla="*/ 127000 w 1152525"/>
                <a:gd name="connsiteY2" fmla="*/ 1835150 h 2346325"/>
                <a:gd name="connsiteX3" fmla="*/ 136525 w 1152525"/>
                <a:gd name="connsiteY3" fmla="*/ 1876425 h 2346325"/>
                <a:gd name="connsiteX4" fmla="*/ 171450 w 1152525"/>
                <a:gd name="connsiteY4" fmla="*/ 1876425 h 2346325"/>
                <a:gd name="connsiteX5" fmla="*/ 215900 w 1152525"/>
                <a:gd name="connsiteY5" fmla="*/ 1911350 h 2346325"/>
                <a:gd name="connsiteX6" fmla="*/ 190500 w 1152525"/>
                <a:gd name="connsiteY6" fmla="*/ 1943100 h 2346325"/>
                <a:gd name="connsiteX7" fmla="*/ 250825 w 1152525"/>
                <a:gd name="connsiteY7" fmla="*/ 1981200 h 2346325"/>
                <a:gd name="connsiteX8" fmla="*/ 250825 w 1152525"/>
                <a:gd name="connsiteY8" fmla="*/ 2044700 h 2346325"/>
                <a:gd name="connsiteX9" fmla="*/ 295275 w 1152525"/>
                <a:gd name="connsiteY9" fmla="*/ 2070100 h 2346325"/>
                <a:gd name="connsiteX10" fmla="*/ 327025 w 1152525"/>
                <a:gd name="connsiteY10" fmla="*/ 2133600 h 2346325"/>
                <a:gd name="connsiteX11" fmla="*/ 355600 w 1152525"/>
                <a:gd name="connsiteY11" fmla="*/ 2127250 h 2346325"/>
                <a:gd name="connsiteX12" fmla="*/ 393700 w 1152525"/>
                <a:gd name="connsiteY12" fmla="*/ 2168525 h 2346325"/>
                <a:gd name="connsiteX13" fmla="*/ 485775 w 1152525"/>
                <a:gd name="connsiteY13" fmla="*/ 2139950 h 2346325"/>
                <a:gd name="connsiteX14" fmla="*/ 577850 w 1152525"/>
                <a:gd name="connsiteY14" fmla="*/ 2301875 h 2346325"/>
                <a:gd name="connsiteX15" fmla="*/ 600075 w 1152525"/>
                <a:gd name="connsiteY15" fmla="*/ 2279650 h 2346325"/>
                <a:gd name="connsiteX16" fmla="*/ 625475 w 1152525"/>
                <a:gd name="connsiteY16" fmla="*/ 2314575 h 2346325"/>
                <a:gd name="connsiteX17" fmla="*/ 654050 w 1152525"/>
                <a:gd name="connsiteY17" fmla="*/ 2292350 h 2346325"/>
                <a:gd name="connsiteX18" fmla="*/ 673100 w 1152525"/>
                <a:gd name="connsiteY18" fmla="*/ 2336800 h 2346325"/>
                <a:gd name="connsiteX19" fmla="*/ 720725 w 1152525"/>
                <a:gd name="connsiteY19" fmla="*/ 2346325 h 2346325"/>
                <a:gd name="connsiteX20" fmla="*/ 854075 w 1152525"/>
                <a:gd name="connsiteY20" fmla="*/ 2117725 h 2346325"/>
                <a:gd name="connsiteX21" fmla="*/ 1003300 w 1152525"/>
                <a:gd name="connsiteY21" fmla="*/ 2066925 h 2346325"/>
                <a:gd name="connsiteX22" fmla="*/ 1003300 w 1152525"/>
                <a:gd name="connsiteY22" fmla="*/ 2003425 h 2346325"/>
                <a:gd name="connsiteX23" fmla="*/ 1041400 w 1152525"/>
                <a:gd name="connsiteY23" fmla="*/ 2009775 h 2346325"/>
                <a:gd name="connsiteX24" fmla="*/ 1066800 w 1152525"/>
                <a:gd name="connsiteY24" fmla="*/ 1952625 h 2346325"/>
                <a:gd name="connsiteX25" fmla="*/ 1044575 w 1152525"/>
                <a:gd name="connsiteY25" fmla="*/ 1898650 h 2346325"/>
                <a:gd name="connsiteX26" fmla="*/ 987425 w 1152525"/>
                <a:gd name="connsiteY26" fmla="*/ 1806575 h 2346325"/>
                <a:gd name="connsiteX27" fmla="*/ 1035050 w 1152525"/>
                <a:gd name="connsiteY27" fmla="*/ 1641475 h 2346325"/>
                <a:gd name="connsiteX28" fmla="*/ 863600 w 1152525"/>
                <a:gd name="connsiteY28" fmla="*/ 1524000 h 2346325"/>
                <a:gd name="connsiteX29" fmla="*/ 860425 w 1152525"/>
                <a:gd name="connsiteY29" fmla="*/ 1460500 h 2346325"/>
                <a:gd name="connsiteX30" fmla="*/ 796925 w 1152525"/>
                <a:gd name="connsiteY30" fmla="*/ 1470025 h 2346325"/>
                <a:gd name="connsiteX31" fmla="*/ 752475 w 1152525"/>
                <a:gd name="connsiteY31" fmla="*/ 1352550 h 2346325"/>
                <a:gd name="connsiteX32" fmla="*/ 720725 w 1152525"/>
                <a:gd name="connsiteY32" fmla="*/ 1457325 h 2346325"/>
                <a:gd name="connsiteX33" fmla="*/ 622300 w 1152525"/>
                <a:gd name="connsiteY33" fmla="*/ 1422400 h 2346325"/>
                <a:gd name="connsiteX34" fmla="*/ 612775 w 1152525"/>
                <a:gd name="connsiteY34" fmla="*/ 1387475 h 2346325"/>
                <a:gd name="connsiteX35" fmla="*/ 568325 w 1152525"/>
                <a:gd name="connsiteY35" fmla="*/ 1387475 h 2346325"/>
                <a:gd name="connsiteX36" fmla="*/ 600075 w 1152525"/>
                <a:gd name="connsiteY36" fmla="*/ 1171575 h 2346325"/>
                <a:gd name="connsiteX37" fmla="*/ 841375 w 1152525"/>
                <a:gd name="connsiteY37" fmla="*/ 993775 h 2346325"/>
                <a:gd name="connsiteX38" fmla="*/ 1092200 w 1152525"/>
                <a:gd name="connsiteY38" fmla="*/ 1050925 h 2346325"/>
                <a:gd name="connsiteX39" fmla="*/ 1152525 w 1152525"/>
                <a:gd name="connsiteY39" fmla="*/ 923925 h 2346325"/>
                <a:gd name="connsiteX40" fmla="*/ 1003300 w 1152525"/>
                <a:gd name="connsiteY40" fmla="*/ 942975 h 2346325"/>
                <a:gd name="connsiteX41" fmla="*/ 844550 w 1152525"/>
                <a:gd name="connsiteY41" fmla="*/ 930275 h 2346325"/>
                <a:gd name="connsiteX42" fmla="*/ 854075 w 1152525"/>
                <a:gd name="connsiteY42" fmla="*/ 828675 h 2346325"/>
                <a:gd name="connsiteX43" fmla="*/ 879475 w 1152525"/>
                <a:gd name="connsiteY43" fmla="*/ 536575 h 2346325"/>
                <a:gd name="connsiteX44" fmla="*/ 942975 w 1152525"/>
                <a:gd name="connsiteY44" fmla="*/ 441325 h 2346325"/>
                <a:gd name="connsiteX45" fmla="*/ 939800 w 1152525"/>
                <a:gd name="connsiteY45" fmla="*/ 266700 h 2346325"/>
                <a:gd name="connsiteX46" fmla="*/ 758825 w 1152525"/>
                <a:gd name="connsiteY46" fmla="*/ 231775 h 2346325"/>
                <a:gd name="connsiteX47" fmla="*/ 539750 w 1152525"/>
                <a:gd name="connsiteY47" fmla="*/ 66675 h 2346325"/>
                <a:gd name="connsiteX48" fmla="*/ 466725 w 1152525"/>
                <a:gd name="connsiteY48" fmla="*/ 38100 h 2346325"/>
                <a:gd name="connsiteX49" fmla="*/ 431800 w 1152525"/>
                <a:gd name="connsiteY49" fmla="*/ 41275 h 2346325"/>
                <a:gd name="connsiteX50" fmla="*/ 384175 w 1152525"/>
                <a:gd name="connsiteY50" fmla="*/ 0 h 2346325"/>
                <a:gd name="connsiteX51" fmla="*/ 323850 w 1152525"/>
                <a:gd name="connsiteY51" fmla="*/ 50800 h 2346325"/>
                <a:gd name="connsiteX0" fmla="*/ 0 w 1152525"/>
                <a:gd name="connsiteY0" fmla="*/ 1787525 h 2349500"/>
                <a:gd name="connsiteX1" fmla="*/ 31750 w 1152525"/>
                <a:gd name="connsiteY1" fmla="*/ 1844675 h 2349500"/>
                <a:gd name="connsiteX2" fmla="*/ 127000 w 1152525"/>
                <a:gd name="connsiteY2" fmla="*/ 1838325 h 2349500"/>
                <a:gd name="connsiteX3" fmla="*/ 136525 w 1152525"/>
                <a:gd name="connsiteY3" fmla="*/ 1879600 h 2349500"/>
                <a:gd name="connsiteX4" fmla="*/ 171450 w 1152525"/>
                <a:gd name="connsiteY4" fmla="*/ 1879600 h 2349500"/>
                <a:gd name="connsiteX5" fmla="*/ 215900 w 1152525"/>
                <a:gd name="connsiteY5" fmla="*/ 1914525 h 2349500"/>
                <a:gd name="connsiteX6" fmla="*/ 190500 w 1152525"/>
                <a:gd name="connsiteY6" fmla="*/ 1946275 h 2349500"/>
                <a:gd name="connsiteX7" fmla="*/ 250825 w 1152525"/>
                <a:gd name="connsiteY7" fmla="*/ 1984375 h 2349500"/>
                <a:gd name="connsiteX8" fmla="*/ 250825 w 1152525"/>
                <a:gd name="connsiteY8" fmla="*/ 2047875 h 2349500"/>
                <a:gd name="connsiteX9" fmla="*/ 295275 w 1152525"/>
                <a:gd name="connsiteY9" fmla="*/ 2073275 h 2349500"/>
                <a:gd name="connsiteX10" fmla="*/ 327025 w 1152525"/>
                <a:gd name="connsiteY10" fmla="*/ 2136775 h 2349500"/>
                <a:gd name="connsiteX11" fmla="*/ 355600 w 1152525"/>
                <a:gd name="connsiteY11" fmla="*/ 2130425 h 2349500"/>
                <a:gd name="connsiteX12" fmla="*/ 393700 w 1152525"/>
                <a:gd name="connsiteY12" fmla="*/ 2171700 h 2349500"/>
                <a:gd name="connsiteX13" fmla="*/ 485775 w 1152525"/>
                <a:gd name="connsiteY13" fmla="*/ 2143125 h 2349500"/>
                <a:gd name="connsiteX14" fmla="*/ 577850 w 1152525"/>
                <a:gd name="connsiteY14" fmla="*/ 2305050 h 2349500"/>
                <a:gd name="connsiteX15" fmla="*/ 600075 w 1152525"/>
                <a:gd name="connsiteY15" fmla="*/ 2282825 h 2349500"/>
                <a:gd name="connsiteX16" fmla="*/ 625475 w 1152525"/>
                <a:gd name="connsiteY16" fmla="*/ 2317750 h 2349500"/>
                <a:gd name="connsiteX17" fmla="*/ 654050 w 1152525"/>
                <a:gd name="connsiteY17" fmla="*/ 2295525 h 2349500"/>
                <a:gd name="connsiteX18" fmla="*/ 673100 w 1152525"/>
                <a:gd name="connsiteY18" fmla="*/ 2339975 h 2349500"/>
                <a:gd name="connsiteX19" fmla="*/ 720725 w 1152525"/>
                <a:gd name="connsiteY19" fmla="*/ 2349500 h 2349500"/>
                <a:gd name="connsiteX20" fmla="*/ 854075 w 1152525"/>
                <a:gd name="connsiteY20" fmla="*/ 2120900 h 2349500"/>
                <a:gd name="connsiteX21" fmla="*/ 1003300 w 1152525"/>
                <a:gd name="connsiteY21" fmla="*/ 2070100 h 2349500"/>
                <a:gd name="connsiteX22" fmla="*/ 1003300 w 1152525"/>
                <a:gd name="connsiteY22" fmla="*/ 2006600 h 2349500"/>
                <a:gd name="connsiteX23" fmla="*/ 1041400 w 1152525"/>
                <a:gd name="connsiteY23" fmla="*/ 2012950 h 2349500"/>
                <a:gd name="connsiteX24" fmla="*/ 1066800 w 1152525"/>
                <a:gd name="connsiteY24" fmla="*/ 1955800 h 2349500"/>
                <a:gd name="connsiteX25" fmla="*/ 1044575 w 1152525"/>
                <a:gd name="connsiteY25" fmla="*/ 1901825 h 2349500"/>
                <a:gd name="connsiteX26" fmla="*/ 987425 w 1152525"/>
                <a:gd name="connsiteY26" fmla="*/ 1809750 h 2349500"/>
                <a:gd name="connsiteX27" fmla="*/ 1035050 w 1152525"/>
                <a:gd name="connsiteY27" fmla="*/ 1644650 h 2349500"/>
                <a:gd name="connsiteX28" fmla="*/ 863600 w 1152525"/>
                <a:gd name="connsiteY28" fmla="*/ 1527175 h 2349500"/>
                <a:gd name="connsiteX29" fmla="*/ 860425 w 1152525"/>
                <a:gd name="connsiteY29" fmla="*/ 1463675 h 2349500"/>
                <a:gd name="connsiteX30" fmla="*/ 796925 w 1152525"/>
                <a:gd name="connsiteY30" fmla="*/ 1473200 h 2349500"/>
                <a:gd name="connsiteX31" fmla="*/ 752475 w 1152525"/>
                <a:gd name="connsiteY31" fmla="*/ 1355725 h 2349500"/>
                <a:gd name="connsiteX32" fmla="*/ 720725 w 1152525"/>
                <a:gd name="connsiteY32" fmla="*/ 1460500 h 2349500"/>
                <a:gd name="connsiteX33" fmla="*/ 622300 w 1152525"/>
                <a:gd name="connsiteY33" fmla="*/ 1425575 h 2349500"/>
                <a:gd name="connsiteX34" fmla="*/ 612775 w 1152525"/>
                <a:gd name="connsiteY34" fmla="*/ 1390650 h 2349500"/>
                <a:gd name="connsiteX35" fmla="*/ 568325 w 1152525"/>
                <a:gd name="connsiteY35" fmla="*/ 1390650 h 2349500"/>
                <a:gd name="connsiteX36" fmla="*/ 600075 w 1152525"/>
                <a:gd name="connsiteY36" fmla="*/ 1174750 h 2349500"/>
                <a:gd name="connsiteX37" fmla="*/ 841375 w 1152525"/>
                <a:gd name="connsiteY37" fmla="*/ 996950 h 2349500"/>
                <a:gd name="connsiteX38" fmla="*/ 1092200 w 1152525"/>
                <a:gd name="connsiteY38" fmla="*/ 1054100 h 2349500"/>
                <a:gd name="connsiteX39" fmla="*/ 1152525 w 1152525"/>
                <a:gd name="connsiteY39" fmla="*/ 927100 h 2349500"/>
                <a:gd name="connsiteX40" fmla="*/ 1003300 w 1152525"/>
                <a:gd name="connsiteY40" fmla="*/ 946150 h 2349500"/>
                <a:gd name="connsiteX41" fmla="*/ 844550 w 1152525"/>
                <a:gd name="connsiteY41" fmla="*/ 933450 h 2349500"/>
                <a:gd name="connsiteX42" fmla="*/ 854075 w 1152525"/>
                <a:gd name="connsiteY42" fmla="*/ 831850 h 2349500"/>
                <a:gd name="connsiteX43" fmla="*/ 879475 w 1152525"/>
                <a:gd name="connsiteY43" fmla="*/ 539750 h 2349500"/>
                <a:gd name="connsiteX44" fmla="*/ 942975 w 1152525"/>
                <a:gd name="connsiteY44" fmla="*/ 444500 h 2349500"/>
                <a:gd name="connsiteX45" fmla="*/ 939800 w 1152525"/>
                <a:gd name="connsiteY45" fmla="*/ 269875 h 2349500"/>
                <a:gd name="connsiteX46" fmla="*/ 723900 w 1152525"/>
                <a:gd name="connsiteY46" fmla="*/ 0 h 2349500"/>
                <a:gd name="connsiteX47" fmla="*/ 539750 w 1152525"/>
                <a:gd name="connsiteY47" fmla="*/ 69850 h 2349500"/>
                <a:gd name="connsiteX48" fmla="*/ 466725 w 1152525"/>
                <a:gd name="connsiteY48" fmla="*/ 41275 h 2349500"/>
                <a:gd name="connsiteX49" fmla="*/ 431800 w 1152525"/>
                <a:gd name="connsiteY49" fmla="*/ 44450 h 2349500"/>
                <a:gd name="connsiteX50" fmla="*/ 384175 w 1152525"/>
                <a:gd name="connsiteY50" fmla="*/ 3175 h 2349500"/>
                <a:gd name="connsiteX51" fmla="*/ 323850 w 1152525"/>
                <a:gd name="connsiteY51" fmla="*/ 53975 h 2349500"/>
                <a:gd name="connsiteX0" fmla="*/ 0 w 1152525"/>
                <a:gd name="connsiteY0" fmla="*/ 1787525 h 2349500"/>
                <a:gd name="connsiteX1" fmla="*/ 31750 w 1152525"/>
                <a:gd name="connsiteY1" fmla="*/ 1844675 h 2349500"/>
                <a:gd name="connsiteX2" fmla="*/ 127000 w 1152525"/>
                <a:gd name="connsiteY2" fmla="*/ 1838325 h 2349500"/>
                <a:gd name="connsiteX3" fmla="*/ 136525 w 1152525"/>
                <a:gd name="connsiteY3" fmla="*/ 1879600 h 2349500"/>
                <a:gd name="connsiteX4" fmla="*/ 171450 w 1152525"/>
                <a:gd name="connsiteY4" fmla="*/ 1879600 h 2349500"/>
                <a:gd name="connsiteX5" fmla="*/ 215900 w 1152525"/>
                <a:gd name="connsiteY5" fmla="*/ 1914525 h 2349500"/>
                <a:gd name="connsiteX6" fmla="*/ 190500 w 1152525"/>
                <a:gd name="connsiteY6" fmla="*/ 1946275 h 2349500"/>
                <a:gd name="connsiteX7" fmla="*/ 250825 w 1152525"/>
                <a:gd name="connsiteY7" fmla="*/ 1984375 h 2349500"/>
                <a:gd name="connsiteX8" fmla="*/ 250825 w 1152525"/>
                <a:gd name="connsiteY8" fmla="*/ 2047875 h 2349500"/>
                <a:gd name="connsiteX9" fmla="*/ 295275 w 1152525"/>
                <a:gd name="connsiteY9" fmla="*/ 2073275 h 2349500"/>
                <a:gd name="connsiteX10" fmla="*/ 327025 w 1152525"/>
                <a:gd name="connsiteY10" fmla="*/ 2136775 h 2349500"/>
                <a:gd name="connsiteX11" fmla="*/ 355600 w 1152525"/>
                <a:gd name="connsiteY11" fmla="*/ 2130425 h 2349500"/>
                <a:gd name="connsiteX12" fmla="*/ 393700 w 1152525"/>
                <a:gd name="connsiteY12" fmla="*/ 2171700 h 2349500"/>
                <a:gd name="connsiteX13" fmla="*/ 485775 w 1152525"/>
                <a:gd name="connsiteY13" fmla="*/ 2143125 h 2349500"/>
                <a:gd name="connsiteX14" fmla="*/ 577850 w 1152525"/>
                <a:gd name="connsiteY14" fmla="*/ 2305050 h 2349500"/>
                <a:gd name="connsiteX15" fmla="*/ 600075 w 1152525"/>
                <a:gd name="connsiteY15" fmla="*/ 2282825 h 2349500"/>
                <a:gd name="connsiteX16" fmla="*/ 625475 w 1152525"/>
                <a:gd name="connsiteY16" fmla="*/ 2317750 h 2349500"/>
                <a:gd name="connsiteX17" fmla="*/ 654050 w 1152525"/>
                <a:gd name="connsiteY17" fmla="*/ 2295525 h 2349500"/>
                <a:gd name="connsiteX18" fmla="*/ 673100 w 1152525"/>
                <a:gd name="connsiteY18" fmla="*/ 2339975 h 2349500"/>
                <a:gd name="connsiteX19" fmla="*/ 720725 w 1152525"/>
                <a:gd name="connsiteY19" fmla="*/ 2349500 h 2349500"/>
                <a:gd name="connsiteX20" fmla="*/ 854075 w 1152525"/>
                <a:gd name="connsiteY20" fmla="*/ 2120900 h 2349500"/>
                <a:gd name="connsiteX21" fmla="*/ 1003300 w 1152525"/>
                <a:gd name="connsiteY21" fmla="*/ 2070100 h 2349500"/>
                <a:gd name="connsiteX22" fmla="*/ 1003300 w 1152525"/>
                <a:gd name="connsiteY22" fmla="*/ 2006600 h 2349500"/>
                <a:gd name="connsiteX23" fmla="*/ 1041400 w 1152525"/>
                <a:gd name="connsiteY23" fmla="*/ 2012950 h 2349500"/>
                <a:gd name="connsiteX24" fmla="*/ 1066800 w 1152525"/>
                <a:gd name="connsiteY24" fmla="*/ 1955800 h 2349500"/>
                <a:gd name="connsiteX25" fmla="*/ 1044575 w 1152525"/>
                <a:gd name="connsiteY25" fmla="*/ 1901825 h 2349500"/>
                <a:gd name="connsiteX26" fmla="*/ 987425 w 1152525"/>
                <a:gd name="connsiteY26" fmla="*/ 1809750 h 2349500"/>
                <a:gd name="connsiteX27" fmla="*/ 1035050 w 1152525"/>
                <a:gd name="connsiteY27" fmla="*/ 1644650 h 2349500"/>
                <a:gd name="connsiteX28" fmla="*/ 863600 w 1152525"/>
                <a:gd name="connsiteY28" fmla="*/ 1527175 h 2349500"/>
                <a:gd name="connsiteX29" fmla="*/ 860425 w 1152525"/>
                <a:gd name="connsiteY29" fmla="*/ 1463675 h 2349500"/>
                <a:gd name="connsiteX30" fmla="*/ 796925 w 1152525"/>
                <a:gd name="connsiteY30" fmla="*/ 1473200 h 2349500"/>
                <a:gd name="connsiteX31" fmla="*/ 752475 w 1152525"/>
                <a:gd name="connsiteY31" fmla="*/ 1355725 h 2349500"/>
                <a:gd name="connsiteX32" fmla="*/ 720725 w 1152525"/>
                <a:gd name="connsiteY32" fmla="*/ 1460500 h 2349500"/>
                <a:gd name="connsiteX33" fmla="*/ 622300 w 1152525"/>
                <a:gd name="connsiteY33" fmla="*/ 1425575 h 2349500"/>
                <a:gd name="connsiteX34" fmla="*/ 612775 w 1152525"/>
                <a:gd name="connsiteY34" fmla="*/ 1390650 h 2349500"/>
                <a:gd name="connsiteX35" fmla="*/ 568325 w 1152525"/>
                <a:gd name="connsiteY35" fmla="*/ 1390650 h 2349500"/>
                <a:gd name="connsiteX36" fmla="*/ 600075 w 1152525"/>
                <a:gd name="connsiteY36" fmla="*/ 1174750 h 2349500"/>
                <a:gd name="connsiteX37" fmla="*/ 841375 w 1152525"/>
                <a:gd name="connsiteY37" fmla="*/ 996950 h 2349500"/>
                <a:gd name="connsiteX38" fmla="*/ 1092200 w 1152525"/>
                <a:gd name="connsiteY38" fmla="*/ 1054100 h 2349500"/>
                <a:gd name="connsiteX39" fmla="*/ 1152525 w 1152525"/>
                <a:gd name="connsiteY39" fmla="*/ 927100 h 2349500"/>
                <a:gd name="connsiteX40" fmla="*/ 1003300 w 1152525"/>
                <a:gd name="connsiteY40" fmla="*/ 946150 h 2349500"/>
                <a:gd name="connsiteX41" fmla="*/ 844550 w 1152525"/>
                <a:gd name="connsiteY41" fmla="*/ 933450 h 2349500"/>
                <a:gd name="connsiteX42" fmla="*/ 854075 w 1152525"/>
                <a:gd name="connsiteY42" fmla="*/ 831850 h 2349500"/>
                <a:gd name="connsiteX43" fmla="*/ 879475 w 1152525"/>
                <a:gd name="connsiteY43" fmla="*/ 539750 h 2349500"/>
                <a:gd name="connsiteX44" fmla="*/ 942975 w 1152525"/>
                <a:gd name="connsiteY44" fmla="*/ 444500 h 2349500"/>
                <a:gd name="connsiteX45" fmla="*/ 939800 w 1152525"/>
                <a:gd name="connsiteY45" fmla="*/ 269875 h 2349500"/>
                <a:gd name="connsiteX46" fmla="*/ 723900 w 1152525"/>
                <a:gd name="connsiteY46" fmla="*/ 0 h 2349500"/>
                <a:gd name="connsiteX47" fmla="*/ 539750 w 1152525"/>
                <a:gd name="connsiteY47" fmla="*/ 60325 h 2349500"/>
                <a:gd name="connsiteX48" fmla="*/ 466725 w 1152525"/>
                <a:gd name="connsiteY48" fmla="*/ 41275 h 2349500"/>
                <a:gd name="connsiteX49" fmla="*/ 431800 w 1152525"/>
                <a:gd name="connsiteY49" fmla="*/ 44450 h 2349500"/>
                <a:gd name="connsiteX50" fmla="*/ 384175 w 1152525"/>
                <a:gd name="connsiteY50" fmla="*/ 3175 h 2349500"/>
                <a:gd name="connsiteX51" fmla="*/ 323850 w 1152525"/>
                <a:gd name="connsiteY51" fmla="*/ 53975 h 2349500"/>
                <a:gd name="connsiteX0" fmla="*/ 0 w 1152525"/>
                <a:gd name="connsiteY0" fmla="*/ 1787525 h 2349500"/>
                <a:gd name="connsiteX1" fmla="*/ 31750 w 1152525"/>
                <a:gd name="connsiteY1" fmla="*/ 1844675 h 2349500"/>
                <a:gd name="connsiteX2" fmla="*/ 127000 w 1152525"/>
                <a:gd name="connsiteY2" fmla="*/ 1838325 h 2349500"/>
                <a:gd name="connsiteX3" fmla="*/ 136525 w 1152525"/>
                <a:gd name="connsiteY3" fmla="*/ 1879600 h 2349500"/>
                <a:gd name="connsiteX4" fmla="*/ 171450 w 1152525"/>
                <a:gd name="connsiteY4" fmla="*/ 1879600 h 2349500"/>
                <a:gd name="connsiteX5" fmla="*/ 215900 w 1152525"/>
                <a:gd name="connsiteY5" fmla="*/ 1914525 h 2349500"/>
                <a:gd name="connsiteX6" fmla="*/ 190500 w 1152525"/>
                <a:gd name="connsiteY6" fmla="*/ 1946275 h 2349500"/>
                <a:gd name="connsiteX7" fmla="*/ 250825 w 1152525"/>
                <a:gd name="connsiteY7" fmla="*/ 1984375 h 2349500"/>
                <a:gd name="connsiteX8" fmla="*/ 250825 w 1152525"/>
                <a:gd name="connsiteY8" fmla="*/ 2047875 h 2349500"/>
                <a:gd name="connsiteX9" fmla="*/ 295275 w 1152525"/>
                <a:gd name="connsiteY9" fmla="*/ 2073275 h 2349500"/>
                <a:gd name="connsiteX10" fmla="*/ 327025 w 1152525"/>
                <a:gd name="connsiteY10" fmla="*/ 2136775 h 2349500"/>
                <a:gd name="connsiteX11" fmla="*/ 355600 w 1152525"/>
                <a:gd name="connsiteY11" fmla="*/ 2130425 h 2349500"/>
                <a:gd name="connsiteX12" fmla="*/ 393700 w 1152525"/>
                <a:gd name="connsiteY12" fmla="*/ 2171700 h 2349500"/>
                <a:gd name="connsiteX13" fmla="*/ 485775 w 1152525"/>
                <a:gd name="connsiteY13" fmla="*/ 2143125 h 2349500"/>
                <a:gd name="connsiteX14" fmla="*/ 577850 w 1152525"/>
                <a:gd name="connsiteY14" fmla="*/ 2305050 h 2349500"/>
                <a:gd name="connsiteX15" fmla="*/ 600075 w 1152525"/>
                <a:gd name="connsiteY15" fmla="*/ 2282825 h 2349500"/>
                <a:gd name="connsiteX16" fmla="*/ 625475 w 1152525"/>
                <a:gd name="connsiteY16" fmla="*/ 2317750 h 2349500"/>
                <a:gd name="connsiteX17" fmla="*/ 654050 w 1152525"/>
                <a:gd name="connsiteY17" fmla="*/ 2295525 h 2349500"/>
                <a:gd name="connsiteX18" fmla="*/ 673100 w 1152525"/>
                <a:gd name="connsiteY18" fmla="*/ 2339975 h 2349500"/>
                <a:gd name="connsiteX19" fmla="*/ 720725 w 1152525"/>
                <a:gd name="connsiteY19" fmla="*/ 2349500 h 2349500"/>
                <a:gd name="connsiteX20" fmla="*/ 854075 w 1152525"/>
                <a:gd name="connsiteY20" fmla="*/ 2120900 h 2349500"/>
                <a:gd name="connsiteX21" fmla="*/ 1003300 w 1152525"/>
                <a:gd name="connsiteY21" fmla="*/ 2070100 h 2349500"/>
                <a:gd name="connsiteX22" fmla="*/ 1003300 w 1152525"/>
                <a:gd name="connsiteY22" fmla="*/ 2006600 h 2349500"/>
                <a:gd name="connsiteX23" fmla="*/ 1041400 w 1152525"/>
                <a:gd name="connsiteY23" fmla="*/ 2012950 h 2349500"/>
                <a:gd name="connsiteX24" fmla="*/ 1066800 w 1152525"/>
                <a:gd name="connsiteY24" fmla="*/ 1955800 h 2349500"/>
                <a:gd name="connsiteX25" fmla="*/ 1044575 w 1152525"/>
                <a:gd name="connsiteY25" fmla="*/ 1901825 h 2349500"/>
                <a:gd name="connsiteX26" fmla="*/ 987425 w 1152525"/>
                <a:gd name="connsiteY26" fmla="*/ 1809750 h 2349500"/>
                <a:gd name="connsiteX27" fmla="*/ 1035050 w 1152525"/>
                <a:gd name="connsiteY27" fmla="*/ 1644650 h 2349500"/>
                <a:gd name="connsiteX28" fmla="*/ 863600 w 1152525"/>
                <a:gd name="connsiteY28" fmla="*/ 1527175 h 2349500"/>
                <a:gd name="connsiteX29" fmla="*/ 860425 w 1152525"/>
                <a:gd name="connsiteY29" fmla="*/ 1463675 h 2349500"/>
                <a:gd name="connsiteX30" fmla="*/ 796925 w 1152525"/>
                <a:gd name="connsiteY30" fmla="*/ 1473200 h 2349500"/>
                <a:gd name="connsiteX31" fmla="*/ 752475 w 1152525"/>
                <a:gd name="connsiteY31" fmla="*/ 1355725 h 2349500"/>
                <a:gd name="connsiteX32" fmla="*/ 720725 w 1152525"/>
                <a:gd name="connsiteY32" fmla="*/ 1460500 h 2349500"/>
                <a:gd name="connsiteX33" fmla="*/ 622300 w 1152525"/>
                <a:gd name="connsiteY33" fmla="*/ 1425575 h 2349500"/>
                <a:gd name="connsiteX34" fmla="*/ 612775 w 1152525"/>
                <a:gd name="connsiteY34" fmla="*/ 1390650 h 2349500"/>
                <a:gd name="connsiteX35" fmla="*/ 568325 w 1152525"/>
                <a:gd name="connsiteY35" fmla="*/ 1390650 h 2349500"/>
                <a:gd name="connsiteX36" fmla="*/ 600075 w 1152525"/>
                <a:gd name="connsiteY36" fmla="*/ 1174750 h 2349500"/>
                <a:gd name="connsiteX37" fmla="*/ 841375 w 1152525"/>
                <a:gd name="connsiteY37" fmla="*/ 996950 h 2349500"/>
                <a:gd name="connsiteX38" fmla="*/ 1092200 w 1152525"/>
                <a:gd name="connsiteY38" fmla="*/ 1054100 h 2349500"/>
                <a:gd name="connsiteX39" fmla="*/ 1152525 w 1152525"/>
                <a:gd name="connsiteY39" fmla="*/ 927100 h 2349500"/>
                <a:gd name="connsiteX40" fmla="*/ 1003300 w 1152525"/>
                <a:gd name="connsiteY40" fmla="*/ 946150 h 2349500"/>
                <a:gd name="connsiteX41" fmla="*/ 844550 w 1152525"/>
                <a:gd name="connsiteY41" fmla="*/ 933450 h 2349500"/>
                <a:gd name="connsiteX42" fmla="*/ 854075 w 1152525"/>
                <a:gd name="connsiteY42" fmla="*/ 831850 h 2349500"/>
                <a:gd name="connsiteX43" fmla="*/ 879475 w 1152525"/>
                <a:gd name="connsiteY43" fmla="*/ 539750 h 2349500"/>
                <a:gd name="connsiteX44" fmla="*/ 942975 w 1152525"/>
                <a:gd name="connsiteY44" fmla="*/ 444500 h 2349500"/>
                <a:gd name="connsiteX45" fmla="*/ 762000 w 1152525"/>
                <a:gd name="connsiteY45" fmla="*/ 28575 h 2349500"/>
                <a:gd name="connsiteX46" fmla="*/ 723900 w 1152525"/>
                <a:gd name="connsiteY46" fmla="*/ 0 h 2349500"/>
                <a:gd name="connsiteX47" fmla="*/ 539750 w 1152525"/>
                <a:gd name="connsiteY47" fmla="*/ 60325 h 2349500"/>
                <a:gd name="connsiteX48" fmla="*/ 466725 w 1152525"/>
                <a:gd name="connsiteY48" fmla="*/ 41275 h 2349500"/>
                <a:gd name="connsiteX49" fmla="*/ 431800 w 1152525"/>
                <a:gd name="connsiteY49" fmla="*/ 44450 h 2349500"/>
                <a:gd name="connsiteX50" fmla="*/ 384175 w 1152525"/>
                <a:gd name="connsiteY50" fmla="*/ 3175 h 2349500"/>
                <a:gd name="connsiteX51" fmla="*/ 323850 w 1152525"/>
                <a:gd name="connsiteY51" fmla="*/ 53975 h 2349500"/>
                <a:gd name="connsiteX0" fmla="*/ 0 w 1152525"/>
                <a:gd name="connsiteY0" fmla="*/ 1787525 h 2349500"/>
                <a:gd name="connsiteX1" fmla="*/ 31750 w 1152525"/>
                <a:gd name="connsiteY1" fmla="*/ 1844675 h 2349500"/>
                <a:gd name="connsiteX2" fmla="*/ 127000 w 1152525"/>
                <a:gd name="connsiteY2" fmla="*/ 1838325 h 2349500"/>
                <a:gd name="connsiteX3" fmla="*/ 136525 w 1152525"/>
                <a:gd name="connsiteY3" fmla="*/ 1879600 h 2349500"/>
                <a:gd name="connsiteX4" fmla="*/ 171450 w 1152525"/>
                <a:gd name="connsiteY4" fmla="*/ 1879600 h 2349500"/>
                <a:gd name="connsiteX5" fmla="*/ 215900 w 1152525"/>
                <a:gd name="connsiteY5" fmla="*/ 1914525 h 2349500"/>
                <a:gd name="connsiteX6" fmla="*/ 190500 w 1152525"/>
                <a:gd name="connsiteY6" fmla="*/ 1946275 h 2349500"/>
                <a:gd name="connsiteX7" fmla="*/ 250825 w 1152525"/>
                <a:gd name="connsiteY7" fmla="*/ 1984375 h 2349500"/>
                <a:gd name="connsiteX8" fmla="*/ 250825 w 1152525"/>
                <a:gd name="connsiteY8" fmla="*/ 2047875 h 2349500"/>
                <a:gd name="connsiteX9" fmla="*/ 295275 w 1152525"/>
                <a:gd name="connsiteY9" fmla="*/ 2073275 h 2349500"/>
                <a:gd name="connsiteX10" fmla="*/ 327025 w 1152525"/>
                <a:gd name="connsiteY10" fmla="*/ 2136775 h 2349500"/>
                <a:gd name="connsiteX11" fmla="*/ 355600 w 1152525"/>
                <a:gd name="connsiteY11" fmla="*/ 2130425 h 2349500"/>
                <a:gd name="connsiteX12" fmla="*/ 393700 w 1152525"/>
                <a:gd name="connsiteY12" fmla="*/ 2171700 h 2349500"/>
                <a:gd name="connsiteX13" fmla="*/ 485775 w 1152525"/>
                <a:gd name="connsiteY13" fmla="*/ 2143125 h 2349500"/>
                <a:gd name="connsiteX14" fmla="*/ 577850 w 1152525"/>
                <a:gd name="connsiteY14" fmla="*/ 2305050 h 2349500"/>
                <a:gd name="connsiteX15" fmla="*/ 600075 w 1152525"/>
                <a:gd name="connsiteY15" fmla="*/ 2282825 h 2349500"/>
                <a:gd name="connsiteX16" fmla="*/ 625475 w 1152525"/>
                <a:gd name="connsiteY16" fmla="*/ 2317750 h 2349500"/>
                <a:gd name="connsiteX17" fmla="*/ 654050 w 1152525"/>
                <a:gd name="connsiteY17" fmla="*/ 2295525 h 2349500"/>
                <a:gd name="connsiteX18" fmla="*/ 673100 w 1152525"/>
                <a:gd name="connsiteY18" fmla="*/ 2339975 h 2349500"/>
                <a:gd name="connsiteX19" fmla="*/ 720725 w 1152525"/>
                <a:gd name="connsiteY19" fmla="*/ 2349500 h 2349500"/>
                <a:gd name="connsiteX20" fmla="*/ 854075 w 1152525"/>
                <a:gd name="connsiteY20" fmla="*/ 2120900 h 2349500"/>
                <a:gd name="connsiteX21" fmla="*/ 1003300 w 1152525"/>
                <a:gd name="connsiteY21" fmla="*/ 2070100 h 2349500"/>
                <a:gd name="connsiteX22" fmla="*/ 1003300 w 1152525"/>
                <a:gd name="connsiteY22" fmla="*/ 2006600 h 2349500"/>
                <a:gd name="connsiteX23" fmla="*/ 1041400 w 1152525"/>
                <a:gd name="connsiteY23" fmla="*/ 2012950 h 2349500"/>
                <a:gd name="connsiteX24" fmla="*/ 1066800 w 1152525"/>
                <a:gd name="connsiteY24" fmla="*/ 1955800 h 2349500"/>
                <a:gd name="connsiteX25" fmla="*/ 1044575 w 1152525"/>
                <a:gd name="connsiteY25" fmla="*/ 1901825 h 2349500"/>
                <a:gd name="connsiteX26" fmla="*/ 987425 w 1152525"/>
                <a:gd name="connsiteY26" fmla="*/ 1809750 h 2349500"/>
                <a:gd name="connsiteX27" fmla="*/ 1035050 w 1152525"/>
                <a:gd name="connsiteY27" fmla="*/ 1644650 h 2349500"/>
                <a:gd name="connsiteX28" fmla="*/ 863600 w 1152525"/>
                <a:gd name="connsiteY28" fmla="*/ 1527175 h 2349500"/>
                <a:gd name="connsiteX29" fmla="*/ 860425 w 1152525"/>
                <a:gd name="connsiteY29" fmla="*/ 1463675 h 2349500"/>
                <a:gd name="connsiteX30" fmla="*/ 796925 w 1152525"/>
                <a:gd name="connsiteY30" fmla="*/ 1473200 h 2349500"/>
                <a:gd name="connsiteX31" fmla="*/ 752475 w 1152525"/>
                <a:gd name="connsiteY31" fmla="*/ 1355725 h 2349500"/>
                <a:gd name="connsiteX32" fmla="*/ 720725 w 1152525"/>
                <a:gd name="connsiteY32" fmla="*/ 1460500 h 2349500"/>
                <a:gd name="connsiteX33" fmla="*/ 622300 w 1152525"/>
                <a:gd name="connsiteY33" fmla="*/ 1425575 h 2349500"/>
                <a:gd name="connsiteX34" fmla="*/ 612775 w 1152525"/>
                <a:gd name="connsiteY34" fmla="*/ 1390650 h 2349500"/>
                <a:gd name="connsiteX35" fmla="*/ 568325 w 1152525"/>
                <a:gd name="connsiteY35" fmla="*/ 1390650 h 2349500"/>
                <a:gd name="connsiteX36" fmla="*/ 600075 w 1152525"/>
                <a:gd name="connsiteY36" fmla="*/ 1174750 h 2349500"/>
                <a:gd name="connsiteX37" fmla="*/ 841375 w 1152525"/>
                <a:gd name="connsiteY37" fmla="*/ 996950 h 2349500"/>
                <a:gd name="connsiteX38" fmla="*/ 1092200 w 1152525"/>
                <a:gd name="connsiteY38" fmla="*/ 1054100 h 2349500"/>
                <a:gd name="connsiteX39" fmla="*/ 1152525 w 1152525"/>
                <a:gd name="connsiteY39" fmla="*/ 927100 h 2349500"/>
                <a:gd name="connsiteX40" fmla="*/ 1003300 w 1152525"/>
                <a:gd name="connsiteY40" fmla="*/ 946150 h 2349500"/>
                <a:gd name="connsiteX41" fmla="*/ 844550 w 1152525"/>
                <a:gd name="connsiteY41" fmla="*/ 933450 h 2349500"/>
                <a:gd name="connsiteX42" fmla="*/ 854075 w 1152525"/>
                <a:gd name="connsiteY42" fmla="*/ 831850 h 2349500"/>
                <a:gd name="connsiteX43" fmla="*/ 879475 w 1152525"/>
                <a:gd name="connsiteY43" fmla="*/ 539750 h 2349500"/>
                <a:gd name="connsiteX44" fmla="*/ 1130300 w 1152525"/>
                <a:gd name="connsiteY44" fmla="*/ 231775 h 2349500"/>
                <a:gd name="connsiteX45" fmla="*/ 762000 w 1152525"/>
                <a:gd name="connsiteY45" fmla="*/ 28575 h 2349500"/>
                <a:gd name="connsiteX46" fmla="*/ 723900 w 1152525"/>
                <a:gd name="connsiteY46" fmla="*/ 0 h 2349500"/>
                <a:gd name="connsiteX47" fmla="*/ 539750 w 1152525"/>
                <a:gd name="connsiteY47" fmla="*/ 60325 h 2349500"/>
                <a:gd name="connsiteX48" fmla="*/ 466725 w 1152525"/>
                <a:gd name="connsiteY48" fmla="*/ 41275 h 2349500"/>
                <a:gd name="connsiteX49" fmla="*/ 431800 w 1152525"/>
                <a:gd name="connsiteY49" fmla="*/ 44450 h 2349500"/>
                <a:gd name="connsiteX50" fmla="*/ 384175 w 1152525"/>
                <a:gd name="connsiteY50" fmla="*/ 3175 h 2349500"/>
                <a:gd name="connsiteX51" fmla="*/ 323850 w 1152525"/>
                <a:gd name="connsiteY51" fmla="*/ 53975 h 2349500"/>
                <a:gd name="connsiteX0" fmla="*/ 0 w 1152525"/>
                <a:gd name="connsiteY0" fmla="*/ 1803400 h 2365375"/>
                <a:gd name="connsiteX1" fmla="*/ 31750 w 1152525"/>
                <a:gd name="connsiteY1" fmla="*/ 1860550 h 2365375"/>
                <a:gd name="connsiteX2" fmla="*/ 127000 w 1152525"/>
                <a:gd name="connsiteY2" fmla="*/ 1854200 h 2365375"/>
                <a:gd name="connsiteX3" fmla="*/ 136525 w 1152525"/>
                <a:gd name="connsiteY3" fmla="*/ 1895475 h 2365375"/>
                <a:gd name="connsiteX4" fmla="*/ 171450 w 1152525"/>
                <a:gd name="connsiteY4" fmla="*/ 1895475 h 2365375"/>
                <a:gd name="connsiteX5" fmla="*/ 215900 w 1152525"/>
                <a:gd name="connsiteY5" fmla="*/ 1930400 h 2365375"/>
                <a:gd name="connsiteX6" fmla="*/ 190500 w 1152525"/>
                <a:gd name="connsiteY6" fmla="*/ 1962150 h 2365375"/>
                <a:gd name="connsiteX7" fmla="*/ 250825 w 1152525"/>
                <a:gd name="connsiteY7" fmla="*/ 2000250 h 2365375"/>
                <a:gd name="connsiteX8" fmla="*/ 250825 w 1152525"/>
                <a:gd name="connsiteY8" fmla="*/ 2063750 h 2365375"/>
                <a:gd name="connsiteX9" fmla="*/ 295275 w 1152525"/>
                <a:gd name="connsiteY9" fmla="*/ 2089150 h 2365375"/>
                <a:gd name="connsiteX10" fmla="*/ 327025 w 1152525"/>
                <a:gd name="connsiteY10" fmla="*/ 2152650 h 2365375"/>
                <a:gd name="connsiteX11" fmla="*/ 355600 w 1152525"/>
                <a:gd name="connsiteY11" fmla="*/ 2146300 h 2365375"/>
                <a:gd name="connsiteX12" fmla="*/ 393700 w 1152525"/>
                <a:gd name="connsiteY12" fmla="*/ 2187575 h 2365375"/>
                <a:gd name="connsiteX13" fmla="*/ 485775 w 1152525"/>
                <a:gd name="connsiteY13" fmla="*/ 2159000 h 2365375"/>
                <a:gd name="connsiteX14" fmla="*/ 577850 w 1152525"/>
                <a:gd name="connsiteY14" fmla="*/ 2320925 h 2365375"/>
                <a:gd name="connsiteX15" fmla="*/ 600075 w 1152525"/>
                <a:gd name="connsiteY15" fmla="*/ 2298700 h 2365375"/>
                <a:gd name="connsiteX16" fmla="*/ 625475 w 1152525"/>
                <a:gd name="connsiteY16" fmla="*/ 2333625 h 2365375"/>
                <a:gd name="connsiteX17" fmla="*/ 654050 w 1152525"/>
                <a:gd name="connsiteY17" fmla="*/ 2311400 h 2365375"/>
                <a:gd name="connsiteX18" fmla="*/ 673100 w 1152525"/>
                <a:gd name="connsiteY18" fmla="*/ 2355850 h 2365375"/>
                <a:gd name="connsiteX19" fmla="*/ 720725 w 1152525"/>
                <a:gd name="connsiteY19" fmla="*/ 2365375 h 2365375"/>
                <a:gd name="connsiteX20" fmla="*/ 854075 w 1152525"/>
                <a:gd name="connsiteY20" fmla="*/ 2136775 h 2365375"/>
                <a:gd name="connsiteX21" fmla="*/ 1003300 w 1152525"/>
                <a:gd name="connsiteY21" fmla="*/ 2085975 h 2365375"/>
                <a:gd name="connsiteX22" fmla="*/ 1003300 w 1152525"/>
                <a:gd name="connsiteY22" fmla="*/ 2022475 h 2365375"/>
                <a:gd name="connsiteX23" fmla="*/ 1041400 w 1152525"/>
                <a:gd name="connsiteY23" fmla="*/ 2028825 h 2365375"/>
                <a:gd name="connsiteX24" fmla="*/ 1066800 w 1152525"/>
                <a:gd name="connsiteY24" fmla="*/ 1971675 h 2365375"/>
                <a:gd name="connsiteX25" fmla="*/ 1044575 w 1152525"/>
                <a:gd name="connsiteY25" fmla="*/ 1917700 h 2365375"/>
                <a:gd name="connsiteX26" fmla="*/ 987425 w 1152525"/>
                <a:gd name="connsiteY26" fmla="*/ 1825625 h 2365375"/>
                <a:gd name="connsiteX27" fmla="*/ 1035050 w 1152525"/>
                <a:gd name="connsiteY27" fmla="*/ 1660525 h 2365375"/>
                <a:gd name="connsiteX28" fmla="*/ 863600 w 1152525"/>
                <a:gd name="connsiteY28" fmla="*/ 1543050 h 2365375"/>
                <a:gd name="connsiteX29" fmla="*/ 860425 w 1152525"/>
                <a:gd name="connsiteY29" fmla="*/ 1479550 h 2365375"/>
                <a:gd name="connsiteX30" fmla="*/ 796925 w 1152525"/>
                <a:gd name="connsiteY30" fmla="*/ 1489075 h 2365375"/>
                <a:gd name="connsiteX31" fmla="*/ 752475 w 1152525"/>
                <a:gd name="connsiteY31" fmla="*/ 1371600 h 2365375"/>
                <a:gd name="connsiteX32" fmla="*/ 720725 w 1152525"/>
                <a:gd name="connsiteY32" fmla="*/ 1476375 h 2365375"/>
                <a:gd name="connsiteX33" fmla="*/ 622300 w 1152525"/>
                <a:gd name="connsiteY33" fmla="*/ 1441450 h 2365375"/>
                <a:gd name="connsiteX34" fmla="*/ 612775 w 1152525"/>
                <a:gd name="connsiteY34" fmla="*/ 1406525 h 2365375"/>
                <a:gd name="connsiteX35" fmla="*/ 568325 w 1152525"/>
                <a:gd name="connsiteY35" fmla="*/ 1406525 h 2365375"/>
                <a:gd name="connsiteX36" fmla="*/ 600075 w 1152525"/>
                <a:gd name="connsiteY36" fmla="*/ 1190625 h 2365375"/>
                <a:gd name="connsiteX37" fmla="*/ 841375 w 1152525"/>
                <a:gd name="connsiteY37" fmla="*/ 1012825 h 2365375"/>
                <a:gd name="connsiteX38" fmla="*/ 1092200 w 1152525"/>
                <a:gd name="connsiteY38" fmla="*/ 1069975 h 2365375"/>
                <a:gd name="connsiteX39" fmla="*/ 1152525 w 1152525"/>
                <a:gd name="connsiteY39" fmla="*/ 942975 h 2365375"/>
                <a:gd name="connsiteX40" fmla="*/ 1003300 w 1152525"/>
                <a:gd name="connsiteY40" fmla="*/ 962025 h 2365375"/>
                <a:gd name="connsiteX41" fmla="*/ 844550 w 1152525"/>
                <a:gd name="connsiteY41" fmla="*/ 949325 h 2365375"/>
                <a:gd name="connsiteX42" fmla="*/ 854075 w 1152525"/>
                <a:gd name="connsiteY42" fmla="*/ 847725 h 2365375"/>
                <a:gd name="connsiteX43" fmla="*/ 879475 w 1152525"/>
                <a:gd name="connsiteY43" fmla="*/ 555625 h 2365375"/>
                <a:gd name="connsiteX44" fmla="*/ 1130300 w 1152525"/>
                <a:gd name="connsiteY44" fmla="*/ 247650 h 2365375"/>
                <a:gd name="connsiteX45" fmla="*/ 787400 w 1152525"/>
                <a:gd name="connsiteY45" fmla="*/ 0 h 2365375"/>
                <a:gd name="connsiteX46" fmla="*/ 723900 w 1152525"/>
                <a:gd name="connsiteY46" fmla="*/ 15875 h 2365375"/>
                <a:gd name="connsiteX47" fmla="*/ 539750 w 1152525"/>
                <a:gd name="connsiteY47" fmla="*/ 76200 h 2365375"/>
                <a:gd name="connsiteX48" fmla="*/ 466725 w 1152525"/>
                <a:gd name="connsiteY48" fmla="*/ 57150 h 2365375"/>
                <a:gd name="connsiteX49" fmla="*/ 431800 w 1152525"/>
                <a:gd name="connsiteY49" fmla="*/ 60325 h 2365375"/>
                <a:gd name="connsiteX50" fmla="*/ 384175 w 1152525"/>
                <a:gd name="connsiteY50" fmla="*/ 19050 h 2365375"/>
                <a:gd name="connsiteX51" fmla="*/ 323850 w 1152525"/>
                <a:gd name="connsiteY51" fmla="*/ 69850 h 2365375"/>
                <a:gd name="connsiteX0" fmla="*/ 0 w 1152525"/>
                <a:gd name="connsiteY0" fmla="*/ 1834436 h 2396411"/>
                <a:gd name="connsiteX1" fmla="*/ 31750 w 1152525"/>
                <a:gd name="connsiteY1" fmla="*/ 1891586 h 2396411"/>
                <a:gd name="connsiteX2" fmla="*/ 127000 w 1152525"/>
                <a:gd name="connsiteY2" fmla="*/ 1885236 h 2396411"/>
                <a:gd name="connsiteX3" fmla="*/ 136525 w 1152525"/>
                <a:gd name="connsiteY3" fmla="*/ 1926511 h 2396411"/>
                <a:gd name="connsiteX4" fmla="*/ 171450 w 1152525"/>
                <a:gd name="connsiteY4" fmla="*/ 1926511 h 2396411"/>
                <a:gd name="connsiteX5" fmla="*/ 215900 w 1152525"/>
                <a:gd name="connsiteY5" fmla="*/ 1961436 h 2396411"/>
                <a:gd name="connsiteX6" fmla="*/ 190500 w 1152525"/>
                <a:gd name="connsiteY6" fmla="*/ 1993186 h 2396411"/>
                <a:gd name="connsiteX7" fmla="*/ 250825 w 1152525"/>
                <a:gd name="connsiteY7" fmla="*/ 2031286 h 2396411"/>
                <a:gd name="connsiteX8" fmla="*/ 250825 w 1152525"/>
                <a:gd name="connsiteY8" fmla="*/ 2094786 h 2396411"/>
                <a:gd name="connsiteX9" fmla="*/ 295275 w 1152525"/>
                <a:gd name="connsiteY9" fmla="*/ 2120186 h 2396411"/>
                <a:gd name="connsiteX10" fmla="*/ 327025 w 1152525"/>
                <a:gd name="connsiteY10" fmla="*/ 2183686 h 2396411"/>
                <a:gd name="connsiteX11" fmla="*/ 355600 w 1152525"/>
                <a:gd name="connsiteY11" fmla="*/ 2177336 h 2396411"/>
                <a:gd name="connsiteX12" fmla="*/ 393700 w 1152525"/>
                <a:gd name="connsiteY12" fmla="*/ 2218611 h 2396411"/>
                <a:gd name="connsiteX13" fmla="*/ 485775 w 1152525"/>
                <a:gd name="connsiteY13" fmla="*/ 2190036 h 2396411"/>
                <a:gd name="connsiteX14" fmla="*/ 577850 w 1152525"/>
                <a:gd name="connsiteY14" fmla="*/ 2351961 h 2396411"/>
                <a:gd name="connsiteX15" fmla="*/ 600075 w 1152525"/>
                <a:gd name="connsiteY15" fmla="*/ 2329736 h 2396411"/>
                <a:gd name="connsiteX16" fmla="*/ 625475 w 1152525"/>
                <a:gd name="connsiteY16" fmla="*/ 2364661 h 2396411"/>
                <a:gd name="connsiteX17" fmla="*/ 654050 w 1152525"/>
                <a:gd name="connsiteY17" fmla="*/ 2342436 h 2396411"/>
                <a:gd name="connsiteX18" fmla="*/ 673100 w 1152525"/>
                <a:gd name="connsiteY18" fmla="*/ 2386886 h 2396411"/>
                <a:gd name="connsiteX19" fmla="*/ 720725 w 1152525"/>
                <a:gd name="connsiteY19" fmla="*/ 2396411 h 2396411"/>
                <a:gd name="connsiteX20" fmla="*/ 854075 w 1152525"/>
                <a:gd name="connsiteY20" fmla="*/ 2167811 h 2396411"/>
                <a:gd name="connsiteX21" fmla="*/ 1003300 w 1152525"/>
                <a:gd name="connsiteY21" fmla="*/ 2117011 h 2396411"/>
                <a:gd name="connsiteX22" fmla="*/ 1003300 w 1152525"/>
                <a:gd name="connsiteY22" fmla="*/ 2053511 h 2396411"/>
                <a:gd name="connsiteX23" fmla="*/ 1041400 w 1152525"/>
                <a:gd name="connsiteY23" fmla="*/ 2059861 h 2396411"/>
                <a:gd name="connsiteX24" fmla="*/ 1066800 w 1152525"/>
                <a:gd name="connsiteY24" fmla="*/ 2002711 h 2396411"/>
                <a:gd name="connsiteX25" fmla="*/ 1044575 w 1152525"/>
                <a:gd name="connsiteY25" fmla="*/ 1948736 h 2396411"/>
                <a:gd name="connsiteX26" fmla="*/ 987425 w 1152525"/>
                <a:gd name="connsiteY26" fmla="*/ 1856661 h 2396411"/>
                <a:gd name="connsiteX27" fmla="*/ 1035050 w 1152525"/>
                <a:gd name="connsiteY27" fmla="*/ 1691561 h 2396411"/>
                <a:gd name="connsiteX28" fmla="*/ 863600 w 1152525"/>
                <a:gd name="connsiteY28" fmla="*/ 1574086 h 2396411"/>
                <a:gd name="connsiteX29" fmla="*/ 860425 w 1152525"/>
                <a:gd name="connsiteY29" fmla="*/ 1510586 h 2396411"/>
                <a:gd name="connsiteX30" fmla="*/ 796925 w 1152525"/>
                <a:gd name="connsiteY30" fmla="*/ 1520111 h 2396411"/>
                <a:gd name="connsiteX31" fmla="*/ 752475 w 1152525"/>
                <a:gd name="connsiteY31" fmla="*/ 1402636 h 2396411"/>
                <a:gd name="connsiteX32" fmla="*/ 720725 w 1152525"/>
                <a:gd name="connsiteY32" fmla="*/ 1507411 h 2396411"/>
                <a:gd name="connsiteX33" fmla="*/ 622300 w 1152525"/>
                <a:gd name="connsiteY33" fmla="*/ 1472486 h 2396411"/>
                <a:gd name="connsiteX34" fmla="*/ 612775 w 1152525"/>
                <a:gd name="connsiteY34" fmla="*/ 1437561 h 2396411"/>
                <a:gd name="connsiteX35" fmla="*/ 568325 w 1152525"/>
                <a:gd name="connsiteY35" fmla="*/ 1437561 h 2396411"/>
                <a:gd name="connsiteX36" fmla="*/ 600075 w 1152525"/>
                <a:gd name="connsiteY36" fmla="*/ 1221661 h 2396411"/>
                <a:gd name="connsiteX37" fmla="*/ 841375 w 1152525"/>
                <a:gd name="connsiteY37" fmla="*/ 1043861 h 2396411"/>
                <a:gd name="connsiteX38" fmla="*/ 1092200 w 1152525"/>
                <a:gd name="connsiteY38" fmla="*/ 1101011 h 2396411"/>
                <a:gd name="connsiteX39" fmla="*/ 1152525 w 1152525"/>
                <a:gd name="connsiteY39" fmla="*/ 974011 h 2396411"/>
                <a:gd name="connsiteX40" fmla="*/ 1003300 w 1152525"/>
                <a:gd name="connsiteY40" fmla="*/ 993061 h 2396411"/>
                <a:gd name="connsiteX41" fmla="*/ 844550 w 1152525"/>
                <a:gd name="connsiteY41" fmla="*/ 980361 h 2396411"/>
                <a:gd name="connsiteX42" fmla="*/ 854075 w 1152525"/>
                <a:gd name="connsiteY42" fmla="*/ 878761 h 2396411"/>
                <a:gd name="connsiteX43" fmla="*/ 879475 w 1152525"/>
                <a:gd name="connsiteY43" fmla="*/ 586661 h 2396411"/>
                <a:gd name="connsiteX44" fmla="*/ 911225 w 1152525"/>
                <a:gd name="connsiteY44" fmla="*/ 15161 h 2396411"/>
                <a:gd name="connsiteX45" fmla="*/ 787400 w 1152525"/>
                <a:gd name="connsiteY45" fmla="*/ 31036 h 2396411"/>
                <a:gd name="connsiteX46" fmla="*/ 723900 w 1152525"/>
                <a:gd name="connsiteY46" fmla="*/ 46911 h 2396411"/>
                <a:gd name="connsiteX47" fmla="*/ 539750 w 1152525"/>
                <a:gd name="connsiteY47" fmla="*/ 107236 h 2396411"/>
                <a:gd name="connsiteX48" fmla="*/ 466725 w 1152525"/>
                <a:gd name="connsiteY48" fmla="*/ 88186 h 2396411"/>
                <a:gd name="connsiteX49" fmla="*/ 431800 w 1152525"/>
                <a:gd name="connsiteY49" fmla="*/ 91361 h 2396411"/>
                <a:gd name="connsiteX50" fmla="*/ 384175 w 1152525"/>
                <a:gd name="connsiteY50" fmla="*/ 50086 h 2396411"/>
                <a:gd name="connsiteX51" fmla="*/ 323850 w 1152525"/>
                <a:gd name="connsiteY51" fmla="*/ 100886 h 2396411"/>
                <a:gd name="connsiteX0" fmla="*/ 0 w 1152525"/>
                <a:gd name="connsiteY0" fmla="*/ 1803400 h 2365375"/>
                <a:gd name="connsiteX1" fmla="*/ 31750 w 1152525"/>
                <a:gd name="connsiteY1" fmla="*/ 1860550 h 2365375"/>
                <a:gd name="connsiteX2" fmla="*/ 127000 w 1152525"/>
                <a:gd name="connsiteY2" fmla="*/ 1854200 h 2365375"/>
                <a:gd name="connsiteX3" fmla="*/ 136525 w 1152525"/>
                <a:gd name="connsiteY3" fmla="*/ 1895475 h 2365375"/>
                <a:gd name="connsiteX4" fmla="*/ 171450 w 1152525"/>
                <a:gd name="connsiteY4" fmla="*/ 1895475 h 2365375"/>
                <a:gd name="connsiteX5" fmla="*/ 215900 w 1152525"/>
                <a:gd name="connsiteY5" fmla="*/ 1930400 h 2365375"/>
                <a:gd name="connsiteX6" fmla="*/ 190500 w 1152525"/>
                <a:gd name="connsiteY6" fmla="*/ 1962150 h 2365375"/>
                <a:gd name="connsiteX7" fmla="*/ 250825 w 1152525"/>
                <a:gd name="connsiteY7" fmla="*/ 2000250 h 2365375"/>
                <a:gd name="connsiteX8" fmla="*/ 250825 w 1152525"/>
                <a:gd name="connsiteY8" fmla="*/ 2063750 h 2365375"/>
                <a:gd name="connsiteX9" fmla="*/ 295275 w 1152525"/>
                <a:gd name="connsiteY9" fmla="*/ 2089150 h 2365375"/>
                <a:gd name="connsiteX10" fmla="*/ 327025 w 1152525"/>
                <a:gd name="connsiteY10" fmla="*/ 2152650 h 2365375"/>
                <a:gd name="connsiteX11" fmla="*/ 355600 w 1152525"/>
                <a:gd name="connsiteY11" fmla="*/ 2146300 h 2365375"/>
                <a:gd name="connsiteX12" fmla="*/ 393700 w 1152525"/>
                <a:gd name="connsiteY12" fmla="*/ 2187575 h 2365375"/>
                <a:gd name="connsiteX13" fmla="*/ 485775 w 1152525"/>
                <a:gd name="connsiteY13" fmla="*/ 2159000 h 2365375"/>
                <a:gd name="connsiteX14" fmla="*/ 577850 w 1152525"/>
                <a:gd name="connsiteY14" fmla="*/ 2320925 h 2365375"/>
                <a:gd name="connsiteX15" fmla="*/ 600075 w 1152525"/>
                <a:gd name="connsiteY15" fmla="*/ 2298700 h 2365375"/>
                <a:gd name="connsiteX16" fmla="*/ 625475 w 1152525"/>
                <a:gd name="connsiteY16" fmla="*/ 2333625 h 2365375"/>
                <a:gd name="connsiteX17" fmla="*/ 654050 w 1152525"/>
                <a:gd name="connsiteY17" fmla="*/ 2311400 h 2365375"/>
                <a:gd name="connsiteX18" fmla="*/ 673100 w 1152525"/>
                <a:gd name="connsiteY18" fmla="*/ 2355850 h 2365375"/>
                <a:gd name="connsiteX19" fmla="*/ 720725 w 1152525"/>
                <a:gd name="connsiteY19" fmla="*/ 2365375 h 2365375"/>
                <a:gd name="connsiteX20" fmla="*/ 854075 w 1152525"/>
                <a:gd name="connsiteY20" fmla="*/ 2136775 h 2365375"/>
                <a:gd name="connsiteX21" fmla="*/ 1003300 w 1152525"/>
                <a:gd name="connsiteY21" fmla="*/ 2085975 h 2365375"/>
                <a:gd name="connsiteX22" fmla="*/ 1003300 w 1152525"/>
                <a:gd name="connsiteY22" fmla="*/ 2022475 h 2365375"/>
                <a:gd name="connsiteX23" fmla="*/ 1041400 w 1152525"/>
                <a:gd name="connsiteY23" fmla="*/ 2028825 h 2365375"/>
                <a:gd name="connsiteX24" fmla="*/ 1066800 w 1152525"/>
                <a:gd name="connsiteY24" fmla="*/ 1971675 h 2365375"/>
                <a:gd name="connsiteX25" fmla="*/ 1044575 w 1152525"/>
                <a:gd name="connsiteY25" fmla="*/ 1917700 h 2365375"/>
                <a:gd name="connsiteX26" fmla="*/ 987425 w 1152525"/>
                <a:gd name="connsiteY26" fmla="*/ 1825625 h 2365375"/>
                <a:gd name="connsiteX27" fmla="*/ 1035050 w 1152525"/>
                <a:gd name="connsiteY27" fmla="*/ 1660525 h 2365375"/>
                <a:gd name="connsiteX28" fmla="*/ 863600 w 1152525"/>
                <a:gd name="connsiteY28" fmla="*/ 1543050 h 2365375"/>
                <a:gd name="connsiteX29" fmla="*/ 860425 w 1152525"/>
                <a:gd name="connsiteY29" fmla="*/ 1479550 h 2365375"/>
                <a:gd name="connsiteX30" fmla="*/ 796925 w 1152525"/>
                <a:gd name="connsiteY30" fmla="*/ 1489075 h 2365375"/>
                <a:gd name="connsiteX31" fmla="*/ 752475 w 1152525"/>
                <a:gd name="connsiteY31" fmla="*/ 1371600 h 2365375"/>
                <a:gd name="connsiteX32" fmla="*/ 720725 w 1152525"/>
                <a:gd name="connsiteY32" fmla="*/ 1476375 h 2365375"/>
                <a:gd name="connsiteX33" fmla="*/ 622300 w 1152525"/>
                <a:gd name="connsiteY33" fmla="*/ 1441450 h 2365375"/>
                <a:gd name="connsiteX34" fmla="*/ 612775 w 1152525"/>
                <a:gd name="connsiteY34" fmla="*/ 1406525 h 2365375"/>
                <a:gd name="connsiteX35" fmla="*/ 568325 w 1152525"/>
                <a:gd name="connsiteY35" fmla="*/ 1406525 h 2365375"/>
                <a:gd name="connsiteX36" fmla="*/ 600075 w 1152525"/>
                <a:gd name="connsiteY36" fmla="*/ 1190625 h 2365375"/>
                <a:gd name="connsiteX37" fmla="*/ 841375 w 1152525"/>
                <a:gd name="connsiteY37" fmla="*/ 1012825 h 2365375"/>
                <a:gd name="connsiteX38" fmla="*/ 1092200 w 1152525"/>
                <a:gd name="connsiteY38" fmla="*/ 1069975 h 2365375"/>
                <a:gd name="connsiteX39" fmla="*/ 1152525 w 1152525"/>
                <a:gd name="connsiteY39" fmla="*/ 942975 h 2365375"/>
                <a:gd name="connsiteX40" fmla="*/ 1003300 w 1152525"/>
                <a:gd name="connsiteY40" fmla="*/ 962025 h 2365375"/>
                <a:gd name="connsiteX41" fmla="*/ 844550 w 1152525"/>
                <a:gd name="connsiteY41" fmla="*/ 949325 h 2365375"/>
                <a:gd name="connsiteX42" fmla="*/ 854075 w 1152525"/>
                <a:gd name="connsiteY42" fmla="*/ 847725 h 2365375"/>
                <a:gd name="connsiteX43" fmla="*/ 879475 w 1152525"/>
                <a:gd name="connsiteY43" fmla="*/ 555625 h 2365375"/>
                <a:gd name="connsiteX44" fmla="*/ 787400 w 1152525"/>
                <a:gd name="connsiteY44" fmla="*/ 0 h 2365375"/>
                <a:gd name="connsiteX45" fmla="*/ 723900 w 1152525"/>
                <a:gd name="connsiteY45" fmla="*/ 15875 h 2365375"/>
                <a:gd name="connsiteX46" fmla="*/ 539750 w 1152525"/>
                <a:gd name="connsiteY46" fmla="*/ 76200 h 2365375"/>
                <a:gd name="connsiteX47" fmla="*/ 466725 w 1152525"/>
                <a:gd name="connsiteY47" fmla="*/ 57150 h 2365375"/>
                <a:gd name="connsiteX48" fmla="*/ 431800 w 1152525"/>
                <a:gd name="connsiteY48" fmla="*/ 60325 h 2365375"/>
                <a:gd name="connsiteX49" fmla="*/ 384175 w 1152525"/>
                <a:gd name="connsiteY49" fmla="*/ 19050 h 2365375"/>
                <a:gd name="connsiteX50" fmla="*/ 323850 w 1152525"/>
                <a:gd name="connsiteY50" fmla="*/ 69850 h 2365375"/>
                <a:gd name="connsiteX0" fmla="*/ 0 w 1152525"/>
                <a:gd name="connsiteY0" fmla="*/ 1819275 h 2381250"/>
                <a:gd name="connsiteX1" fmla="*/ 31750 w 1152525"/>
                <a:gd name="connsiteY1" fmla="*/ 1876425 h 2381250"/>
                <a:gd name="connsiteX2" fmla="*/ 127000 w 1152525"/>
                <a:gd name="connsiteY2" fmla="*/ 1870075 h 2381250"/>
                <a:gd name="connsiteX3" fmla="*/ 136525 w 1152525"/>
                <a:gd name="connsiteY3" fmla="*/ 1911350 h 2381250"/>
                <a:gd name="connsiteX4" fmla="*/ 171450 w 1152525"/>
                <a:gd name="connsiteY4" fmla="*/ 1911350 h 2381250"/>
                <a:gd name="connsiteX5" fmla="*/ 215900 w 1152525"/>
                <a:gd name="connsiteY5" fmla="*/ 1946275 h 2381250"/>
                <a:gd name="connsiteX6" fmla="*/ 190500 w 1152525"/>
                <a:gd name="connsiteY6" fmla="*/ 1978025 h 2381250"/>
                <a:gd name="connsiteX7" fmla="*/ 250825 w 1152525"/>
                <a:gd name="connsiteY7" fmla="*/ 2016125 h 2381250"/>
                <a:gd name="connsiteX8" fmla="*/ 250825 w 1152525"/>
                <a:gd name="connsiteY8" fmla="*/ 2079625 h 2381250"/>
                <a:gd name="connsiteX9" fmla="*/ 295275 w 1152525"/>
                <a:gd name="connsiteY9" fmla="*/ 2105025 h 2381250"/>
                <a:gd name="connsiteX10" fmla="*/ 327025 w 1152525"/>
                <a:gd name="connsiteY10" fmla="*/ 2168525 h 2381250"/>
                <a:gd name="connsiteX11" fmla="*/ 355600 w 1152525"/>
                <a:gd name="connsiteY11" fmla="*/ 2162175 h 2381250"/>
                <a:gd name="connsiteX12" fmla="*/ 393700 w 1152525"/>
                <a:gd name="connsiteY12" fmla="*/ 2203450 h 2381250"/>
                <a:gd name="connsiteX13" fmla="*/ 485775 w 1152525"/>
                <a:gd name="connsiteY13" fmla="*/ 2174875 h 2381250"/>
                <a:gd name="connsiteX14" fmla="*/ 577850 w 1152525"/>
                <a:gd name="connsiteY14" fmla="*/ 2336800 h 2381250"/>
                <a:gd name="connsiteX15" fmla="*/ 600075 w 1152525"/>
                <a:gd name="connsiteY15" fmla="*/ 2314575 h 2381250"/>
                <a:gd name="connsiteX16" fmla="*/ 625475 w 1152525"/>
                <a:gd name="connsiteY16" fmla="*/ 2349500 h 2381250"/>
                <a:gd name="connsiteX17" fmla="*/ 654050 w 1152525"/>
                <a:gd name="connsiteY17" fmla="*/ 2327275 h 2381250"/>
                <a:gd name="connsiteX18" fmla="*/ 673100 w 1152525"/>
                <a:gd name="connsiteY18" fmla="*/ 2371725 h 2381250"/>
                <a:gd name="connsiteX19" fmla="*/ 720725 w 1152525"/>
                <a:gd name="connsiteY19" fmla="*/ 2381250 h 2381250"/>
                <a:gd name="connsiteX20" fmla="*/ 854075 w 1152525"/>
                <a:gd name="connsiteY20" fmla="*/ 2152650 h 2381250"/>
                <a:gd name="connsiteX21" fmla="*/ 1003300 w 1152525"/>
                <a:gd name="connsiteY21" fmla="*/ 2101850 h 2381250"/>
                <a:gd name="connsiteX22" fmla="*/ 1003300 w 1152525"/>
                <a:gd name="connsiteY22" fmla="*/ 2038350 h 2381250"/>
                <a:gd name="connsiteX23" fmla="*/ 1041400 w 1152525"/>
                <a:gd name="connsiteY23" fmla="*/ 2044700 h 2381250"/>
                <a:gd name="connsiteX24" fmla="*/ 1066800 w 1152525"/>
                <a:gd name="connsiteY24" fmla="*/ 1987550 h 2381250"/>
                <a:gd name="connsiteX25" fmla="*/ 1044575 w 1152525"/>
                <a:gd name="connsiteY25" fmla="*/ 1933575 h 2381250"/>
                <a:gd name="connsiteX26" fmla="*/ 987425 w 1152525"/>
                <a:gd name="connsiteY26" fmla="*/ 1841500 h 2381250"/>
                <a:gd name="connsiteX27" fmla="*/ 1035050 w 1152525"/>
                <a:gd name="connsiteY27" fmla="*/ 1676400 h 2381250"/>
                <a:gd name="connsiteX28" fmla="*/ 863600 w 1152525"/>
                <a:gd name="connsiteY28" fmla="*/ 1558925 h 2381250"/>
                <a:gd name="connsiteX29" fmla="*/ 860425 w 1152525"/>
                <a:gd name="connsiteY29" fmla="*/ 1495425 h 2381250"/>
                <a:gd name="connsiteX30" fmla="*/ 796925 w 1152525"/>
                <a:gd name="connsiteY30" fmla="*/ 1504950 h 2381250"/>
                <a:gd name="connsiteX31" fmla="*/ 752475 w 1152525"/>
                <a:gd name="connsiteY31" fmla="*/ 1387475 h 2381250"/>
                <a:gd name="connsiteX32" fmla="*/ 720725 w 1152525"/>
                <a:gd name="connsiteY32" fmla="*/ 1492250 h 2381250"/>
                <a:gd name="connsiteX33" fmla="*/ 622300 w 1152525"/>
                <a:gd name="connsiteY33" fmla="*/ 1457325 h 2381250"/>
                <a:gd name="connsiteX34" fmla="*/ 612775 w 1152525"/>
                <a:gd name="connsiteY34" fmla="*/ 1422400 h 2381250"/>
                <a:gd name="connsiteX35" fmla="*/ 568325 w 1152525"/>
                <a:gd name="connsiteY35" fmla="*/ 1422400 h 2381250"/>
                <a:gd name="connsiteX36" fmla="*/ 600075 w 1152525"/>
                <a:gd name="connsiteY36" fmla="*/ 1206500 h 2381250"/>
                <a:gd name="connsiteX37" fmla="*/ 841375 w 1152525"/>
                <a:gd name="connsiteY37" fmla="*/ 1028700 h 2381250"/>
                <a:gd name="connsiteX38" fmla="*/ 1092200 w 1152525"/>
                <a:gd name="connsiteY38" fmla="*/ 1085850 h 2381250"/>
                <a:gd name="connsiteX39" fmla="*/ 1152525 w 1152525"/>
                <a:gd name="connsiteY39" fmla="*/ 958850 h 2381250"/>
                <a:gd name="connsiteX40" fmla="*/ 1003300 w 1152525"/>
                <a:gd name="connsiteY40" fmla="*/ 977900 h 2381250"/>
                <a:gd name="connsiteX41" fmla="*/ 844550 w 1152525"/>
                <a:gd name="connsiteY41" fmla="*/ 965200 h 2381250"/>
                <a:gd name="connsiteX42" fmla="*/ 854075 w 1152525"/>
                <a:gd name="connsiteY42" fmla="*/ 863600 h 2381250"/>
                <a:gd name="connsiteX43" fmla="*/ 920750 w 1152525"/>
                <a:gd name="connsiteY43" fmla="*/ 0 h 2381250"/>
                <a:gd name="connsiteX44" fmla="*/ 787400 w 1152525"/>
                <a:gd name="connsiteY44" fmla="*/ 15875 h 2381250"/>
                <a:gd name="connsiteX45" fmla="*/ 723900 w 1152525"/>
                <a:gd name="connsiteY45" fmla="*/ 31750 h 2381250"/>
                <a:gd name="connsiteX46" fmla="*/ 539750 w 1152525"/>
                <a:gd name="connsiteY46" fmla="*/ 92075 h 2381250"/>
                <a:gd name="connsiteX47" fmla="*/ 466725 w 1152525"/>
                <a:gd name="connsiteY47" fmla="*/ 73025 h 2381250"/>
                <a:gd name="connsiteX48" fmla="*/ 431800 w 1152525"/>
                <a:gd name="connsiteY48" fmla="*/ 76200 h 2381250"/>
                <a:gd name="connsiteX49" fmla="*/ 384175 w 1152525"/>
                <a:gd name="connsiteY49" fmla="*/ 34925 h 2381250"/>
                <a:gd name="connsiteX50" fmla="*/ 323850 w 1152525"/>
                <a:gd name="connsiteY50" fmla="*/ 85725 h 2381250"/>
                <a:gd name="connsiteX0" fmla="*/ 0 w 1152525"/>
                <a:gd name="connsiteY0" fmla="*/ 1889125 h 2451100"/>
                <a:gd name="connsiteX1" fmla="*/ 31750 w 1152525"/>
                <a:gd name="connsiteY1" fmla="*/ 1946275 h 2451100"/>
                <a:gd name="connsiteX2" fmla="*/ 127000 w 1152525"/>
                <a:gd name="connsiteY2" fmla="*/ 1939925 h 2451100"/>
                <a:gd name="connsiteX3" fmla="*/ 136525 w 1152525"/>
                <a:gd name="connsiteY3" fmla="*/ 1981200 h 2451100"/>
                <a:gd name="connsiteX4" fmla="*/ 171450 w 1152525"/>
                <a:gd name="connsiteY4" fmla="*/ 1981200 h 2451100"/>
                <a:gd name="connsiteX5" fmla="*/ 215900 w 1152525"/>
                <a:gd name="connsiteY5" fmla="*/ 2016125 h 2451100"/>
                <a:gd name="connsiteX6" fmla="*/ 190500 w 1152525"/>
                <a:gd name="connsiteY6" fmla="*/ 2047875 h 2451100"/>
                <a:gd name="connsiteX7" fmla="*/ 250825 w 1152525"/>
                <a:gd name="connsiteY7" fmla="*/ 2085975 h 2451100"/>
                <a:gd name="connsiteX8" fmla="*/ 250825 w 1152525"/>
                <a:gd name="connsiteY8" fmla="*/ 2149475 h 2451100"/>
                <a:gd name="connsiteX9" fmla="*/ 295275 w 1152525"/>
                <a:gd name="connsiteY9" fmla="*/ 2174875 h 2451100"/>
                <a:gd name="connsiteX10" fmla="*/ 327025 w 1152525"/>
                <a:gd name="connsiteY10" fmla="*/ 2238375 h 2451100"/>
                <a:gd name="connsiteX11" fmla="*/ 355600 w 1152525"/>
                <a:gd name="connsiteY11" fmla="*/ 2232025 h 2451100"/>
                <a:gd name="connsiteX12" fmla="*/ 393700 w 1152525"/>
                <a:gd name="connsiteY12" fmla="*/ 2273300 h 2451100"/>
                <a:gd name="connsiteX13" fmla="*/ 485775 w 1152525"/>
                <a:gd name="connsiteY13" fmla="*/ 2244725 h 2451100"/>
                <a:gd name="connsiteX14" fmla="*/ 577850 w 1152525"/>
                <a:gd name="connsiteY14" fmla="*/ 2406650 h 2451100"/>
                <a:gd name="connsiteX15" fmla="*/ 600075 w 1152525"/>
                <a:gd name="connsiteY15" fmla="*/ 2384425 h 2451100"/>
                <a:gd name="connsiteX16" fmla="*/ 625475 w 1152525"/>
                <a:gd name="connsiteY16" fmla="*/ 2419350 h 2451100"/>
                <a:gd name="connsiteX17" fmla="*/ 654050 w 1152525"/>
                <a:gd name="connsiteY17" fmla="*/ 2397125 h 2451100"/>
                <a:gd name="connsiteX18" fmla="*/ 673100 w 1152525"/>
                <a:gd name="connsiteY18" fmla="*/ 2441575 h 2451100"/>
                <a:gd name="connsiteX19" fmla="*/ 720725 w 1152525"/>
                <a:gd name="connsiteY19" fmla="*/ 2451100 h 2451100"/>
                <a:gd name="connsiteX20" fmla="*/ 854075 w 1152525"/>
                <a:gd name="connsiteY20" fmla="*/ 2222500 h 2451100"/>
                <a:gd name="connsiteX21" fmla="*/ 1003300 w 1152525"/>
                <a:gd name="connsiteY21" fmla="*/ 2171700 h 2451100"/>
                <a:gd name="connsiteX22" fmla="*/ 1003300 w 1152525"/>
                <a:gd name="connsiteY22" fmla="*/ 2108200 h 2451100"/>
                <a:gd name="connsiteX23" fmla="*/ 1041400 w 1152525"/>
                <a:gd name="connsiteY23" fmla="*/ 2114550 h 2451100"/>
                <a:gd name="connsiteX24" fmla="*/ 1066800 w 1152525"/>
                <a:gd name="connsiteY24" fmla="*/ 2057400 h 2451100"/>
                <a:gd name="connsiteX25" fmla="*/ 1044575 w 1152525"/>
                <a:gd name="connsiteY25" fmla="*/ 2003425 h 2451100"/>
                <a:gd name="connsiteX26" fmla="*/ 987425 w 1152525"/>
                <a:gd name="connsiteY26" fmla="*/ 1911350 h 2451100"/>
                <a:gd name="connsiteX27" fmla="*/ 1035050 w 1152525"/>
                <a:gd name="connsiteY27" fmla="*/ 1746250 h 2451100"/>
                <a:gd name="connsiteX28" fmla="*/ 863600 w 1152525"/>
                <a:gd name="connsiteY28" fmla="*/ 1628775 h 2451100"/>
                <a:gd name="connsiteX29" fmla="*/ 860425 w 1152525"/>
                <a:gd name="connsiteY29" fmla="*/ 1565275 h 2451100"/>
                <a:gd name="connsiteX30" fmla="*/ 796925 w 1152525"/>
                <a:gd name="connsiteY30" fmla="*/ 1574800 h 2451100"/>
                <a:gd name="connsiteX31" fmla="*/ 752475 w 1152525"/>
                <a:gd name="connsiteY31" fmla="*/ 1457325 h 2451100"/>
                <a:gd name="connsiteX32" fmla="*/ 720725 w 1152525"/>
                <a:gd name="connsiteY32" fmla="*/ 1562100 h 2451100"/>
                <a:gd name="connsiteX33" fmla="*/ 622300 w 1152525"/>
                <a:gd name="connsiteY33" fmla="*/ 1527175 h 2451100"/>
                <a:gd name="connsiteX34" fmla="*/ 612775 w 1152525"/>
                <a:gd name="connsiteY34" fmla="*/ 1492250 h 2451100"/>
                <a:gd name="connsiteX35" fmla="*/ 568325 w 1152525"/>
                <a:gd name="connsiteY35" fmla="*/ 1492250 h 2451100"/>
                <a:gd name="connsiteX36" fmla="*/ 600075 w 1152525"/>
                <a:gd name="connsiteY36" fmla="*/ 1276350 h 2451100"/>
                <a:gd name="connsiteX37" fmla="*/ 841375 w 1152525"/>
                <a:gd name="connsiteY37" fmla="*/ 1098550 h 2451100"/>
                <a:gd name="connsiteX38" fmla="*/ 1092200 w 1152525"/>
                <a:gd name="connsiteY38" fmla="*/ 1155700 h 2451100"/>
                <a:gd name="connsiteX39" fmla="*/ 1152525 w 1152525"/>
                <a:gd name="connsiteY39" fmla="*/ 1028700 h 2451100"/>
                <a:gd name="connsiteX40" fmla="*/ 1003300 w 1152525"/>
                <a:gd name="connsiteY40" fmla="*/ 1047750 h 2451100"/>
                <a:gd name="connsiteX41" fmla="*/ 844550 w 1152525"/>
                <a:gd name="connsiteY41" fmla="*/ 1035050 h 2451100"/>
                <a:gd name="connsiteX42" fmla="*/ 930275 w 1152525"/>
                <a:gd name="connsiteY42" fmla="*/ 0 h 2451100"/>
                <a:gd name="connsiteX43" fmla="*/ 920750 w 1152525"/>
                <a:gd name="connsiteY43" fmla="*/ 69850 h 2451100"/>
                <a:gd name="connsiteX44" fmla="*/ 787400 w 1152525"/>
                <a:gd name="connsiteY44" fmla="*/ 85725 h 2451100"/>
                <a:gd name="connsiteX45" fmla="*/ 723900 w 1152525"/>
                <a:gd name="connsiteY45" fmla="*/ 101600 h 2451100"/>
                <a:gd name="connsiteX46" fmla="*/ 539750 w 1152525"/>
                <a:gd name="connsiteY46" fmla="*/ 161925 h 2451100"/>
                <a:gd name="connsiteX47" fmla="*/ 466725 w 1152525"/>
                <a:gd name="connsiteY47" fmla="*/ 142875 h 2451100"/>
                <a:gd name="connsiteX48" fmla="*/ 431800 w 1152525"/>
                <a:gd name="connsiteY48" fmla="*/ 146050 h 2451100"/>
                <a:gd name="connsiteX49" fmla="*/ 384175 w 1152525"/>
                <a:gd name="connsiteY49" fmla="*/ 104775 h 2451100"/>
                <a:gd name="connsiteX50" fmla="*/ 323850 w 1152525"/>
                <a:gd name="connsiteY50" fmla="*/ 155575 h 2451100"/>
                <a:gd name="connsiteX0" fmla="*/ 0 w 1152525"/>
                <a:gd name="connsiteY0" fmla="*/ 1889125 h 2451100"/>
                <a:gd name="connsiteX1" fmla="*/ 31750 w 1152525"/>
                <a:gd name="connsiteY1" fmla="*/ 1946275 h 2451100"/>
                <a:gd name="connsiteX2" fmla="*/ 127000 w 1152525"/>
                <a:gd name="connsiteY2" fmla="*/ 1939925 h 2451100"/>
                <a:gd name="connsiteX3" fmla="*/ 136525 w 1152525"/>
                <a:gd name="connsiteY3" fmla="*/ 1981200 h 2451100"/>
                <a:gd name="connsiteX4" fmla="*/ 171450 w 1152525"/>
                <a:gd name="connsiteY4" fmla="*/ 1981200 h 2451100"/>
                <a:gd name="connsiteX5" fmla="*/ 215900 w 1152525"/>
                <a:gd name="connsiteY5" fmla="*/ 2016125 h 2451100"/>
                <a:gd name="connsiteX6" fmla="*/ 190500 w 1152525"/>
                <a:gd name="connsiteY6" fmla="*/ 2047875 h 2451100"/>
                <a:gd name="connsiteX7" fmla="*/ 250825 w 1152525"/>
                <a:gd name="connsiteY7" fmla="*/ 2085975 h 2451100"/>
                <a:gd name="connsiteX8" fmla="*/ 250825 w 1152525"/>
                <a:gd name="connsiteY8" fmla="*/ 2149475 h 2451100"/>
                <a:gd name="connsiteX9" fmla="*/ 295275 w 1152525"/>
                <a:gd name="connsiteY9" fmla="*/ 2174875 h 2451100"/>
                <a:gd name="connsiteX10" fmla="*/ 327025 w 1152525"/>
                <a:gd name="connsiteY10" fmla="*/ 2238375 h 2451100"/>
                <a:gd name="connsiteX11" fmla="*/ 355600 w 1152525"/>
                <a:gd name="connsiteY11" fmla="*/ 2232025 h 2451100"/>
                <a:gd name="connsiteX12" fmla="*/ 393700 w 1152525"/>
                <a:gd name="connsiteY12" fmla="*/ 2273300 h 2451100"/>
                <a:gd name="connsiteX13" fmla="*/ 485775 w 1152525"/>
                <a:gd name="connsiteY13" fmla="*/ 2244725 h 2451100"/>
                <a:gd name="connsiteX14" fmla="*/ 577850 w 1152525"/>
                <a:gd name="connsiteY14" fmla="*/ 2406650 h 2451100"/>
                <a:gd name="connsiteX15" fmla="*/ 600075 w 1152525"/>
                <a:gd name="connsiteY15" fmla="*/ 2384425 h 2451100"/>
                <a:gd name="connsiteX16" fmla="*/ 625475 w 1152525"/>
                <a:gd name="connsiteY16" fmla="*/ 2419350 h 2451100"/>
                <a:gd name="connsiteX17" fmla="*/ 654050 w 1152525"/>
                <a:gd name="connsiteY17" fmla="*/ 2397125 h 2451100"/>
                <a:gd name="connsiteX18" fmla="*/ 673100 w 1152525"/>
                <a:gd name="connsiteY18" fmla="*/ 2441575 h 2451100"/>
                <a:gd name="connsiteX19" fmla="*/ 720725 w 1152525"/>
                <a:gd name="connsiteY19" fmla="*/ 2451100 h 2451100"/>
                <a:gd name="connsiteX20" fmla="*/ 854075 w 1152525"/>
                <a:gd name="connsiteY20" fmla="*/ 2222500 h 2451100"/>
                <a:gd name="connsiteX21" fmla="*/ 1003300 w 1152525"/>
                <a:gd name="connsiteY21" fmla="*/ 2171700 h 2451100"/>
                <a:gd name="connsiteX22" fmla="*/ 1003300 w 1152525"/>
                <a:gd name="connsiteY22" fmla="*/ 2108200 h 2451100"/>
                <a:gd name="connsiteX23" fmla="*/ 1041400 w 1152525"/>
                <a:gd name="connsiteY23" fmla="*/ 2114550 h 2451100"/>
                <a:gd name="connsiteX24" fmla="*/ 1066800 w 1152525"/>
                <a:gd name="connsiteY24" fmla="*/ 2057400 h 2451100"/>
                <a:gd name="connsiteX25" fmla="*/ 1044575 w 1152525"/>
                <a:gd name="connsiteY25" fmla="*/ 2003425 h 2451100"/>
                <a:gd name="connsiteX26" fmla="*/ 987425 w 1152525"/>
                <a:gd name="connsiteY26" fmla="*/ 1911350 h 2451100"/>
                <a:gd name="connsiteX27" fmla="*/ 1035050 w 1152525"/>
                <a:gd name="connsiteY27" fmla="*/ 1746250 h 2451100"/>
                <a:gd name="connsiteX28" fmla="*/ 863600 w 1152525"/>
                <a:gd name="connsiteY28" fmla="*/ 1628775 h 2451100"/>
                <a:gd name="connsiteX29" fmla="*/ 860425 w 1152525"/>
                <a:gd name="connsiteY29" fmla="*/ 1565275 h 2451100"/>
                <a:gd name="connsiteX30" fmla="*/ 796925 w 1152525"/>
                <a:gd name="connsiteY30" fmla="*/ 1574800 h 2451100"/>
                <a:gd name="connsiteX31" fmla="*/ 752475 w 1152525"/>
                <a:gd name="connsiteY31" fmla="*/ 1457325 h 2451100"/>
                <a:gd name="connsiteX32" fmla="*/ 720725 w 1152525"/>
                <a:gd name="connsiteY32" fmla="*/ 1562100 h 2451100"/>
                <a:gd name="connsiteX33" fmla="*/ 622300 w 1152525"/>
                <a:gd name="connsiteY33" fmla="*/ 1527175 h 2451100"/>
                <a:gd name="connsiteX34" fmla="*/ 612775 w 1152525"/>
                <a:gd name="connsiteY34" fmla="*/ 1492250 h 2451100"/>
                <a:gd name="connsiteX35" fmla="*/ 568325 w 1152525"/>
                <a:gd name="connsiteY35" fmla="*/ 1492250 h 2451100"/>
                <a:gd name="connsiteX36" fmla="*/ 600075 w 1152525"/>
                <a:gd name="connsiteY36" fmla="*/ 1276350 h 2451100"/>
                <a:gd name="connsiteX37" fmla="*/ 841375 w 1152525"/>
                <a:gd name="connsiteY37" fmla="*/ 1098550 h 2451100"/>
                <a:gd name="connsiteX38" fmla="*/ 1092200 w 1152525"/>
                <a:gd name="connsiteY38" fmla="*/ 1155700 h 2451100"/>
                <a:gd name="connsiteX39" fmla="*/ 1152525 w 1152525"/>
                <a:gd name="connsiteY39" fmla="*/ 1028700 h 2451100"/>
                <a:gd name="connsiteX40" fmla="*/ 1003300 w 1152525"/>
                <a:gd name="connsiteY40" fmla="*/ 1047750 h 2451100"/>
                <a:gd name="connsiteX41" fmla="*/ 968375 w 1152525"/>
                <a:gd name="connsiteY41" fmla="*/ 6350 h 2451100"/>
                <a:gd name="connsiteX42" fmla="*/ 930275 w 1152525"/>
                <a:gd name="connsiteY42" fmla="*/ 0 h 2451100"/>
                <a:gd name="connsiteX43" fmla="*/ 920750 w 1152525"/>
                <a:gd name="connsiteY43" fmla="*/ 69850 h 2451100"/>
                <a:gd name="connsiteX44" fmla="*/ 787400 w 1152525"/>
                <a:gd name="connsiteY44" fmla="*/ 85725 h 2451100"/>
                <a:gd name="connsiteX45" fmla="*/ 723900 w 1152525"/>
                <a:gd name="connsiteY45" fmla="*/ 101600 h 2451100"/>
                <a:gd name="connsiteX46" fmla="*/ 539750 w 1152525"/>
                <a:gd name="connsiteY46" fmla="*/ 161925 h 2451100"/>
                <a:gd name="connsiteX47" fmla="*/ 466725 w 1152525"/>
                <a:gd name="connsiteY47" fmla="*/ 142875 h 2451100"/>
                <a:gd name="connsiteX48" fmla="*/ 431800 w 1152525"/>
                <a:gd name="connsiteY48" fmla="*/ 146050 h 2451100"/>
                <a:gd name="connsiteX49" fmla="*/ 384175 w 1152525"/>
                <a:gd name="connsiteY49" fmla="*/ 104775 h 2451100"/>
                <a:gd name="connsiteX50" fmla="*/ 323850 w 1152525"/>
                <a:gd name="connsiteY50" fmla="*/ 155575 h 2451100"/>
                <a:gd name="connsiteX0" fmla="*/ 0 w 1152525"/>
                <a:gd name="connsiteY0" fmla="*/ 1933575 h 2495550"/>
                <a:gd name="connsiteX1" fmla="*/ 31750 w 1152525"/>
                <a:gd name="connsiteY1" fmla="*/ 1990725 h 2495550"/>
                <a:gd name="connsiteX2" fmla="*/ 127000 w 1152525"/>
                <a:gd name="connsiteY2" fmla="*/ 1984375 h 2495550"/>
                <a:gd name="connsiteX3" fmla="*/ 136525 w 1152525"/>
                <a:gd name="connsiteY3" fmla="*/ 2025650 h 2495550"/>
                <a:gd name="connsiteX4" fmla="*/ 171450 w 1152525"/>
                <a:gd name="connsiteY4" fmla="*/ 2025650 h 2495550"/>
                <a:gd name="connsiteX5" fmla="*/ 215900 w 1152525"/>
                <a:gd name="connsiteY5" fmla="*/ 2060575 h 2495550"/>
                <a:gd name="connsiteX6" fmla="*/ 190500 w 1152525"/>
                <a:gd name="connsiteY6" fmla="*/ 2092325 h 2495550"/>
                <a:gd name="connsiteX7" fmla="*/ 250825 w 1152525"/>
                <a:gd name="connsiteY7" fmla="*/ 2130425 h 2495550"/>
                <a:gd name="connsiteX8" fmla="*/ 250825 w 1152525"/>
                <a:gd name="connsiteY8" fmla="*/ 2193925 h 2495550"/>
                <a:gd name="connsiteX9" fmla="*/ 295275 w 1152525"/>
                <a:gd name="connsiteY9" fmla="*/ 2219325 h 2495550"/>
                <a:gd name="connsiteX10" fmla="*/ 327025 w 1152525"/>
                <a:gd name="connsiteY10" fmla="*/ 2282825 h 2495550"/>
                <a:gd name="connsiteX11" fmla="*/ 355600 w 1152525"/>
                <a:gd name="connsiteY11" fmla="*/ 2276475 h 2495550"/>
                <a:gd name="connsiteX12" fmla="*/ 393700 w 1152525"/>
                <a:gd name="connsiteY12" fmla="*/ 2317750 h 2495550"/>
                <a:gd name="connsiteX13" fmla="*/ 485775 w 1152525"/>
                <a:gd name="connsiteY13" fmla="*/ 2289175 h 2495550"/>
                <a:gd name="connsiteX14" fmla="*/ 577850 w 1152525"/>
                <a:gd name="connsiteY14" fmla="*/ 2451100 h 2495550"/>
                <a:gd name="connsiteX15" fmla="*/ 600075 w 1152525"/>
                <a:gd name="connsiteY15" fmla="*/ 2428875 h 2495550"/>
                <a:gd name="connsiteX16" fmla="*/ 625475 w 1152525"/>
                <a:gd name="connsiteY16" fmla="*/ 2463800 h 2495550"/>
                <a:gd name="connsiteX17" fmla="*/ 654050 w 1152525"/>
                <a:gd name="connsiteY17" fmla="*/ 2441575 h 2495550"/>
                <a:gd name="connsiteX18" fmla="*/ 673100 w 1152525"/>
                <a:gd name="connsiteY18" fmla="*/ 2486025 h 2495550"/>
                <a:gd name="connsiteX19" fmla="*/ 720725 w 1152525"/>
                <a:gd name="connsiteY19" fmla="*/ 2495550 h 2495550"/>
                <a:gd name="connsiteX20" fmla="*/ 854075 w 1152525"/>
                <a:gd name="connsiteY20" fmla="*/ 2266950 h 2495550"/>
                <a:gd name="connsiteX21" fmla="*/ 1003300 w 1152525"/>
                <a:gd name="connsiteY21" fmla="*/ 2216150 h 2495550"/>
                <a:gd name="connsiteX22" fmla="*/ 1003300 w 1152525"/>
                <a:gd name="connsiteY22" fmla="*/ 2152650 h 2495550"/>
                <a:gd name="connsiteX23" fmla="*/ 1041400 w 1152525"/>
                <a:gd name="connsiteY23" fmla="*/ 2159000 h 2495550"/>
                <a:gd name="connsiteX24" fmla="*/ 1066800 w 1152525"/>
                <a:gd name="connsiteY24" fmla="*/ 2101850 h 2495550"/>
                <a:gd name="connsiteX25" fmla="*/ 1044575 w 1152525"/>
                <a:gd name="connsiteY25" fmla="*/ 2047875 h 2495550"/>
                <a:gd name="connsiteX26" fmla="*/ 987425 w 1152525"/>
                <a:gd name="connsiteY26" fmla="*/ 1955800 h 2495550"/>
                <a:gd name="connsiteX27" fmla="*/ 1035050 w 1152525"/>
                <a:gd name="connsiteY27" fmla="*/ 1790700 h 2495550"/>
                <a:gd name="connsiteX28" fmla="*/ 863600 w 1152525"/>
                <a:gd name="connsiteY28" fmla="*/ 1673225 h 2495550"/>
                <a:gd name="connsiteX29" fmla="*/ 860425 w 1152525"/>
                <a:gd name="connsiteY29" fmla="*/ 1609725 h 2495550"/>
                <a:gd name="connsiteX30" fmla="*/ 796925 w 1152525"/>
                <a:gd name="connsiteY30" fmla="*/ 1619250 h 2495550"/>
                <a:gd name="connsiteX31" fmla="*/ 752475 w 1152525"/>
                <a:gd name="connsiteY31" fmla="*/ 1501775 h 2495550"/>
                <a:gd name="connsiteX32" fmla="*/ 720725 w 1152525"/>
                <a:gd name="connsiteY32" fmla="*/ 1606550 h 2495550"/>
                <a:gd name="connsiteX33" fmla="*/ 622300 w 1152525"/>
                <a:gd name="connsiteY33" fmla="*/ 1571625 h 2495550"/>
                <a:gd name="connsiteX34" fmla="*/ 612775 w 1152525"/>
                <a:gd name="connsiteY34" fmla="*/ 1536700 h 2495550"/>
                <a:gd name="connsiteX35" fmla="*/ 568325 w 1152525"/>
                <a:gd name="connsiteY35" fmla="*/ 1536700 h 2495550"/>
                <a:gd name="connsiteX36" fmla="*/ 600075 w 1152525"/>
                <a:gd name="connsiteY36" fmla="*/ 1320800 h 2495550"/>
                <a:gd name="connsiteX37" fmla="*/ 841375 w 1152525"/>
                <a:gd name="connsiteY37" fmla="*/ 1143000 h 2495550"/>
                <a:gd name="connsiteX38" fmla="*/ 1092200 w 1152525"/>
                <a:gd name="connsiteY38" fmla="*/ 1200150 h 2495550"/>
                <a:gd name="connsiteX39" fmla="*/ 1152525 w 1152525"/>
                <a:gd name="connsiteY39" fmla="*/ 1073150 h 2495550"/>
                <a:gd name="connsiteX40" fmla="*/ 987425 w 1152525"/>
                <a:gd name="connsiteY40" fmla="*/ 0 h 2495550"/>
                <a:gd name="connsiteX41" fmla="*/ 968375 w 1152525"/>
                <a:gd name="connsiteY41" fmla="*/ 50800 h 2495550"/>
                <a:gd name="connsiteX42" fmla="*/ 930275 w 1152525"/>
                <a:gd name="connsiteY42" fmla="*/ 44450 h 2495550"/>
                <a:gd name="connsiteX43" fmla="*/ 920750 w 1152525"/>
                <a:gd name="connsiteY43" fmla="*/ 114300 h 2495550"/>
                <a:gd name="connsiteX44" fmla="*/ 787400 w 1152525"/>
                <a:gd name="connsiteY44" fmla="*/ 130175 h 2495550"/>
                <a:gd name="connsiteX45" fmla="*/ 723900 w 1152525"/>
                <a:gd name="connsiteY45" fmla="*/ 146050 h 2495550"/>
                <a:gd name="connsiteX46" fmla="*/ 539750 w 1152525"/>
                <a:gd name="connsiteY46" fmla="*/ 206375 h 2495550"/>
                <a:gd name="connsiteX47" fmla="*/ 466725 w 1152525"/>
                <a:gd name="connsiteY47" fmla="*/ 187325 h 2495550"/>
                <a:gd name="connsiteX48" fmla="*/ 431800 w 1152525"/>
                <a:gd name="connsiteY48" fmla="*/ 190500 h 2495550"/>
                <a:gd name="connsiteX49" fmla="*/ 384175 w 1152525"/>
                <a:gd name="connsiteY49" fmla="*/ 149225 h 2495550"/>
                <a:gd name="connsiteX50" fmla="*/ 323850 w 1152525"/>
                <a:gd name="connsiteY50" fmla="*/ 200025 h 2495550"/>
                <a:gd name="connsiteX0" fmla="*/ 0 w 1092200"/>
                <a:gd name="connsiteY0" fmla="*/ 1933575 h 2495550"/>
                <a:gd name="connsiteX1" fmla="*/ 31750 w 1092200"/>
                <a:gd name="connsiteY1" fmla="*/ 1990725 h 2495550"/>
                <a:gd name="connsiteX2" fmla="*/ 127000 w 1092200"/>
                <a:gd name="connsiteY2" fmla="*/ 1984375 h 2495550"/>
                <a:gd name="connsiteX3" fmla="*/ 136525 w 1092200"/>
                <a:gd name="connsiteY3" fmla="*/ 2025650 h 2495550"/>
                <a:gd name="connsiteX4" fmla="*/ 171450 w 1092200"/>
                <a:gd name="connsiteY4" fmla="*/ 2025650 h 2495550"/>
                <a:gd name="connsiteX5" fmla="*/ 215900 w 1092200"/>
                <a:gd name="connsiteY5" fmla="*/ 2060575 h 2495550"/>
                <a:gd name="connsiteX6" fmla="*/ 190500 w 1092200"/>
                <a:gd name="connsiteY6" fmla="*/ 2092325 h 2495550"/>
                <a:gd name="connsiteX7" fmla="*/ 250825 w 1092200"/>
                <a:gd name="connsiteY7" fmla="*/ 2130425 h 2495550"/>
                <a:gd name="connsiteX8" fmla="*/ 250825 w 1092200"/>
                <a:gd name="connsiteY8" fmla="*/ 2193925 h 2495550"/>
                <a:gd name="connsiteX9" fmla="*/ 295275 w 1092200"/>
                <a:gd name="connsiteY9" fmla="*/ 2219325 h 2495550"/>
                <a:gd name="connsiteX10" fmla="*/ 327025 w 1092200"/>
                <a:gd name="connsiteY10" fmla="*/ 2282825 h 2495550"/>
                <a:gd name="connsiteX11" fmla="*/ 355600 w 1092200"/>
                <a:gd name="connsiteY11" fmla="*/ 2276475 h 2495550"/>
                <a:gd name="connsiteX12" fmla="*/ 393700 w 1092200"/>
                <a:gd name="connsiteY12" fmla="*/ 2317750 h 2495550"/>
                <a:gd name="connsiteX13" fmla="*/ 485775 w 1092200"/>
                <a:gd name="connsiteY13" fmla="*/ 2289175 h 2495550"/>
                <a:gd name="connsiteX14" fmla="*/ 577850 w 1092200"/>
                <a:gd name="connsiteY14" fmla="*/ 2451100 h 2495550"/>
                <a:gd name="connsiteX15" fmla="*/ 600075 w 1092200"/>
                <a:gd name="connsiteY15" fmla="*/ 2428875 h 2495550"/>
                <a:gd name="connsiteX16" fmla="*/ 625475 w 1092200"/>
                <a:gd name="connsiteY16" fmla="*/ 2463800 h 2495550"/>
                <a:gd name="connsiteX17" fmla="*/ 654050 w 1092200"/>
                <a:gd name="connsiteY17" fmla="*/ 2441575 h 2495550"/>
                <a:gd name="connsiteX18" fmla="*/ 673100 w 1092200"/>
                <a:gd name="connsiteY18" fmla="*/ 2486025 h 2495550"/>
                <a:gd name="connsiteX19" fmla="*/ 720725 w 1092200"/>
                <a:gd name="connsiteY19" fmla="*/ 2495550 h 2495550"/>
                <a:gd name="connsiteX20" fmla="*/ 854075 w 1092200"/>
                <a:gd name="connsiteY20" fmla="*/ 2266950 h 2495550"/>
                <a:gd name="connsiteX21" fmla="*/ 1003300 w 1092200"/>
                <a:gd name="connsiteY21" fmla="*/ 2216150 h 2495550"/>
                <a:gd name="connsiteX22" fmla="*/ 1003300 w 1092200"/>
                <a:gd name="connsiteY22" fmla="*/ 2152650 h 2495550"/>
                <a:gd name="connsiteX23" fmla="*/ 1041400 w 1092200"/>
                <a:gd name="connsiteY23" fmla="*/ 2159000 h 2495550"/>
                <a:gd name="connsiteX24" fmla="*/ 1066800 w 1092200"/>
                <a:gd name="connsiteY24" fmla="*/ 2101850 h 2495550"/>
                <a:gd name="connsiteX25" fmla="*/ 1044575 w 1092200"/>
                <a:gd name="connsiteY25" fmla="*/ 2047875 h 2495550"/>
                <a:gd name="connsiteX26" fmla="*/ 987425 w 1092200"/>
                <a:gd name="connsiteY26" fmla="*/ 1955800 h 2495550"/>
                <a:gd name="connsiteX27" fmla="*/ 1035050 w 1092200"/>
                <a:gd name="connsiteY27" fmla="*/ 1790700 h 2495550"/>
                <a:gd name="connsiteX28" fmla="*/ 863600 w 1092200"/>
                <a:gd name="connsiteY28" fmla="*/ 1673225 h 2495550"/>
                <a:gd name="connsiteX29" fmla="*/ 860425 w 1092200"/>
                <a:gd name="connsiteY29" fmla="*/ 1609725 h 2495550"/>
                <a:gd name="connsiteX30" fmla="*/ 796925 w 1092200"/>
                <a:gd name="connsiteY30" fmla="*/ 1619250 h 2495550"/>
                <a:gd name="connsiteX31" fmla="*/ 752475 w 1092200"/>
                <a:gd name="connsiteY31" fmla="*/ 1501775 h 2495550"/>
                <a:gd name="connsiteX32" fmla="*/ 720725 w 1092200"/>
                <a:gd name="connsiteY32" fmla="*/ 1606550 h 2495550"/>
                <a:gd name="connsiteX33" fmla="*/ 622300 w 1092200"/>
                <a:gd name="connsiteY33" fmla="*/ 1571625 h 2495550"/>
                <a:gd name="connsiteX34" fmla="*/ 612775 w 1092200"/>
                <a:gd name="connsiteY34" fmla="*/ 1536700 h 2495550"/>
                <a:gd name="connsiteX35" fmla="*/ 568325 w 1092200"/>
                <a:gd name="connsiteY35" fmla="*/ 1536700 h 2495550"/>
                <a:gd name="connsiteX36" fmla="*/ 600075 w 1092200"/>
                <a:gd name="connsiteY36" fmla="*/ 1320800 h 2495550"/>
                <a:gd name="connsiteX37" fmla="*/ 841375 w 1092200"/>
                <a:gd name="connsiteY37" fmla="*/ 1143000 h 2495550"/>
                <a:gd name="connsiteX38" fmla="*/ 1092200 w 1092200"/>
                <a:gd name="connsiteY38" fmla="*/ 1200150 h 2495550"/>
                <a:gd name="connsiteX39" fmla="*/ 1044575 w 1092200"/>
                <a:gd name="connsiteY39" fmla="*/ 9525 h 2495550"/>
                <a:gd name="connsiteX40" fmla="*/ 987425 w 1092200"/>
                <a:gd name="connsiteY40" fmla="*/ 0 h 2495550"/>
                <a:gd name="connsiteX41" fmla="*/ 968375 w 1092200"/>
                <a:gd name="connsiteY41" fmla="*/ 50800 h 2495550"/>
                <a:gd name="connsiteX42" fmla="*/ 930275 w 1092200"/>
                <a:gd name="connsiteY42" fmla="*/ 44450 h 2495550"/>
                <a:gd name="connsiteX43" fmla="*/ 920750 w 1092200"/>
                <a:gd name="connsiteY43" fmla="*/ 114300 h 2495550"/>
                <a:gd name="connsiteX44" fmla="*/ 787400 w 1092200"/>
                <a:gd name="connsiteY44" fmla="*/ 130175 h 2495550"/>
                <a:gd name="connsiteX45" fmla="*/ 723900 w 1092200"/>
                <a:gd name="connsiteY45" fmla="*/ 146050 h 2495550"/>
                <a:gd name="connsiteX46" fmla="*/ 539750 w 1092200"/>
                <a:gd name="connsiteY46" fmla="*/ 206375 h 2495550"/>
                <a:gd name="connsiteX47" fmla="*/ 466725 w 1092200"/>
                <a:gd name="connsiteY47" fmla="*/ 187325 h 2495550"/>
                <a:gd name="connsiteX48" fmla="*/ 431800 w 1092200"/>
                <a:gd name="connsiteY48" fmla="*/ 190500 h 2495550"/>
                <a:gd name="connsiteX49" fmla="*/ 384175 w 1092200"/>
                <a:gd name="connsiteY49" fmla="*/ 149225 h 2495550"/>
                <a:gd name="connsiteX50" fmla="*/ 323850 w 1092200"/>
                <a:gd name="connsiteY50" fmla="*/ 200025 h 2495550"/>
                <a:gd name="connsiteX0" fmla="*/ 0 w 1092200"/>
                <a:gd name="connsiteY0" fmla="*/ 1952625 h 2514600"/>
                <a:gd name="connsiteX1" fmla="*/ 31750 w 1092200"/>
                <a:gd name="connsiteY1" fmla="*/ 2009775 h 2514600"/>
                <a:gd name="connsiteX2" fmla="*/ 127000 w 1092200"/>
                <a:gd name="connsiteY2" fmla="*/ 2003425 h 2514600"/>
                <a:gd name="connsiteX3" fmla="*/ 136525 w 1092200"/>
                <a:gd name="connsiteY3" fmla="*/ 2044700 h 2514600"/>
                <a:gd name="connsiteX4" fmla="*/ 171450 w 1092200"/>
                <a:gd name="connsiteY4" fmla="*/ 2044700 h 2514600"/>
                <a:gd name="connsiteX5" fmla="*/ 215900 w 1092200"/>
                <a:gd name="connsiteY5" fmla="*/ 2079625 h 2514600"/>
                <a:gd name="connsiteX6" fmla="*/ 190500 w 1092200"/>
                <a:gd name="connsiteY6" fmla="*/ 2111375 h 2514600"/>
                <a:gd name="connsiteX7" fmla="*/ 250825 w 1092200"/>
                <a:gd name="connsiteY7" fmla="*/ 2149475 h 2514600"/>
                <a:gd name="connsiteX8" fmla="*/ 250825 w 1092200"/>
                <a:gd name="connsiteY8" fmla="*/ 2212975 h 2514600"/>
                <a:gd name="connsiteX9" fmla="*/ 295275 w 1092200"/>
                <a:gd name="connsiteY9" fmla="*/ 2238375 h 2514600"/>
                <a:gd name="connsiteX10" fmla="*/ 327025 w 1092200"/>
                <a:gd name="connsiteY10" fmla="*/ 2301875 h 2514600"/>
                <a:gd name="connsiteX11" fmla="*/ 355600 w 1092200"/>
                <a:gd name="connsiteY11" fmla="*/ 2295525 h 2514600"/>
                <a:gd name="connsiteX12" fmla="*/ 393700 w 1092200"/>
                <a:gd name="connsiteY12" fmla="*/ 2336800 h 2514600"/>
                <a:gd name="connsiteX13" fmla="*/ 485775 w 1092200"/>
                <a:gd name="connsiteY13" fmla="*/ 2308225 h 2514600"/>
                <a:gd name="connsiteX14" fmla="*/ 577850 w 1092200"/>
                <a:gd name="connsiteY14" fmla="*/ 2470150 h 2514600"/>
                <a:gd name="connsiteX15" fmla="*/ 600075 w 1092200"/>
                <a:gd name="connsiteY15" fmla="*/ 2447925 h 2514600"/>
                <a:gd name="connsiteX16" fmla="*/ 625475 w 1092200"/>
                <a:gd name="connsiteY16" fmla="*/ 2482850 h 2514600"/>
                <a:gd name="connsiteX17" fmla="*/ 654050 w 1092200"/>
                <a:gd name="connsiteY17" fmla="*/ 2460625 h 2514600"/>
                <a:gd name="connsiteX18" fmla="*/ 673100 w 1092200"/>
                <a:gd name="connsiteY18" fmla="*/ 2505075 h 2514600"/>
                <a:gd name="connsiteX19" fmla="*/ 720725 w 1092200"/>
                <a:gd name="connsiteY19" fmla="*/ 2514600 h 2514600"/>
                <a:gd name="connsiteX20" fmla="*/ 854075 w 1092200"/>
                <a:gd name="connsiteY20" fmla="*/ 2286000 h 2514600"/>
                <a:gd name="connsiteX21" fmla="*/ 1003300 w 1092200"/>
                <a:gd name="connsiteY21" fmla="*/ 2235200 h 2514600"/>
                <a:gd name="connsiteX22" fmla="*/ 1003300 w 1092200"/>
                <a:gd name="connsiteY22" fmla="*/ 2171700 h 2514600"/>
                <a:gd name="connsiteX23" fmla="*/ 1041400 w 1092200"/>
                <a:gd name="connsiteY23" fmla="*/ 2178050 h 2514600"/>
                <a:gd name="connsiteX24" fmla="*/ 1066800 w 1092200"/>
                <a:gd name="connsiteY24" fmla="*/ 2120900 h 2514600"/>
                <a:gd name="connsiteX25" fmla="*/ 1044575 w 1092200"/>
                <a:gd name="connsiteY25" fmla="*/ 2066925 h 2514600"/>
                <a:gd name="connsiteX26" fmla="*/ 987425 w 1092200"/>
                <a:gd name="connsiteY26" fmla="*/ 1974850 h 2514600"/>
                <a:gd name="connsiteX27" fmla="*/ 1035050 w 1092200"/>
                <a:gd name="connsiteY27" fmla="*/ 1809750 h 2514600"/>
                <a:gd name="connsiteX28" fmla="*/ 863600 w 1092200"/>
                <a:gd name="connsiteY28" fmla="*/ 1692275 h 2514600"/>
                <a:gd name="connsiteX29" fmla="*/ 860425 w 1092200"/>
                <a:gd name="connsiteY29" fmla="*/ 1628775 h 2514600"/>
                <a:gd name="connsiteX30" fmla="*/ 796925 w 1092200"/>
                <a:gd name="connsiteY30" fmla="*/ 1638300 h 2514600"/>
                <a:gd name="connsiteX31" fmla="*/ 752475 w 1092200"/>
                <a:gd name="connsiteY31" fmla="*/ 1520825 h 2514600"/>
                <a:gd name="connsiteX32" fmla="*/ 720725 w 1092200"/>
                <a:gd name="connsiteY32" fmla="*/ 1625600 h 2514600"/>
                <a:gd name="connsiteX33" fmla="*/ 622300 w 1092200"/>
                <a:gd name="connsiteY33" fmla="*/ 1590675 h 2514600"/>
                <a:gd name="connsiteX34" fmla="*/ 612775 w 1092200"/>
                <a:gd name="connsiteY34" fmla="*/ 1555750 h 2514600"/>
                <a:gd name="connsiteX35" fmla="*/ 568325 w 1092200"/>
                <a:gd name="connsiteY35" fmla="*/ 1555750 h 2514600"/>
                <a:gd name="connsiteX36" fmla="*/ 600075 w 1092200"/>
                <a:gd name="connsiteY36" fmla="*/ 1339850 h 2514600"/>
                <a:gd name="connsiteX37" fmla="*/ 841375 w 1092200"/>
                <a:gd name="connsiteY37" fmla="*/ 1162050 h 2514600"/>
                <a:gd name="connsiteX38" fmla="*/ 1092200 w 1092200"/>
                <a:gd name="connsiteY38" fmla="*/ 1219200 h 2514600"/>
                <a:gd name="connsiteX39" fmla="*/ 1073150 w 1092200"/>
                <a:gd name="connsiteY39" fmla="*/ 0 h 2514600"/>
                <a:gd name="connsiteX40" fmla="*/ 987425 w 1092200"/>
                <a:gd name="connsiteY40" fmla="*/ 19050 h 2514600"/>
                <a:gd name="connsiteX41" fmla="*/ 968375 w 1092200"/>
                <a:gd name="connsiteY41" fmla="*/ 69850 h 2514600"/>
                <a:gd name="connsiteX42" fmla="*/ 930275 w 1092200"/>
                <a:gd name="connsiteY42" fmla="*/ 63500 h 2514600"/>
                <a:gd name="connsiteX43" fmla="*/ 920750 w 1092200"/>
                <a:gd name="connsiteY43" fmla="*/ 133350 h 2514600"/>
                <a:gd name="connsiteX44" fmla="*/ 787400 w 1092200"/>
                <a:gd name="connsiteY44" fmla="*/ 149225 h 2514600"/>
                <a:gd name="connsiteX45" fmla="*/ 723900 w 1092200"/>
                <a:gd name="connsiteY45" fmla="*/ 165100 h 2514600"/>
                <a:gd name="connsiteX46" fmla="*/ 539750 w 1092200"/>
                <a:gd name="connsiteY46" fmla="*/ 225425 h 2514600"/>
                <a:gd name="connsiteX47" fmla="*/ 466725 w 1092200"/>
                <a:gd name="connsiteY47" fmla="*/ 206375 h 2514600"/>
                <a:gd name="connsiteX48" fmla="*/ 431800 w 1092200"/>
                <a:gd name="connsiteY48" fmla="*/ 209550 h 2514600"/>
                <a:gd name="connsiteX49" fmla="*/ 384175 w 1092200"/>
                <a:gd name="connsiteY49" fmla="*/ 168275 h 2514600"/>
                <a:gd name="connsiteX50" fmla="*/ 323850 w 1092200"/>
                <a:gd name="connsiteY50" fmla="*/ 219075 h 2514600"/>
                <a:gd name="connsiteX0" fmla="*/ 0 w 1146175"/>
                <a:gd name="connsiteY0" fmla="*/ 1990725 h 2552700"/>
                <a:gd name="connsiteX1" fmla="*/ 31750 w 1146175"/>
                <a:gd name="connsiteY1" fmla="*/ 2047875 h 2552700"/>
                <a:gd name="connsiteX2" fmla="*/ 127000 w 1146175"/>
                <a:gd name="connsiteY2" fmla="*/ 2041525 h 2552700"/>
                <a:gd name="connsiteX3" fmla="*/ 136525 w 1146175"/>
                <a:gd name="connsiteY3" fmla="*/ 2082800 h 2552700"/>
                <a:gd name="connsiteX4" fmla="*/ 171450 w 1146175"/>
                <a:gd name="connsiteY4" fmla="*/ 2082800 h 2552700"/>
                <a:gd name="connsiteX5" fmla="*/ 215900 w 1146175"/>
                <a:gd name="connsiteY5" fmla="*/ 2117725 h 2552700"/>
                <a:gd name="connsiteX6" fmla="*/ 190500 w 1146175"/>
                <a:gd name="connsiteY6" fmla="*/ 2149475 h 2552700"/>
                <a:gd name="connsiteX7" fmla="*/ 250825 w 1146175"/>
                <a:gd name="connsiteY7" fmla="*/ 2187575 h 2552700"/>
                <a:gd name="connsiteX8" fmla="*/ 250825 w 1146175"/>
                <a:gd name="connsiteY8" fmla="*/ 2251075 h 2552700"/>
                <a:gd name="connsiteX9" fmla="*/ 295275 w 1146175"/>
                <a:gd name="connsiteY9" fmla="*/ 2276475 h 2552700"/>
                <a:gd name="connsiteX10" fmla="*/ 327025 w 1146175"/>
                <a:gd name="connsiteY10" fmla="*/ 2339975 h 2552700"/>
                <a:gd name="connsiteX11" fmla="*/ 355600 w 1146175"/>
                <a:gd name="connsiteY11" fmla="*/ 2333625 h 2552700"/>
                <a:gd name="connsiteX12" fmla="*/ 393700 w 1146175"/>
                <a:gd name="connsiteY12" fmla="*/ 2374900 h 2552700"/>
                <a:gd name="connsiteX13" fmla="*/ 485775 w 1146175"/>
                <a:gd name="connsiteY13" fmla="*/ 2346325 h 2552700"/>
                <a:gd name="connsiteX14" fmla="*/ 577850 w 1146175"/>
                <a:gd name="connsiteY14" fmla="*/ 2508250 h 2552700"/>
                <a:gd name="connsiteX15" fmla="*/ 600075 w 1146175"/>
                <a:gd name="connsiteY15" fmla="*/ 2486025 h 2552700"/>
                <a:gd name="connsiteX16" fmla="*/ 625475 w 1146175"/>
                <a:gd name="connsiteY16" fmla="*/ 2520950 h 2552700"/>
                <a:gd name="connsiteX17" fmla="*/ 654050 w 1146175"/>
                <a:gd name="connsiteY17" fmla="*/ 2498725 h 2552700"/>
                <a:gd name="connsiteX18" fmla="*/ 673100 w 1146175"/>
                <a:gd name="connsiteY18" fmla="*/ 2543175 h 2552700"/>
                <a:gd name="connsiteX19" fmla="*/ 720725 w 1146175"/>
                <a:gd name="connsiteY19" fmla="*/ 2552700 h 2552700"/>
                <a:gd name="connsiteX20" fmla="*/ 854075 w 1146175"/>
                <a:gd name="connsiteY20" fmla="*/ 2324100 h 2552700"/>
                <a:gd name="connsiteX21" fmla="*/ 1003300 w 1146175"/>
                <a:gd name="connsiteY21" fmla="*/ 2273300 h 2552700"/>
                <a:gd name="connsiteX22" fmla="*/ 1003300 w 1146175"/>
                <a:gd name="connsiteY22" fmla="*/ 2209800 h 2552700"/>
                <a:gd name="connsiteX23" fmla="*/ 1041400 w 1146175"/>
                <a:gd name="connsiteY23" fmla="*/ 2216150 h 2552700"/>
                <a:gd name="connsiteX24" fmla="*/ 1066800 w 1146175"/>
                <a:gd name="connsiteY24" fmla="*/ 2159000 h 2552700"/>
                <a:gd name="connsiteX25" fmla="*/ 1044575 w 1146175"/>
                <a:gd name="connsiteY25" fmla="*/ 2105025 h 2552700"/>
                <a:gd name="connsiteX26" fmla="*/ 987425 w 1146175"/>
                <a:gd name="connsiteY26" fmla="*/ 2012950 h 2552700"/>
                <a:gd name="connsiteX27" fmla="*/ 1035050 w 1146175"/>
                <a:gd name="connsiteY27" fmla="*/ 1847850 h 2552700"/>
                <a:gd name="connsiteX28" fmla="*/ 863600 w 1146175"/>
                <a:gd name="connsiteY28" fmla="*/ 1730375 h 2552700"/>
                <a:gd name="connsiteX29" fmla="*/ 860425 w 1146175"/>
                <a:gd name="connsiteY29" fmla="*/ 1666875 h 2552700"/>
                <a:gd name="connsiteX30" fmla="*/ 796925 w 1146175"/>
                <a:gd name="connsiteY30" fmla="*/ 1676400 h 2552700"/>
                <a:gd name="connsiteX31" fmla="*/ 752475 w 1146175"/>
                <a:gd name="connsiteY31" fmla="*/ 1558925 h 2552700"/>
                <a:gd name="connsiteX32" fmla="*/ 720725 w 1146175"/>
                <a:gd name="connsiteY32" fmla="*/ 1663700 h 2552700"/>
                <a:gd name="connsiteX33" fmla="*/ 622300 w 1146175"/>
                <a:gd name="connsiteY33" fmla="*/ 1628775 h 2552700"/>
                <a:gd name="connsiteX34" fmla="*/ 612775 w 1146175"/>
                <a:gd name="connsiteY34" fmla="*/ 1593850 h 2552700"/>
                <a:gd name="connsiteX35" fmla="*/ 568325 w 1146175"/>
                <a:gd name="connsiteY35" fmla="*/ 1593850 h 2552700"/>
                <a:gd name="connsiteX36" fmla="*/ 600075 w 1146175"/>
                <a:gd name="connsiteY36" fmla="*/ 1377950 h 2552700"/>
                <a:gd name="connsiteX37" fmla="*/ 841375 w 1146175"/>
                <a:gd name="connsiteY37" fmla="*/ 1200150 h 2552700"/>
                <a:gd name="connsiteX38" fmla="*/ 1146175 w 1146175"/>
                <a:gd name="connsiteY38" fmla="*/ 0 h 2552700"/>
                <a:gd name="connsiteX39" fmla="*/ 1073150 w 1146175"/>
                <a:gd name="connsiteY39" fmla="*/ 38100 h 2552700"/>
                <a:gd name="connsiteX40" fmla="*/ 987425 w 1146175"/>
                <a:gd name="connsiteY40" fmla="*/ 57150 h 2552700"/>
                <a:gd name="connsiteX41" fmla="*/ 968375 w 1146175"/>
                <a:gd name="connsiteY41" fmla="*/ 107950 h 2552700"/>
                <a:gd name="connsiteX42" fmla="*/ 930275 w 1146175"/>
                <a:gd name="connsiteY42" fmla="*/ 101600 h 2552700"/>
                <a:gd name="connsiteX43" fmla="*/ 920750 w 1146175"/>
                <a:gd name="connsiteY43" fmla="*/ 171450 h 2552700"/>
                <a:gd name="connsiteX44" fmla="*/ 787400 w 1146175"/>
                <a:gd name="connsiteY44" fmla="*/ 187325 h 2552700"/>
                <a:gd name="connsiteX45" fmla="*/ 723900 w 1146175"/>
                <a:gd name="connsiteY45" fmla="*/ 203200 h 2552700"/>
                <a:gd name="connsiteX46" fmla="*/ 539750 w 1146175"/>
                <a:gd name="connsiteY46" fmla="*/ 263525 h 2552700"/>
                <a:gd name="connsiteX47" fmla="*/ 466725 w 1146175"/>
                <a:gd name="connsiteY47" fmla="*/ 244475 h 2552700"/>
                <a:gd name="connsiteX48" fmla="*/ 431800 w 1146175"/>
                <a:gd name="connsiteY48" fmla="*/ 247650 h 2552700"/>
                <a:gd name="connsiteX49" fmla="*/ 384175 w 1146175"/>
                <a:gd name="connsiteY49" fmla="*/ 206375 h 2552700"/>
                <a:gd name="connsiteX50" fmla="*/ 323850 w 1146175"/>
                <a:gd name="connsiteY50" fmla="*/ 257175 h 2552700"/>
                <a:gd name="connsiteX0" fmla="*/ 0 w 1238250"/>
                <a:gd name="connsiteY0" fmla="*/ 1990725 h 2552700"/>
                <a:gd name="connsiteX1" fmla="*/ 31750 w 1238250"/>
                <a:gd name="connsiteY1" fmla="*/ 2047875 h 2552700"/>
                <a:gd name="connsiteX2" fmla="*/ 127000 w 1238250"/>
                <a:gd name="connsiteY2" fmla="*/ 2041525 h 2552700"/>
                <a:gd name="connsiteX3" fmla="*/ 136525 w 1238250"/>
                <a:gd name="connsiteY3" fmla="*/ 2082800 h 2552700"/>
                <a:gd name="connsiteX4" fmla="*/ 171450 w 1238250"/>
                <a:gd name="connsiteY4" fmla="*/ 2082800 h 2552700"/>
                <a:gd name="connsiteX5" fmla="*/ 215900 w 1238250"/>
                <a:gd name="connsiteY5" fmla="*/ 2117725 h 2552700"/>
                <a:gd name="connsiteX6" fmla="*/ 190500 w 1238250"/>
                <a:gd name="connsiteY6" fmla="*/ 2149475 h 2552700"/>
                <a:gd name="connsiteX7" fmla="*/ 250825 w 1238250"/>
                <a:gd name="connsiteY7" fmla="*/ 2187575 h 2552700"/>
                <a:gd name="connsiteX8" fmla="*/ 250825 w 1238250"/>
                <a:gd name="connsiteY8" fmla="*/ 2251075 h 2552700"/>
                <a:gd name="connsiteX9" fmla="*/ 295275 w 1238250"/>
                <a:gd name="connsiteY9" fmla="*/ 2276475 h 2552700"/>
                <a:gd name="connsiteX10" fmla="*/ 327025 w 1238250"/>
                <a:gd name="connsiteY10" fmla="*/ 2339975 h 2552700"/>
                <a:gd name="connsiteX11" fmla="*/ 355600 w 1238250"/>
                <a:gd name="connsiteY11" fmla="*/ 2333625 h 2552700"/>
                <a:gd name="connsiteX12" fmla="*/ 393700 w 1238250"/>
                <a:gd name="connsiteY12" fmla="*/ 2374900 h 2552700"/>
                <a:gd name="connsiteX13" fmla="*/ 485775 w 1238250"/>
                <a:gd name="connsiteY13" fmla="*/ 2346325 h 2552700"/>
                <a:gd name="connsiteX14" fmla="*/ 577850 w 1238250"/>
                <a:gd name="connsiteY14" fmla="*/ 2508250 h 2552700"/>
                <a:gd name="connsiteX15" fmla="*/ 600075 w 1238250"/>
                <a:gd name="connsiteY15" fmla="*/ 2486025 h 2552700"/>
                <a:gd name="connsiteX16" fmla="*/ 625475 w 1238250"/>
                <a:gd name="connsiteY16" fmla="*/ 2520950 h 2552700"/>
                <a:gd name="connsiteX17" fmla="*/ 654050 w 1238250"/>
                <a:gd name="connsiteY17" fmla="*/ 2498725 h 2552700"/>
                <a:gd name="connsiteX18" fmla="*/ 673100 w 1238250"/>
                <a:gd name="connsiteY18" fmla="*/ 2543175 h 2552700"/>
                <a:gd name="connsiteX19" fmla="*/ 720725 w 1238250"/>
                <a:gd name="connsiteY19" fmla="*/ 2552700 h 2552700"/>
                <a:gd name="connsiteX20" fmla="*/ 854075 w 1238250"/>
                <a:gd name="connsiteY20" fmla="*/ 2324100 h 2552700"/>
                <a:gd name="connsiteX21" fmla="*/ 1003300 w 1238250"/>
                <a:gd name="connsiteY21" fmla="*/ 2273300 h 2552700"/>
                <a:gd name="connsiteX22" fmla="*/ 1003300 w 1238250"/>
                <a:gd name="connsiteY22" fmla="*/ 2209800 h 2552700"/>
                <a:gd name="connsiteX23" fmla="*/ 1041400 w 1238250"/>
                <a:gd name="connsiteY23" fmla="*/ 2216150 h 2552700"/>
                <a:gd name="connsiteX24" fmla="*/ 1066800 w 1238250"/>
                <a:gd name="connsiteY24" fmla="*/ 2159000 h 2552700"/>
                <a:gd name="connsiteX25" fmla="*/ 1044575 w 1238250"/>
                <a:gd name="connsiteY25" fmla="*/ 2105025 h 2552700"/>
                <a:gd name="connsiteX26" fmla="*/ 987425 w 1238250"/>
                <a:gd name="connsiteY26" fmla="*/ 2012950 h 2552700"/>
                <a:gd name="connsiteX27" fmla="*/ 1035050 w 1238250"/>
                <a:gd name="connsiteY27" fmla="*/ 1847850 h 2552700"/>
                <a:gd name="connsiteX28" fmla="*/ 863600 w 1238250"/>
                <a:gd name="connsiteY28" fmla="*/ 1730375 h 2552700"/>
                <a:gd name="connsiteX29" fmla="*/ 860425 w 1238250"/>
                <a:gd name="connsiteY29" fmla="*/ 1666875 h 2552700"/>
                <a:gd name="connsiteX30" fmla="*/ 796925 w 1238250"/>
                <a:gd name="connsiteY30" fmla="*/ 1676400 h 2552700"/>
                <a:gd name="connsiteX31" fmla="*/ 752475 w 1238250"/>
                <a:gd name="connsiteY31" fmla="*/ 1558925 h 2552700"/>
                <a:gd name="connsiteX32" fmla="*/ 720725 w 1238250"/>
                <a:gd name="connsiteY32" fmla="*/ 1663700 h 2552700"/>
                <a:gd name="connsiteX33" fmla="*/ 622300 w 1238250"/>
                <a:gd name="connsiteY33" fmla="*/ 1628775 h 2552700"/>
                <a:gd name="connsiteX34" fmla="*/ 612775 w 1238250"/>
                <a:gd name="connsiteY34" fmla="*/ 1593850 h 2552700"/>
                <a:gd name="connsiteX35" fmla="*/ 568325 w 1238250"/>
                <a:gd name="connsiteY35" fmla="*/ 1593850 h 2552700"/>
                <a:gd name="connsiteX36" fmla="*/ 600075 w 1238250"/>
                <a:gd name="connsiteY36" fmla="*/ 1377950 h 2552700"/>
                <a:gd name="connsiteX37" fmla="*/ 1238250 w 1238250"/>
                <a:gd name="connsiteY37" fmla="*/ 22225 h 2552700"/>
                <a:gd name="connsiteX38" fmla="*/ 1146175 w 1238250"/>
                <a:gd name="connsiteY38" fmla="*/ 0 h 2552700"/>
                <a:gd name="connsiteX39" fmla="*/ 1073150 w 1238250"/>
                <a:gd name="connsiteY39" fmla="*/ 38100 h 2552700"/>
                <a:gd name="connsiteX40" fmla="*/ 987425 w 1238250"/>
                <a:gd name="connsiteY40" fmla="*/ 57150 h 2552700"/>
                <a:gd name="connsiteX41" fmla="*/ 968375 w 1238250"/>
                <a:gd name="connsiteY41" fmla="*/ 107950 h 2552700"/>
                <a:gd name="connsiteX42" fmla="*/ 930275 w 1238250"/>
                <a:gd name="connsiteY42" fmla="*/ 101600 h 2552700"/>
                <a:gd name="connsiteX43" fmla="*/ 920750 w 1238250"/>
                <a:gd name="connsiteY43" fmla="*/ 171450 h 2552700"/>
                <a:gd name="connsiteX44" fmla="*/ 787400 w 1238250"/>
                <a:gd name="connsiteY44" fmla="*/ 187325 h 2552700"/>
                <a:gd name="connsiteX45" fmla="*/ 723900 w 1238250"/>
                <a:gd name="connsiteY45" fmla="*/ 203200 h 2552700"/>
                <a:gd name="connsiteX46" fmla="*/ 539750 w 1238250"/>
                <a:gd name="connsiteY46" fmla="*/ 263525 h 2552700"/>
                <a:gd name="connsiteX47" fmla="*/ 466725 w 1238250"/>
                <a:gd name="connsiteY47" fmla="*/ 244475 h 2552700"/>
                <a:gd name="connsiteX48" fmla="*/ 431800 w 1238250"/>
                <a:gd name="connsiteY48" fmla="*/ 247650 h 2552700"/>
                <a:gd name="connsiteX49" fmla="*/ 384175 w 1238250"/>
                <a:gd name="connsiteY49" fmla="*/ 206375 h 2552700"/>
                <a:gd name="connsiteX50" fmla="*/ 323850 w 1238250"/>
                <a:gd name="connsiteY50" fmla="*/ 257175 h 2552700"/>
                <a:gd name="connsiteX0" fmla="*/ 0 w 1260475"/>
                <a:gd name="connsiteY0" fmla="*/ 1990725 h 2552700"/>
                <a:gd name="connsiteX1" fmla="*/ 31750 w 1260475"/>
                <a:gd name="connsiteY1" fmla="*/ 2047875 h 2552700"/>
                <a:gd name="connsiteX2" fmla="*/ 127000 w 1260475"/>
                <a:gd name="connsiteY2" fmla="*/ 2041525 h 2552700"/>
                <a:gd name="connsiteX3" fmla="*/ 136525 w 1260475"/>
                <a:gd name="connsiteY3" fmla="*/ 2082800 h 2552700"/>
                <a:gd name="connsiteX4" fmla="*/ 171450 w 1260475"/>
                <a:gd name="connsiteY4" fmla="*/ 2082800 h 2552700"/>
                <a:gd name="connsiteX5" fmla="*/ 215900 w 1260475"/>
                <a:gd name="connsiteY5" fmla="*/ 2117725 h 2552700"/>
                <a:gd name="connsiteX6" fmla="*/ 190500 w 1260475"/>
                <a:gd name="connsiteY6" fmla="*/ 2149475 h 2552700"/>
                <a:gd name="connsiteX7" fmla="*/ 250825 w 1260475"/>
                <a:gd name="connsiteY7" fmla="*/ 2187575 h 2552700"/>
                <a:gd name="connsiteX8" fmla="*/ 250825 w 1260475"/>
                <a:gd name="connsiteY8" fmla="*/ 2251075 h 2552700"/>
                <a:gd name="connsiteX9" fmla="*/ 295275 w 1260475"/>
                <a:gd name="connsiteY9" fmla="*/ 2276475 h 2552700"/>
                <a:gd name="connsiteX10" fmla="*/ 327025 w 1260475"/>
                <a:gd name="connsiteY10" fmla="*/ 2339975 h 2552700"/>
                <a:gd name="connsiteX11" fmla="*/ 355600 w 1260475"/>
                <a:gd name="connsiteY11" fmla="*/ 2333625 h 2552700"/>
                <a:gd name="connsiteX12" fmla="*/ 393700 w 1260475"/>
                <a:gd name="connsiteY12" fmla="*/ 2374900 h 2552700"/>
                <a:gd name="connsiteX13" fmla="*/ 485775 w 1260475"/>
                <a:gd name="connsiteY13" fmla="*/ 2346325 h 2552700"/>
                <a:gd name="connsiteX14" fmla="*/ 577850 w 1260475"/>
                <a:gd name="connsiteY14" fmla="*/ 2508250 h 2552700"/>
                <a:gd name="connsiteX15" fmla="*/ 600075 w 1260475"/>
                <a:gd name="connsiteY15" fmla="*/ 2486025 h 2552700"/>
                <a:gd name="connsiteX16" fmla="*/ 625475 w 1260475"/>
                <a:gd name="connsiteY16" fmla="*/ 2520950 h 2552700"/>
                <a:gd name="connsiteX17" fmla="*/ 654050 w 1260475"/>
                <a:gd name="connsiteY17" fmla="*/ 2498725 h 2552700"/>
                <a:gd name="connsiteX18" fmla="*/ 673100 w 1260475"/>
                <a:gd name="connsiteY18" fmla="*/ 2543175 h 2552700"/>
                <a:gd name="connsiteX19" fmla="*/ 720725 w 1260475"/>
                <a:gd name="connsiteY19" fmla="*/ 2552700 h 2552700"/>
                <a:gd name="connsiteX20" fmla="*/ 854075 w 1260475"/>
                <a:gd name="connsiteY20" fmla="*/ 2324100 h 2552700"/>
                <a:gd name="connsiteX21" fmla="*/ 1003300 w 1260475"/>
                <a:gd name="connsiteY21" fmla="*/ 2273300 h 2552700"/>
                <a:gd name="connsiteX22" fmla="*/ 1003300 w 1260475"/>
                <a:gd name="connsiteY22" fmla="*/ 2209800 h 2552700"/>
                <a:gd name="connsiteX23" fmla="*/ 1041400 w 1260475"/>
                <a:gd name="connsiteY23" fmla="*/ 2216150 h 2552700"/>
                <a:gd name="connsiteX24" fmla="*/ 1066800 w 1260475"/>
                <a:gd name="connsiteY24" fmla="*/ 2159000 h 2552700"/>
                <a:gd name="connsiteX25" fmla="*/ 1044575 w 1260475"/>
                <a:gd name="connsiteY25" fmla="*/ 2105025 h 2552700"/>
                <a:gd name="connsiteX26" fmla="*/ 987425 w 1260475"/>
                <a:gd name="connsiteY26" fmla="*/ 2012950 h 2552700"/>
                <a:gd name="connsiteX27" fmla="*/ 1035050 w 1260475"/>
                <a:gd name="connsiteY27" fmla="*/ 1847850 h 2552700"/>
                <a:gd name="connsiteX28" fmla="*/ 863600 w 1260475"/>
                <a:gd name="connsiteY28" fmla="*/ 1730375 h 2552700"/>
                <a:gd name="connsiteX29" fmla="*/ 860425 w 1260475"/>
                <a:gd name="connsiteY29" fmla="*/ 1666875 h 2552700"/>
                <a:gd name="connsiteX30" fmla="*/ 796925 w 1260475"/>
                <a:gd name="connsiteY30" fmla="*/ 1676400 h 2552700"/>
                <a:gd name="connsiteX31" fmla="*/ 752475 w 1260475"/>
                <a:gd name="connsiteY31" fmla="*/ 1558925 h 2552700"/>
                <a:gd name="connsiteX32" fmla="*/ 720725 w 1260475"/>
                <a:gd name="connsiteY32" fmla="*/ 1663700 h 2552700"/>
                <a:gd name="connsiteX33" fmla="*/ 622300 w 1260475"/>
                <a:gd name="connsiteY33" fmla="*/ 1628775 h 2552700"/>
                <a:gd name="connsiteX34" fmla="*/ 612775 w 1260475"/>
                <a:gd name="connsiteY34" fmla="*/ 1593850 h 2552700"/>
                <a:gd name="connsiteX35" fmla="*/ 568325 w 1260475"/>
                <a:gd name="connsiteY35" fmla="*/ 1593850 h 2552700"/>
                <a:gd name="connsiteX36" fmla="*/ 1260475 w 1260475"/>
                <a:gd name="connsiteY36" fmla="*/ 142875 h 2552700"/>
                <a:gd name="connsiteX37" fmla="*/ 1238250 w 1260475"/>
                <a:gd name="connsiteY37" fmla="*/ 22225 h 2552700"/>
                <a:gd name="connsiteX38" fmla="*/ 1146175 w 1260475"/>
                <a:gd name="connsiteY38" fmla="*/ 0 h 2552700"/>
                <a:gd name="connsiteX39" fmla="*/ 1073150 w 1260475"/>
                <a:gd name="connsiteY39" fmla="*/ 38100 h 2552700"/>
                <a:gd name="connsiteX40" fmla="*/ 987425 w 1260475"/>
                <a:gd name="connsiteY40" fmla="*/ 57150 h 2552700"/>
                <a:gd name="connsiteX41" fmla="*/ 968375 w 1260475"/>
                <a:gd name="connsiteY41" fmla="*/ 107950 h 2552700"/>
                <a:gd name="connsiteX42" fmla="*/ 930275 w 1260475"/>
                <a:gd name="connsiteY42" fmla="*/ 101600 h 2552700"/>
                <a:gd name="connsiteX43" fmla="*/ 920750 w 1260475"/>
                <a:gd name="connsiteY43" fmla="*/ 171450 h 2552700"/>
                <a:gd name="connsiteX44" fmla="*/ 787400 w 1260475"/>
                <a:gd name="connsiteY44" fmla="*/ 187325 h 2552700"/>
                <a:gd name="connsiteX45" fmla="*/ 723900 w 1260475"/>
                <a:gd name="connsiteY45" fmla="*/ 203200 h 2552700"/>
                <a:gd name="connsiteX46" fmla="*/ 539750 w 1260475"/>
                <a:gd name="connsiteY46" fmla="*/ 263525 h 2552700"/>
                <a:gd name="connsiteX47" fmla="*/ 466725 w 1260475"/>
                <a:gd name="connsiteY47" fmla="*/ 244475 h 2552700"/>
                <a:gd name="connsiteX48" fmla="*/ 431800 w 1260475"/>
                <a:gd name="connsiteY48" fmla="*/ 247650 h 2552700"/>
                <a:gd name="connsiteX49" fmla="*/ 384175 w 1260475"/>
                <a:gd name="connsiteY49" fmla="*/ 206375 h 2552700"/>
                <a:gd name="connsiteX50" fmla="*/ 323850 w 1260475"/>
                <a:gd name="connsiteY50" fmla="*/ 257175 h 2552700"/>
                <a:gd name="connsiteX0" fmla="*/ 0 w 1260475"/>
                <a:gd name="connsiteY0" fmla="*/ 1990725 h 2552700"/>
                <a:gd name="connsiteX1" fmla="*/ 31750 w 1260475"/>
                <a:gd name="connsiteY1" fmla="*/ 2047875 h 2552700"/>
                <a:gd name="connsiteX2" fmla="*/ 127000 w 1260475"/>
                <a:gd name="connsiteY2" fmla="*/ 2041525 h 2552700"/>
                <a:gd name="connsiteX3" fmla="*/ 136525 w 1260475"/>
                <a:gd name="connsiteY3" fmla="*/ 2082800 h 2552700"/>
                <a:gd name="connsiteX4" fmla="*/ 171450 w 1260475"/>
                <a:gd name="connsiteY4" fmla="*/ 2082800 h 2552700"/>
                <a:gd name="connsiteX5" fmla="*/ 215900 w 1260475"/>
                <a:gd name="connsiteY5" fmla="*/ 2117725 h 2552700"/>
                <a:gd name="connsiteX6" fmla="*/ 190500 w 1260475"/>
                <a:gd name="connsiteY6" fmla="*/ 2149475 h 2552700"/>
                <a:gd name="connsiteX7" fmla="*/ 250825 w 1260475"/>
                <a:gd name="connsiteY7" fmla="*/ 2187575 h 2552700"/>
                <a:gd name="connsiteX8" fmla="*/ 250825 w 1260475"/>
                <a:gd name="connsiteY8" fmla="*/ 2251075 h 2552700"/>
                <a:gd name="connsiteX9" fmla="*/ 295275 w 1260475"/>
                <a:gd name="connsiteY9" fmla="*/ 2276475 h 2552700"/>
                <a:gd name="connsiteX10" fmla="*/ 327025 w 1260475"/>
                <a:gd name="connsiteY10" fmla="*/ 2339975 h 2552700"/>
                <a:gd name="connsiteX11" fmla="*/ 355600 w 1260475"/>
                <a:gd name="connsiteY11" fmla="*/ 2333625 h 2552700"/>
                <a:gd name="connsiteX12" fmla="*/ 393700 w 1260475"/>
                <a:gd name="connsiteY12" fmla="*/ 2374900 h 2552700"/>
                <a:gd name="connsiteX13" fmla="*/ 485775 w 1260475"/>
                <a:gd name="connsiteY13" fmla="*/ 2346325 h 2552700"/>
                <a:gd name="connsiteX14" fmla="*/ 577850 w 1260475"/>
                <a:gd name="connsiteY14" fmla="*/ 2508250 h 2552700"/>
                <a:gd name="connsiteX15" fmla="*/ 600075 w 1260475"/>
                <a:gd name="connsiteY15" fmla="*/ 2486025 h 2552700"/>
                <a:gd name="connsiteX16" fmla="*/ 625475 w 1260475"/>
                <a:gd name="connsiteY16" fmla="*/ 2520950 h 2552700"/>
                <a:gd name="connsiteX17" fmla="*/ 654050 w 1260475"/>
                <a:gd name="connsiteY17" fmla="*/ 2498725 h 2552700"/>
                <a:gd name="connsiteX18" fmla="*/ 673100 w 1260475"/>
                <a:gd name="connsiteY18" fmla="*/ 2543175 h 2552700"/>
                <a:gd name="connsiteX19" fmla="*/ 720725 w 1260475"/>
                <a:gd name="connsiteY19" fmla="*/ 2552700 h 2552700"/>
                <a:gd name="connsiteX20" fmla="*/ 854075 w 1260475"/>
                <a:gd name="connsiteY20" fmla="*/ 2324100 h 2552700"/>
                <a:gd name="connsiteX21" fmla="*/ 1003300 w 1260475"/>
                <a:gd name="connsiteY21" fmla="*/ 2273300 h 2552700"/>
                <a:gd name="connsiteX22" fmla="*/ 1003300 w 1260475"/>
                <a:gd name="connsiteY22" fmla="*/ 2209800 h 2552700"/>
                <a:gd name="connsiteX23" fmla="*/ 1041400 w 1260475"/>
                <a:gd name="connsiteY23" fmla="*/ 2216150 h 2552700"/>
                <a:gd name="connsiteX24" fmla="*/ 1066800 w 1260475"/>
                <a:gd name="connsiteY24" fmla="*/ 2159000 h 2552700"/>
                <a:gd name="connsiteX25" fmla="*/ 1044575 w 1260475"/>
                <a:gd name="connsiteY25" fmla="*/ 2105025 h 2552700"/>
                <a:gd name="connsiteX26" fmla="*/ 987425 w 1260475"/>
                <a:gd name="connsiteY26" fmla="*/ 2012950 h 2552700"/>
                <a:gd name="connsiteX27" fmla="*/ 1035050 w 1260475"/>
                <a:gd name="connsiteY27" fmla="*/ 1847850 h 2552700"/>
                <a:gd name="connsiteX28" fmla="*/ 863600 w 1260475"/>
                <a:gd name="connsiteY28" fmla="*/ 1730375 h 2552700"/>
                <a:gd name="connsiteX29" fmla="*/ 860425 w 1260475"/>
                <a:gd name="connsiteY29" fmla="*/ 1666875 h 2552700"/>
                <a:gd name="connsiteX30" fmla="*/ 796925 w 1260475"/>
                <a:gd name="connsiteY30" fmla="*/ 1676400 h 2552700"/>
                <a:gd name="connsiteX31" fmla="*/ 752475 w 1260475"/>
                <a:gd name="connsiteY31" fmla="*/ 1558925 h 2552700"/>
                <a:gd name="connsiteX32" fmla="*/ 720725 w 1260475"/>
                <a:gd name="connsiteY32" fmla="*/ 1663700 h 2552700"/>
                <a:gd name="connsiteX33" fmla="*/ 622300 w 1260475"/>
                <a:gd name="connsiteY33" fmla="*/ 1628775 h 2552700"/>
                <a:gd name="connsiteX34" fmla="*/ 612775 w 1260475"/>
                <a:gd name="connsiteY34" fmla="*/ 1593850 h 2552700"/>
                <a:gd name="connsiteX35" fmla="*/ 568325 w 1260475"/>
                <a:gd name="connsiteY35" fmla="*/ 1593850 h 2552700"/>
                <a:gd name="connsiteX36" fmla="*/ 1260475 w 1260475"/>
                <a:gd name="connsiteY36" fmla="*/ 142875 h 2552700"/>
                <a:gd name="connsiteX37" fmla="*/ 1216025 w 1260475"/>
                <a:gd name="connsiteY37" fmla="*/ 31750 h 2552700"/>
                <a:gd name="connsiteX38" fmla="*/ 1146175 w 1260475"/>
                <a:gd name="connsiteY38" fmla="*/ 0 h 2552700"/>
                <a:gd name="connsiteX39" fmla="*/ 1073150 w 1260475"/>
                <a:gd name="connsiteY39" fmla="*/ 38100 h 2552700"/>
                <a:gd name="connsiteX40" fmla="*/ 987425 w 1260475"/>
                <a:gd name="connsiteY40" fmla="*/ 57150 h 2552700"/>
                <a:gd name="connsiteX41" fmla="*/ 968375 w 1260475"/>
                <a:gd name="connsiteY41" fmla="*/ 107950 h 2552700"/>
                <a:gd name="connsiteX42" fmla="*/ 930275 w 1260475"/>
                <a:gd name="connsiteY42" fmla="*/ 101600 h 2552700"/>
                <a:gd name="connsiteX43" fmla="*/ 920750 w 1260475"/>
                <a:gd name="connsiteY43" fmla="*/ 171450 h 2552700"/>
                <a:gd name="connsiteX44" fmla="*/ 787400 w 1260475"/>
                <a:gd name="connsiteY44" fmla="*/ 187325 h 2552700"/>
                <a:gd name="connsiteX45" fmla="*/ 723900 w 1260475"/>
                <a:gd name="connsiteY45" fmla="*/ 203200 h 2552700"/>
                <a:gd name="connsiteX46" fmla="*/ 539750 w 1260475"/>
                <a:gd name="connsiteY46" fmla="*/ 263525 h 2552700"/>
                <a:gd name="connsiteX47" fmla="*/ 466725 w 1260475"/>
                <a:gd name="connsiteY47" fmla="*/ 244475 h 2552700"/>
                <a:gd name="connsiteX48" fmla="*/ 431800 w 1260475"/>
                <a:gd name="connsiteY48" fmla="*/ 247650 h 2552700"/>
                <a:gd name="connsiteX49" fmla="*/ 384175 w 1260475"/>
                <a:gd name="connsiteY49" fmla="*/ 206375 h 2552700"/>
                <a:gd name="connsiteX50" fmla="*/ 323850 w 1260475"/>
                <a:gd name="connsiteY50" fmla="*/ 257175 h 2552700"/>
                <a:gd name="connsiteX0" fmla="*/ 0 w 1276350"/>
                <a:gd name="connsiteY0" fmla="*/ 1990725 h 2552700"/>
                <a:gd name="connsiteX1" fmla="*/ 31750 w 1276350"/>
                <a:gd name="connsiteY1" fmla="*/ 2047875 h 2552700"/>
                <a:gd name="connsiteX2" fmla="*/ 127000 w 1276350"/>
                <a:gd name="connsiteY2" fmla="*/ 2041525 h 2552700"/>
                <a:gd name="connsiteX3" fmla="*/ 136525 w 1276350"/>
                <a:gd name="connsiteY3" fmla="*/ 2082800 h 2552700"/>
                <a:gd name="connsiteX4" fmla="*/ 171450 w 1276350"/>
                <a:gd name="connsiteY4" fmla="*/ 2082800 h 2552700"/>
                <a:gd name="connsiteX5" fmla="*/ 215900 w 1276350"/>
                <a:gd name="connsiteY5" fmla="*/ 2117725 h 2552700"/>
                <a:gd name="connsiteX6" fmla="*/ 190500 w 1276350"/>
                <a:gd name="connsiteY6" fmla="*/ 2149475 h 2552700"/>
                <a:gd name="connsiteX7" fmla="*/ 250825 w 1276350"/>
                <a:gd name="connsiteY7" fmla="*/ 2187575 h 2552700"/>
                <a:gd name="connsiteX8" fmla="*/ 250825 w 1276350"/>
                <a:gd name="connsiteY8" fmla="*/ 2251075 h 2552700"/>
                <a:gd name="connsiteX9" fmla="*/ 295275 w 1276350"/>
                <a:gd name="connsiteY9" fmla="*/ 2276475 h 2552700"/>
                <a:gd name="connsiteX10" fmla="*/ 327025 w 1276350"/>
                <a:gd name="connsiteY10" fmla="*/ 2339975 h 2552700"/>
                <a:gd name="connsiteX11" fmla="*/ 355600 w 1276350"/>
                <a:gd name="connsiteY11" fmla="*/ 2333625 h 2552700"/>
                <a:gd name="connsiteX12" fmla="*/ 393700 w 1276350"/>
                <a:gd name="connsiteY12" fmla="*/ 2374900 h 2552700"/>
                <a:gd name="connsiteX13" fmla="*/ 485775 w 1276350"/>
                <a:gd name="connsiteY13" fmla="*/ 2346325 h 2552700"/>
                <a:gd name="connsiteX14" fmla="*/ 577850 w 1276350"/>
                <a:gd name="connsiteY14" fmla="*/ 2508250 h 2552700"/>
                <a:gd name="connsiteX15" fmla="*/ 600075 w 1276350"/>
                <a:gd name="connsiteY15" fmla="*/ 2486025 h 2552700"/>
                <a:gd name="connsiteX16" fmla="*/ 625475 w 1276350"/>
                <a:gd name="connsiteY16" fmla="*/ 2520950 h 2552700"/>
                <a:gd name="connsiteX17" fmla="*/ 654050 w 1276350"/>
                <a:gd name="connsiteY17" fmla="*/ 2498725 h 2552700"/>
                <a:gd name="connsiteX18" fmla="*/ 673100 w 1276350"/>
                <a:gd name="connsiteY18" fmla="*/ 2543175 h 2552700"/>
                <a:gd name="connsiteX19" fmla="*/ 720725 w 1276350"/>
                <a:gd name="connsiteY19" fmla="*/ 2552700 h 2552700"/>
                <a:gd name="connsiteX20" fmla="*/ 854075 w 1276350"/>
                <a:gd name="connsiteY20" fmla="*/ 2324100 h 2552700"/>
                <a:gd name="connsiteX21" fmla="*/ 1003300 w 1276350"/>
                <a:gd name="connsiteY21" fmla="*/ 2273300 h 2552700"/>
                <a:gd name="connsiteX22" fmla="*/ 1003300 w 1276350"/>
                <a:gd name="connsiteY22" fmla="*/ 2209800 h 2552700"/>
                <a:gd name="connsiteX23" fmla="*/ 1041400 w 1276350"/>
                <a:gd name="connsiteY23" fmla="*/ 2216150 h 2552700"/>
                <a:gd name="connsiteX24" fmla="*/ 1066800 w 1276350"/>
                <a:gd name="connsiteY24" fmla="*/ 2159000 h 2552700"/>
                <a:gd name="connsiteX25" fmla="*/ 1044575 w 1276350"/>
                <a:gd name="connsiteY25" fmla="*/ 2105025 h 2552700"/>
                <a:gd name="connsiteX26" fmla="*/ 987425 w 1276350"/>
                <a:gd name="connsiteY26" fmla="*/ 2012950 h 2552700"/>
                <a:gd name="connsiteX27" fmla="*/ 1035050 w 1276350"/>
                <a:gd name="connsiteY27" fmla="*/ 1847850 h 2552700"/>
                <a:gd name="connsiteX28" fmla="*/ 863600 w 1276350"/>
                <a:gd name="connsiteY28" fmla="*/ 1730375 h 2552700"/>
                <a:gd name="connsiteX29" fmla="*/ 860425 w 1276350"/>
                <a:gd name="connsiteY29" fmla="*/ 1666875 h 2552700"/>
                <a:gd name="connsiteX30" fmla="*/ 796925 w 1276350"/>
                <a:gd name="connsiteY30" fmla="*/ 1676400 h 2552700"/>
                <a:gd name="connsiteX31" fmla="*/ 752475 w 1276350"/>
                <a:gd name="connsiteY31" fmla="*/ 1558925 h 2552700"/>
                <a:gd name="connsiteX32" fmla="*/ 720725 w 1276350"/>
                <a:gd name="connsiteY32" fmla="*/ 1663700 h 2552700"/>
                <a:gd name="connsiteX33" fmla="*/ 622300 w 1276350"/>
                <a:gd name="connsiteY33" fmla="*/ 1628775 h 2552700"/>
                <a:gd name="connsiteX34" fmla="*/ 612775 w 1276350"/>
                <a:gd name="connsiteY34" fmla="*/ 1593850 h 2552700"/>
                <a:gd name="connsiteX35" fmla="*/ 568325 w 1276350"/>
                <a:gd name="connsiteY35" fmla="*/ 1593850 h 2552700"/>
                <a:gd name="connsiteX36" fmla="*/ 1276350 w 1276350"/>
                <a:gd name="connsiteY36" fmla="*/ 219075 h 2552700"/>
                <a:gd name="connsiteX37" fmla="*/ 1216025 w 1276350"/>
                <a:gd name="connsiteY37" fmla="*/ 31750 h 2552700"/>
                <a:gd name="connsiteX38" fmla="*/ 1146175 w 1276350"/>
                <a:gd name="connsiteY38" fmla="*/ 0 h 2552700"/>
                <a:gd name="connsiteX39" fmla="*/ 1073150 w 1276350"/>
                <a:gd name="connsiteY39" fmla="*/ 38100 h 2552700"/>
                <a:gd name="connsiteX40" fmla="*/ 987425 w 1276350"/>
                <a:gd name="connsiteY40" fmla="*/ 57150 h 2552700"/>
                <a:gd name="connsiteX41" fmla="*/ 968375 w 1276350"/>
                <a:gd name="connsiteY41" fmla="*/ 107950 h 2552700"/>
                <a:gd name="connsiteX42" fmla="*/ 930275 w 1276350"/>
                <a:gd name="connsiteY42" fmla="*/ 101600 h 2552700"/>
                <a:gd name="connsiteX43" fmla="*/ 920750 w 1276350"/>
                <a:gd name="connsiteY43" fmla="*/ 171450 h 2552700"/>
                <a:gd name="connsiteX44" fmla="*/ 787400 w 1276350"/>
                <a:gd name="connsiteY44" fmla="*/ 187325 h 2552700"/>
                <a:gd name="connsiteX45" fmla="*/ 723900 w 1276350"/>
                <a:gd name="connsiteY45" fmla="*/ 203200 h 2552700"/>
                <a:gd name="connsiteX46" fmla="*/ 539750 w 1276350"/>
                <a:gd name="connsiteY46" fmla="*/ 263525 h 2552700"/>
                <a:gd name="connsiteX47" fmla="*/ 466725 w 1276350"/>
                <a:gd name="connsiteY47" fmla="*/ 244475 h 2552700"/>
                <a:gd name="connsiteX48" fmla="*/ 431800 w 1276350"/>
                <a:gd name="connsiteY48" fmla="*/ 247650 h 2552700"/>
                <a:gd name="connsiteX49" fmla="*/ 384175 w 1276350"/>
                <a:gd name="connsiteY49" fmla="*/ 206375 h 2552700"/>
                <a:gd name="connsiteX50" fmla="*/ 323850 w 1276350"/>
                <a:gd name="connsiteY50" fmla="*/ 257175 h 2552700"/>
                <a:gd name="connsiteX0" fmla="*/ 0 w 1371600"/>
                <a:gd name="connsiteY0" fmla="*/ 1990725 h 2552700"/>
                <a:gd name="connsiteX1" fmla="*/ 31750 w 1371600"/>
                <a:gd name="connsiteY1" fmla="*/ 2047875 h 2552700"/>
                <a:gd name="connsiteX2" fmla="*/ 127000 w 1371600"/>
                <a:gd name="connsiteY2" fmla="*/ 2041525 h 2552700"/>
                <a:gd name="connsiteX3" fmla="*/ 136525 w 1371600"/>
                <a:gd name="connsiteY3" fmla="*/ 2082800 h 2552700"/>
                <a:gd name="connsiteX4" fmla="*/ 171450 w 1371600"/>
                <a:gd name="connsiteY4" fmla="*/ 2082800 h 2552700"/>
                <a:gd name="connsiteX5" fmla="*/ 215900 w 1371600"/>
                <a:gd name="connsiteY5" fmla="*/ 2117725 h 2552700"/>
                <a:gd name="connsiteX6" fmla="*/ 190500 w 1371600"/>
                <a:gd name="connsiteY6" fmla="*/ 2149475 h 2552700"/>
                <a:gd name="connsiteX7" fmla="*/ 250825 w 1371600"/>
                <a:gd name="connsiteY7" fmla="*/ 2187575 h 2552700"/>
                <a:gd name="connsiteX8" fmla="*/ 250825 w 1371600"/>
                <a:gd name="connsiteY8" fmla="*/ 2251075 h 2552700"/>
                <a:gd name="connsiteX9" fmla="*/ 295275 w 1371600"/>
                <a:gd name="connsiteY9" fmla="*/ 2276475 h 2552700"/>
                <a:gd name="connsiteX10" fmla="*/ 327025 w 1371600"/>
                <a:gd name="connsiteY10" fmla="*/ 2339975 h 2552700"/>
                <a:gd name="connsiteX11" fmla="*/ 355600 w 1371600"/>
                <a:gd name="connsiteY11" fmla="*/ 2333625 h 2552700"/>
                <a:gd name="connsiteX12" fmla="*/ 393700 w 1371600"/>
                <a:gd name="connsiteY12" fmla="*/ 2374900 h 2552700"/>
                <a:gd name="connsiteX13" fmla="*/ 485775 w 1371600"/>
                <a:gd name="connsiteY13" fmla="*/ 2346325 h 2552700"/>
                <a:gd name="connsiteX14" fmla="*/ 577850 w 1371600"/>
                <a:gd name="connsiteY14" fmla="*/ 2508250 h 2552700"/>
                <a:gd name="connsiteX15" fmla="*/ 600075 w 1371600"/>
                <a:gd name="connsiteY15" fmla="*/ 2486025 h 2552700"/>
                <a:gd name="connsiteX16" fmla="*/ 625475 w 1371600"/>
                <a:gd name="connsiteY16" fmla="*/ 2520950 h 2552700"/>
                <a:gd name="connsiteX17" fmla="*/ 654050 w 1371600"/>
                <a:gd name="connsiteY17" fmla="*/ 2498725 h 2552700"/>
                <a:gd name="connsiteX18" fmla="*/ 673100 w 1371600"/>
                <a:gd name="connsiteY18" fmla="*/ 2543175 h 2552700"/>
                <a:gd name="connsiteX19" fmla="*/ 720725 w 1371600"/>
                <a:gd name="connsiteY19" fmla="*/ 2552700 h 2552700"/>
                <a:gd name="connsiteX20" fmla="*/ 854075 w 1371600"/>
                <a:gd name="connsiteY20" fmla="*/ 2324100 h 2552700"/>
                <a:gd name="connsiteX21" fmla="*/ 1003300 w 1371600"/>
                <a:gd name="connsiteY21" fmla="*/ 2273300 h 2552700"/>
                <a:gd name="connsiteX22" fmla="*/ 1003300 w 1371600"/>
                <a:gd name="connsiteY22" fmla="*/ 2209800 h 2552700"/>
                <a:gd name="connsiteX23" fmla="*/ 1041400 w 1371600"/>
                <a:gd name="connsiteY23" fmla="*/ 2216150 h 2552700"/>
                <a:gd name="connsiteX24" fmla="*/ 1066800 w 1371600"/>
                <a:gd name="connsiteY24" fmla="*/ 2159000 h 2552700"/>
                <a:gd name="connsiteX25" fmla="*/ 1044575 w 1371600"/>
                <a:gd name="connsiteY25" fmla="*/ 2105025 h 2552700"/>
                <a:gd name="connsiteX26" fmla="*/ 987425 w 1371600"/>
                <a:gd name="connsiteY26" fmla="*/ 2012950 h 2552700"/>
                <a:gd name="connsiteX27" fmla="*/ 1035050 w 1371600"/>
                <a:gd name="connsiteY27" fmla="*/ 1847850 h 2552700"/>
                <a:gd name="connsiteX28" fmla="*/ 863600 w 1371600"/>
                <a:gd name="connsiteY28" fmla="*/ 1730375 h 2552700"/>
                <a:gd name="connsiteX29" fmla="*/ 860425 w 1371600"/>
                <a:gd name="connsiteY29" fmla="*/ 1666875 h 2552700"/>
                <a:gd name="connsiteX30" fmla="*/ 796925 w 1371600"/>
                <a:gd name="connsiteY30" fmla="*/ 1676400 h 2552700"/>
                <a:gd name="connsiteX31" fmla="*/ 752475 w 1371600"/>
                <a:gd name="connsiteY31" fmla="*/ 1558925 h 2552700"/>
                <a:gd name="connsiteX32" fmla="*/ 720725 w 1371600"/>
                <a:gd name="connsiteY32" fmla="*/ 1663700 h 2552700"/>
                <a:gd name="connsiteX33" fmla="*/ 622300 w 1371600"/>
                <a:gd name="connsiteY33" fmla="*/ 1628775 h 2552700"/>
                <a:gd name="connsiteX34" fmla="*/ 612775 w 1371600"/>
                <a:gd name="connsiteY34" fmla="*/ 1593850 h 2552700"/>
                <a:gd name="connsiteX35" fmla="*/ 1371600 w 1371600"/>
                <a:gd name="connsiteY35" fmla="*/ 225425 h 2552700"/>
                <a:gd name="connsiteX36" fmla="*/ 1276350 w 1371600"/>
                <a:gd name="connsiteY36" fmla="*/ 219075 h 2552700"/>
                <a:gd name="connsiteX37" fmla="*/ 1216025 w 1371600"/>
                <a:gd name="connsiteY37" fmla="*/ 31750 h 2552700"/>
                <a:gd name="connsiteX38" fmla="*/ 1146175 w 1371600"/>
                <a:gd name="connsiteY38" fmla="*/ 0 h 2552700"/>
                <a:gd name="connsiteX39" fmla="*/ 1073150 w 1371600"/>
                <a:gd name="connsiteY39" fmla="*/ 38100 h 2552700"/>
                <a:gd name="connsiteX40" fmla="*/ 987425 w 1371600"/>
                <a:gd name="connsiteY40" fmla="*/ 57150 h 2552700"/>
                <a:gd name="connsiteX41" fmla="*/ 968375 w 1371600"/>
                <a:gd name="connsiteY41" fmla="*/ 107950 h 2552700"/>
                <a:gd name="connsiteX42" fmla="*/ 930275 w 1371600"/>
                <a:gd name="connsiteY42" fmla="*/ 101600 h 2552700"/>
                <a:gd name="connsiteX43" fmla="*/ 920750 w 1371600"/>
                <a:gd name="connsiteY43" fmla="*/ 171450 h 2552700"/>
                <a:gd name="connsiteX44" fmla="*/ 787400 w 1371600"/>
                <a:gd name="connsiteY44" fmla="*/ 187325 h 2552700"/>
                <a:gd name="connsiteX45" fmla="*/ 723900 w 1371600"/>
                <a:gd name="connsiteY45" fmla="*/ 203200 h 2552700"/>
                <a:gd name="connsiteX46" fmla="*/ 539750 w 1371600"/>
                <a:gd name="connsiteY46" fmla="*/ 263525 h 2552700"/>
                <a:gd name="connsiteX47" fmla="*/ 466725 w 1371600"/>
                <a:gd name="connsiteY47" fmla="*/ 244475 h 2552700"/>
                <a:gd name="connsiteX48" fmla="*/ 431800 w 1371600"/>
                <a:gd name="connsiteY48" fmla="*/ 247650 h 2552700"/>
                <a:gd name="connsiteX49" fmla="*/ 384175 w 1371600"/>
                <a:gd name="connsiteY49" fmla="*/ 206375 h 2552700"/>
                <a:gd name="connsiteX50" fmla="*/ 323850 w 1371600"/>
                <a:gd name="connsiteY50" fmla="*/ 257175 h 2552700"/>
                <a:gd name="connsiteX0" fmla="*/ 0 w 1381125"/>
                <a:gd name="connsiteY0" fmla="*/ 1990725 h 2552700"/>
                <a:gd name="connsiteX1" fmla="*/ 31750 w 1381125"/>
                <a:gd name="connsiteY1" fmla="*/ 2047875 h 2552700"/>
                <a:gd name="connsiteX2" fmla="*/ 127000 w 1381125"/>
                <a:gd name="connsiteY2" fmla="*/ 2041525 h 2552700"/>
                <a:gd name="connsiteX3" fmla="*/ 136525 w 1381125"/>
                <a:gd name="connsiteY3" fmla="*/ 2082800 h 2552700"/>
                <a:gd name="connsiteX4" fmla="*/ 171450 w 1381125"/>
                <a:gd name="connsiteY4" fmla="*/ 2082800 h 2552700"/>
                <a:gd name="connsiteX5" fmla="*/ 215900 w 1381125"/>
                <a:gd name="connsiteY5" fmla="*/ 2117725 h 2552700"/>
                <a:gd name="connsiteX6" fmla="*/ 190500 w 1381125"/>
                <a:gd name="connsiteY6" fmla="*/ 2149475 h 2552700"/>
                <a:gd name="connsiteX7" fmla="*/ 250825 w 1381125"/>
                <a:gd name="connsiteY7" fmla="*/ 2187575 h 2552700"/>
                <a:gd name="connsiteX8" fmla="*/ 250825 w 1381125"/>
                <a:gd name="connsiteY8" fmla="*/ 2251075 h 2552700"/>
                <a:gd name="connsiteX9" fmla="*/ 295275 w 1381125"/>
                <a:gd name="connsiteY9" fmla="*/ 2276475 h 2552700"/>
                <a:gd name="connsiteX10" fmla="*/ 327025 w 1381125"/>
                <a:gd name="connsiteY10" fmla="*/ 2339975 h 2552700"/>
                <a:gd name="connsiteX11" fmla="*/ 355600 w 1381125"/>
                <a:gd name="connsiteY11" fmla="*/ 2333625 h 2552700"/>
                <a:gd name="connsiteX12" fmla="*/ 393700 w 1381125"/>
                <a:gd name="connsiteY12" fmla="*/ 2374900 h 2552700"/>
                <a:gd name="connsiteX13" fmla="*/ 485775 w 1381125"/>
                <a:gd name="connsiteY13" fmla="*/ 2346325 h 2552700"/>
                <a:gd name="connsiteX14" fmla="*/ 577850 w 1381125"/>
                <a:gd name="connsiteY14" fmla="*/ 2508250 h 2552700"/>
                <a:gd name="connsiteX15" fmla="*/ 600075 w 1381125"/>
                <a:gd name="connsiteY15" fmla="*/ 2486025 h 2552700"/>
                <a:gd name="connsiteX16" fmla="*/ 625475 w 1381125"/>
                <a:gd name="connsiteY16" fmla="*/ 2520950 h 2552700"/>
                <a:gd name="connsiteX17" fmla="*/ 654050 w 1381125"/>
                <a:gd name="connsiteY17" fmla="*/ 2498725 h 2552700"/>
                <a:gd name="connsiteX18" fmla="*/ 673100 w 1381125"/>
                <a:gd name="connsiteY18" fmla="*/ 2543175 h 2552700"/>
                <a:gd name="connsiteX19" fmla="*/ 720725 w 1381125"/>
                <a:gd name="connsiteY19" fmla="*/ 2552700 h 2552700"/>
                <a:gd name="connsiteX20" fmla="*/ 854075 w 1381125"/>
                <a:gd name="connsiteY20" fmla="*/ 2324100 h 2552700"/>
                <a:gd name="connsiteX21" fmla="*/ 1003300 w 1381125"/>
                <a:gd name="connsiteY21" fmla="*/ 2273300 h 2552700"/>
                <a:gd name="connsiteX22" fmla="*/ 1003300 w 1381125"/>
                <a:gd name="connsiteY22" fmla="*/ 2209800 h 2552700"/>
                <a:gd name="connsiteX23" fmla="*/ 1041400 w 1381125"/>
                <a:gd name="connsiteY23" fmla="*/ 2216150 h 2552700"/>
                <a:gd name="connsiteX24" fmla="*/ 1066800 w 1381125"/>
                <a:gd name="connsiteY24" fmla="*/ 2159000 h 2552700"/>
                <a:gd name="connsiteX25" fmla="*/ 1044575 w 1381125"/>
                <a:gd name="connsiteY25" fmla="*/ 2105025 h 2552700"/>
                <a:gd name="connsiteX26" fmla="*/ 987425 w 1381125"/>
                <a:gd name="connsiteY26" fmla="*/ 2012950 h 2552700"/>
                <a:gd name="connsiteX27" fmla="*/ 1035050 w 1381125"/>
                <a:gd name="connsiteY27" fmla="*/ 1847850 h 2552700"/>
                <a:gd name="connsiteX28" fmla="*/ 863600 w 1381125"/>
                <a:gd name="connsiteY28" fmla="*/ 1730375 h 2552700"/>
                <a:gd name="connsiteX29" fmla="*/ 860425 w 1381125"/>
                <a:gd name="connsiteY29" fmla="*/ 1666875 h 2552700"/>
                <a:gd name="connsiteX30" fmla="*/ 796925 w 1381125"/>
                <a:gd name="connsiteY30" fmla="*/ 1676400 h 2552700"/>
                <a:gd name="connsiteX31" fmla="*/ 752475 w 1381125"/>
                <a:gd name="connsiteY31" fmla="*/ 1558925 h 2552700"/>
                <a:gd name="connsiteX32" fmla="*/ 720725 w 1381125"/>
                <a:gd name="connsiteY32" fmla="*/ 1663700 h 2552700"/>
                <a:gd name="connsiteX33" fmla="*/ 622300 w 1381125"/>
                <a:gd name="connsiteY33" fmla="*/ 1628775 h 2552700"/>
                <a:gd name="connsiteX34" fmla="*/ 1381125 w 1381125"/>
                <a:gd name="connsiteY34" fmla="*/ 314325 h 2552700"/>
                <a:gd name="connsiteX35" fmla="*/ 1371600 w 1381125"/>
                <a:gd name="connsiteY35" fmla="*/ 225425 h 2552700"/>
                <a:gd name="connsiteX36" fmla="*/ 1276350 w 1381125"/>
                <a:gd name="connsiteY36" fmla="*/ 219075 h 2552700"/>
                <a:gd name="connsiteX37" fmla="*/ 1216025 w 1381125"/>
                <a:gd name="connsiteY37" fmla="*/ 31750 h 2552700"/>
                <a:gd name="connsiteX38" fmla="*/ 1146175 w 1381125"/>
                <a:gd name="connsiteY38" fmla="*/ 0 h 2552700"/>
                <a:gd name="connsiteX39" fmla="*/ 1073150 w 1381125"/>
                <a:gd name="connsiteY39" fmla="*/ 38100 h 2552700"/>
                <a:gd name="connsiteX40" fmla="*/ 987425 w 1381125"/>
                <a:gd name="connsiteY40" fmla="*/ 57150 h 2552700"/>
                <a:gd name="connsiteX41" fmla="*/ 968375 w 1381125"/>
                <a:gd name="connsiteY41" fmla="*/ 107950 h 2552700"/>
                <a:gd name="connsiteX42" fmla="*/ 930275 w 1381125"/>
                <a:gd name="connsiteY42" fmla="*/ 101600 h 2552700"/>
                <a:gd name="connsiteX43" fmla="*/ 920750 w 1381125"/>
                <a:gd name="connsiteY43" fmla="*/ 171450 h 2552700"/>
                <a:gd name="connsiteX44" fmla="*/ 787400 w 1381125"/>
                <a:gd name="connsiteY44" fmla="*/ 187325 h 2552700"/>
                <a:gd name="connsiteX45" fmla="*/ 723900 w 1381125"/>
                <a:gd name="connsiteY45" fmla="*/ 203200 h 2552700"/>
                <a:gd name="connsiteX46" fmla="*/ 539750 w 1381125"/>
                <a:gd name="connsiteY46" fmla="*/ 263525 h 2552700"/>
                <a:gd name="connsiteX47" fmla="*/ 466725 w 1381125"/>
                <a:gd name="connsiteY47" fmla="*/ 244475 h 2552700"/>
                <a:gd name="connsiteX48" fmla="*/ 431800 w 1381125"/>
                <a:gd name="connsiteY48" fmla="*/ 247650 h 2552700"/>
                <a:gd name="connsiteX49" fmla="*/ 384175 w 1381125"/>
                <a:gd name="connsiteY49" fmla="*/ 206375 h 2552700"/>
                <a:gd name="connsiteX50" fmla="*/ 323850 w 1381125"/>
                <a:gd name="connsiteY50" fmla="*/ 257175 h 2552700"/>
                <a:gd name="connsiteX0" fmla="*/ 0 w 1371600"/>
                <a:gd name="connsiteY0" fmla="*/ 1990725 h 2552700"/>
                <a:gd name="connsiteX1" fmla="*/ 31750 w 1371600"/>
                <a:gd name="connsiteY1" fmla="*/ 2047875 h 2552700"/>
                <a:gd name="connsiteX2" fmla="*/ 127000 w 1371600"/>
                <a:gd name="connsiteY2" fmla="*/ 2041525 h 2552700"/>
                <a:gd name="connsiteX3" fmla="*/ 136525 w 1371600"/>
                <a:gd name="connsiteY3" fmla="*/ 2082800 h 2552700"/>
                <a:gd name="connsiteX4" fmla="*/ 171450 w 1371600"/>
                <a:gd name="connsiteY4" fmla="*/ 2082800 h 2552700"/>
                <a:gd name="connsiteX5" fmla="*/ 215900 w 1371600"/>
                <a:gd name="connsiteY5" fmla="*/ 2117725 h 2552700"/>
                <a:gd name="connsiteX6" fmla="*/ 190500 w 1371600"/>
                <a:gd name="connsiteY6" fmla="*/ 2149475 h 2552700"/>
                <a:gd name="connsiteX7" fmla="*/ 250825 w 1371600"/>
                <a:gd name="connsiteY7" fmla="*/ 2187575 h 2552700"/>
                <a:gd name="connsiteX8" fmla="*/ 250825 w 1371600"/>
                <a:gd name="connsiteY8" fmla="*/ 2251075 h 2552700"/>
                <a:gd name="connsiteX9" fmla="*/ 295275 w 1371600"/>
                <a:gd name="connsiteY9" fmla="*/ 2276475 h 2552700"/>
                <a:gd name="connsiteX10" fmla="*/ 327025 w 1371600"/>
                <a:gd name="connsiteY10" fmla="*/ 2339975 h 2552700"/>
                <a:gd name="connsiteX11" fmla="*/ 355600 w 1371600"/>
                <a:gd name="connsiteY11" fmla="*/ 2333625 h 2552700"/>
                <a:gd name="connsiteX12" fmla="*/ 393700 w 1371600"/>
                <a:gd name="connsiteY12" fmla="*/ 2374900 h 2552700"/>
                <a:gd name="connsiteX13" fmla="*/ 485775 w 1371600"/>
                <a:gd name="connsiteY13" fmla="*/ 2346325 h 2552700"/>
                <a:gd name="connsiteX14" fmla="*/ 577850 w 1371600"/>
                <a:gd name="connsiteY14" fmla="*/ 2508250 h 2552700"/>
                <a:gd name="connsiteX15" fmla="*/ 600075 w 1371600"/>
                <a:gd name="connsiteY15" fmla="*/ 2486025 h 2552700"/>
                <a:gd name="connsiteX16" fmla="*/ 625475 w 1371600"/>
                <a:gd name="connsiteY16" fmla="*/ 2520950 h 2552700"/>
                <a:gd name="connsiteX17" fmla="*/ 654050 w 1371600"/>
                <a:gd name="connsiteY17" fmla="*/ 2498725 h 2552700"/>
                <a:gd name="connsiteX18" fmla="*/ 673100 w 1371600"/>
                <a:gd name="connsiteY18" fmla="*/ 2543175 h 2552700"/>
                <a:gd name="connsiteX19" fmla="*/ 720725 w 1371600"/>
                <a:gd name="connsiteY19" fmla="*/ 2552700 h 2552700"/>
                <a:gd name="connsiteX20" fmla="*/ 854075 w 1371600"/>
                <a:gd name="connsiteY20" fmla="*/ 2324100 h 2552700"/>
                <a:gd name="connsiteX21" fmla="*/ 1003300 w 1371600"/>
                <a:gd name="connsiteY21" fmla="*/ 2273300 h 2552700"/>
                <a:gd name="connsiteX22" fmla="*/ 1003300 w 1371600"/>
                <a:gd name="connsiteY22" fmla="*/ 2209800 h 2552700"/>
                <a:gd name="connsiteX23" fmla="*/ 1041400 w 1371600"/>
                <a:gd name="connsiteY23" fmla="*/ 2216150 h 2552700"/>
                <a:gd name="connsiteX24" fmla="*/ 1066800 w 1371600"/>
                <a:gd name="connsiteY24" fmla="*/ 2159000 h 2552700"/>
                <a:gd name="connsiteX25" fmla="*/ 1044575 w 1371600"/>
                <a:gd name="connsiteY25" fmla="*/ 2105025 h 2552700"/>
                <a:gd name="connsiteX26" fmla="*/ 987425 w 1371600"/>
                <a:gd name="connsiteY26" fmla="*/ 2012950 h 2552700"/>
                <a:gd name="connsiteX27" fmla="*/ 1035050 w 1371600"/>
                <a:gd name="connsiteY27" fmla="*/ 1847850 h 2552700"/>
                <a:gd name="connsiteX28" fmla="*/ 863600 w 1371600"/>
                <a:gd name="connsiteY28" fmla="*/ 1730375 h 2552700"/>
                <a:gd name="connsiteX29" fmla="*/ 860425 w 1371600"/>
                <a:gd name="connsiteY29" fmla="*/ 1666875 h 2552700"/>
                <a:gd name="connsiteX30" fmla="*/ 796925 w 1371600"/>
                <a:gd name="connsiteY30" fmla="*/ 1676400 h 2552700"/>
                <a:gd name="connsiteX31" fmla="*/ 752475 w 1371600"/>
                <a:gd name="connsiteY31" fmla="*/ 1558925 h 2552700"/>
                <a:gd name="connsiteX32" fmla="*/ 720725 w 1371600"/>
                <a:gd name="connsiteY32" fmla="*/ 1663700 h 2552700"/>
                <a:gd name="connsiteX33" fmla="*/ 622300 w 1371600"/>
                <a:gd name="connsiteY33" fmla="*/ 1628775 h 2552700"/>
                <a:gd name="connsiteX34" fmla="*/ 1368425 w 1371600"/>
                <a:gd name="connsiteY34" fmla="*/ 314325 h 2552700"/>
                <a:gd name="connsiteX35" fmla="*/ 1371600 w 1371600"/>
                <a:gd name="connsiteY35" fmla="*/ 225425 h 2552700"/>
                <a:gd name="connsiteX36" fmla="*/ 1276350 w 1371600"/>
                <a:gd name="connsiteY36" fmla="*/ 219075 h 2552700"/>
                <a:gd name="connsiteX37" fmla="*/ 1216025 w 1371600"/>
                <a:gd name="connsiteY37" fmla="*/ 31750 h 2552700"/>
                <a:gd name="connsiteX38" fmla="*/ 1146175 w 1371600"/>
                <a:gd name="connsiteY38" fmla="*/ 0 h 2552700"/>
                <a:gd name="connsiteX39" fmla="*/ 1073150 w 1371600"/>
                <a:gd name="connsiteY39" fmla="*/ 38100 h 2552700"/>
                <a:gd name="connsiteX40" fmla="*/ 987425 w 1371600"/>
                <a:gd name="connsiteY40" fmla="*/ 57150 h 2552700"/>
                <a:gd name="connsiteX41" fmla="*/ 968375 w 1371600"/>
                <a:gd name="connsiteY41" fmla="*/ 107950 h 2552700"/>
                <a:gd name="connsiteX42" fmla="*/ 930275 w 1371600"/>
                <a:gd name="connsiteY42" fmla="*/ 101600 h 2552700"/>
                <a:gd name="connsiteX43" fmla="*/ 920750 w 1371600"/>
                <a:gd name="connsiteY43" fmla="*/ 171450 h 2552700"/>
                <a:gd name="connsiteX44" fmla="*/ 787400 w 1371600"/>
                <a:gd name="connsiteY44" fmla="*/ 187325 h 2552700"/>
                <a:gd name="connsiteX45" fmla="*/ 723900 w 1371600"/>
                <a:gd name="connsiteY45" fmla="*/ 203200 h 2552700"/>
                <a:gd name="connsiteX46" fmla="*/ 539750 w 1371600"/>
                <a:gd name="connsiteY46" fmla="*/ 263525 h 2552700"/>
                <a:gd name="connsiteX47" fmla="*/ 466725 w 1371600"/>
                <a:gd name="connsiteY47" fmla="*/ 244475 h 2552700"/>
                <a:gd name="connsiteX48" fmla="*/ 431800 w 1371600"/>
                <a:gd name="connsiteY48" fmla="*/ 247650 h 2552700"/>
                <a:gd name="connsiteX49" fmla="*/ 384175 w 1371600"/>
                <a:gd name="connsiteY49" fmla="*/ 206375 h 2552700"/>
                <a:gd name="connsiteX50" fmla="*/ 323850 w 1371600"/>
                <a:gd name="connsiteY50" fmla="*/ 257175 h 2552700"/>
                <a:gd name="connsiteX0" fmla="*/ 0 w 1371600"/>
                <a:gd name="connsiteY0" fmla="*/ 1990725 h 2552700"/>
                <a:gd name="connsiteX1" fmla="*/ 31750 w 1371600"/>
                <a:gd name="connsiteY1" fmla="*/ 2047875 h 2552700"/>
                <a:gd name="connsiteX2" fmla="*/ 127000 w 1371600"/>
                <a:gd name="connsiteY2" fmla="*/ 2041525 h 2552700"/>
                <a:gd name="connsiteX3" fmla="*/ 136525 w 1371600"/>
                <a:gd name="connsiteY3" fmla="*/ 2082800 h 2552700"/>
                <a:gd name="connsiteX4" fmla="*/ 171450 w 1371600"/>
                <a:gd name="connsiteY4" fmla="*/ 2082800 h 2552700"/>
                <a:gd name="connsiteX5" fmla="*/ 215900 w 1371600"/>
                <a:gd name="connsiteY5" fmla="*/ 2117725 h 2552700"/>
                <a:gd name="connsiteX6" fmla="*/ 190500 w 1371600"/>
                <a:gd name="connsiteY6" fmla="*/ 2149475 h 2552700"/>
                <a:gd name="connsiteX7" fmla="*/ 250825 w 1371600"/>
                <a:gd name="connsiteY7" fmla="*/ 2187575 h 2552700"/>
                <a:gd name="connsiteX8" fmla="*/ 250825 w 1371600"/>
                <a:gd name="connsiteY8" fmla="*/ 2251075 h 2552700"/>
                <a:gd name="connsiteX9" fmla="*/ 295275 w 1371600"/>
                <a:gd name="connsiteY9" fmla="*/ 2276475 h 2552700"/>
                <a:gd name="connsiteX10" fmla="*/ 327025 w 1371600"/>
                <a:gd name="connsiteY10" fmla="*/ 2339975 h 2552700"/>
                <a:gd name="connsiteX11" fmla="*/ 355600 w 1371600"/>
                <a:gd name="connsiteY11" fmla="*/ 2333625 h 2552700"/>
                <a:gd name="connsiteX12" fmla="*/ 393700 w 1371600"/>
                <a:gd name="connsiteY12" fmla="*/ 2374900 h 2552700"/>
                <a:gd name="connsiteX13" fmla="*/ 485775 w 1371600"/>
                <a:gd name="connsiteY13" fmla="*/ 2346325 h 2552700"/>
                <a:gd name="connsiteX14" fmla="*/ 577850 w 1371600"/>
                <a:gd name="connsiteY14" fmla="*/ 2508250 h 2552700"/>
                <a:gd name="connsiteX15" fmla="*/ 600075 w 1371600"/>
                <a:gd name="connsiteY15" fmla="*/ 2486025 h 2552700"/>
                <a:gd name="connsiteX16" fmla="*/ 625475 w 1371600"/>
                <a:gd name="connsiteY16" fmla="*/ 2520950 h 2552700"/>
                <a:gd name="connsiteX17" fmla="*/ 654050 w 1371600"/>
                <a:gd name="connsiteY17" fmla="*/ 2498725 h 2552700"/>
                <a:gd name="connsiteX18" fmla="*/ 673100 w 1371600"/>
                <a:gd name="connsiteY18" fmla="*/ 2543175 h 2552700"/>
                <a:gd name="connsiteX19" fmla="*/ 720725 w 1371600"/>
                <a:gd name="connsiteY19" fmla="*/ 2552700 h 2552700"/>
                <a:gd name="connsiteX20" fmla="*/ 854075 w 1371600"/>
                <a:gd name="connsiteY20" fmla="*/ 2324100 h 2552700"/>
                <a:gd name="connsiteX21" fmla="*/ 1003300 w 1371600"/>
                <a:gd name="connsiteY21" fmla="*/ 2273300 h 2552700"/>
                <a:gd name="connsiteX22" fmla="*/ 1003300 w 1371600"/>
                <a:gd name="connsiteY22" fmla="*/ 2209800 h 2552700"/>
                <a:gd name="connsiteX23" fmla="*/ 1041400 w 1371600"/>
                <a:gd name="connsiteY23" fmla="*/ 2216150 h 2552700"/>
                <a:gd name="connsiteX24" fmla="*/ 1066800 w 1371600"/>
                <a:gd name="connsiteY24" fmla="*/ 2159000 h 2552700"/>
                <a:gd name="connsiteX25" fmla="*/ 1044575 w 1371600"/>
                <a:gd name="connsiteY25" fmla="*/ 2105025 h 2552700"/>
                <a:gd name="connsiteX26" fmla="*/ 987425 w 1371600"/>
                <a:gd name="connsiteY26" fmla="*/ 2012950 h 2552700"/>
                <a:gd name="connsiteX27" fmla="*/ 1035050 w 1371600"/>
                <a:gd name="connsiteY27" fmla="*/ 1847850 h 2552700"/>
                <a:gd name="connsiteX28" fmla="*/ 863600 w 1371600"/>
                <a:gd name="connsiteY28" fmla="*/ 1730375 h 2552700"/>
                <a:gd name="connsiteX29" fmla="*/ 860425 w 1371600"/>
                <a:gd name="connsiteY29" fmla="*/ 1666875 h 2552700"/>
                <a:gd name="connsiteX30" fmla="*/ 796925 w 1371600"/>
                <a:gd name="connsiteY30" fmla="*/ 1676400 h 2552700"/>
                <a:gd name="connsiteX31" fmla="*/ 752475 w 1371600"/>
                <a:gd name="connsiteY31" fmla="*/ 1558925 h 2552700"/>
                <a:gd name="connsiteX32" fmla="*/ 720725 w 1371600"/>
                <a:gd name="connsiteY32" fmla="*/ 1663700 h 2552700"/>
                <a:gd name="connsiteX33" fmla="*/ 1308100 w 1371600"/>
                <a:gd name="connsiteY33" fmla="*/ 400050 h 2552700"/>
                <a:gd name="connsiteX34" fmla="*/ 1368425 w 1371600"/>
                <a:gd name="connsiteY34" fmla="*/ 314325 h 2552700"/>
                <a:gd name="connsiteX35" fmla="*/ 1371600 w 1371600"/>
                <a:gd name="connsiteY35" fmla="*/ 225425 h 2552700"/>
                <a:gd name="connsiteX36" fmla="*/ 1276350 w 1371600"/>
                <a:gd name="connsiteY36" fmla="*/ 219075 h 2552700"/>
                <a:gd name="connsiteX37" fmla="*/ 1216025 w 1371600"/>
                <a:gd name="connsiteY37" fmla="*/ 31750 h 2552700"/>
                <a:gd name="connsiteX38" fmla="*/ 1146175 w 1371600"/>
                <a:gd name="connsiteY38" fmla="*/ 0 h 2552700"/>
                <a:gd name="connsiteX39" fmla="*/ 1073150 w 1371600"/>
                <a:gd name="connsiteY39" fmla="*/ 38100 h 2552700"/>
                <a:gd name="connsiteX40" fmla="*/ 987425 w 1371600"/>
                <a:gd name="connsiteY40" fmla="*/ 57150 h 2552700"/>
                <a:gd name="connsiteX41" fmla="*/ 968375 w 1371600"/>
                <a:gd name="connsiteY41" fmla="*/ 107950 h 2552700"/>
                <a:gd name="connsiteX42" fmla="*/ 930275 w 1371600"/>
                <a:gd name="connsiteY42" fmla="*/ 101600 h 2552700"/>
                <a:gd name="connsiteX43" fmla="*/ 920750 w 1371600"/>
                <a:gd name="connsiteY43" fmla="*/ 171450 h 2552700"/>
                <a:gd name="connsiteX44" fmla="*/ 787400 w 1371600"/>
                <a:gd name="connsiteY44" fmla="*/ 187325 h 2552700"/>
                <a:gd name="connsiteX45" fmla="*/ 723900 w 1371600"/>
                <a:gd name="connsiteY45" fmla="*/ 203200 h 2552700"/>
                <a:gd name="connsiteX46" fmla="*/ 539750 w 1371600"/>
                <a:gd name="connsiteY46" fmla="*/ 263525 h 2552700"/>
                <a:gd name="connsiteX47" fmla="*/ 466725 w 1371600"/>
                <a:gd name="connsiteY47" fmla="*/ 244475 h 2552700"/>
                <a:gd name="connsiteX48" fmla="*/ 431800 w 1371600"/>
                <a:gd name="connsiteY48" fmla="*/ 247650 h 2552700"/>
                <a:gd name="connsiteX49" fmla="*/ 384175 w 1371600"/>
                <a:gd name="connsiteY49" fmla="*/ 206375 h 2552700"/>
                <a:gd name="connsiteX50" fmla="*/ 323850 w 1371600"/>
                <a:gd name="connsiteY50" fmla="*/ 257175 h 2552700"/>
                <a:gd name="connsiteX0" fmla="*/ 0 w 1371600"/>
                <a:gd name="connsiteY0" fmla="*/ 1990725 h 2552700"/>
                <a:gd name="connsiteX1" fmla="*/ 31750 w 1371600"/>
                <a:gd name="connsiteY1" fmla="*/ 2047875 h 2552700"/>
                <a:gd name="connsiteX2" fmla="*/ 127000 w 1371600"/>
                <a:gd name="connsiteY2" fmla="*/ 2041525 h 2552700"/>
                <a:gd name="connsiteX3" fmla="*/ 136525 w 1371600"/>
                <a:gd name="connsiteY3" fmla="*/ 2082800 h 2552700"/>
                <a:gd name="connsiteX4" fmla="*/ 171450 w 1371600"/>
                <a:gd name="connsiteY4" fmla="*/ 2082800 h 2552700"/>
                <a:gd name="connsiteX5" fmla="*/ 215900 w 1371600"/>
                <a:gd name="connsiteY5" fmla="*/ 2117725 h 2552700"/>
                <a:gd name="connsiteX6" fmla="*/ 190500 w 1371600"/>
                <a:gd name="connsiteY6" fmla="*/ 2149475 h 2552700"/>
                <a:gd name="connsiteX7" fmla="*/ 250825 w 1371600"/>
                <a:gd name="connsiteY7" fmla="*/ 2187575 h 2552700"/>
                <a:gd name="connsiteX8" fmla="*/ 250825 w 1371600"/>
                <a:gd name="connsiteY8" fmla="*/ 2251075 h 2552700"/>
                <a:gd name="connsiteX9" fmla="*/ 295275 w 1371600"/>
                <a:gd name="connsiteY9" fmla="*/ 2276475 h 2552700"/>
                <a:gd name="connsiteX10" fmla="*/ 327025 w 1371600"/>
                <a:gd name="connsiteY10" fmla="*/ 2339975 h 2552700"/>
                <a:gd name="connsiteX11" fmla="*/ 355600 w 1371600"/>
                <a:gd name="connsiteY11" fmla="*/ 2333625 h 2552700"/>
                <a:gd name="connsiteX12" fmla="*/ 393700 w 1371600"/>
                <a:gd name="connsiteY12" fmla="*/ 2374900 h 2552700"/>
                <a:gd name="connsiteX13" fmla="*/ 485775 w 1371600"/>
                <a:gd name="connsiteY13" fmla="*/ 2346325 h 2552700"/>
                <a:gd name="connsiteX14" fmla="*/ 577850 w 1371600"/>
                <a:gd name="connsiteY14" fmla="*/ 2508250 h 2552700"/>
                <a:gd name="connsiteX15" fmla="*/ 600075 w 1371600"/>
                <a:gd name="connsiteY15" fmla="*/ 2486025 h 2552700"/>
                <a:gd name="connsiteX16" fmla="*/ 625475 w 1371600"/>
                <a:gd name="connsiteY16" fmla="*/ 2520950 h 2552700"/>
                <a:gd name="connsiteX17" fmla="*/ 654050 w 1371600"/>
                <a:gd name="connsiteY17" fmla="*/ 2498725 h 2552700"/>
                <a:gd name="connsiteX18" fmla="*/ 673100 w 1371600"/>
                <a:gd name="connsiteY18" fmla="*/ 2543175 h 2552700"/>
                <a:gd name="connsiteX19" fmla="*/ 720725 w 1371600"/>
                <a:gd name="connsiteY19" fmla="*/ 2552700 h 2552700"/>
                <a:gd name="connsiteX20" fmla="*/ 854075 w 1371600"/>
                <a:gd name="connsiteY20" fmla="*/ 2324100 h 2552700"/>
                <a:gd name="connsiteX21" fmla="*/ 1003300 w 1371600"/>
                <a:gd name="connsiteY21" fmla="*/ 2273300 h 2552700"/>
                <a:gd name="connsiteX22" fmla="*/ 1003300 w 1371600"/>
                <a:gd name="connsiteY22" fmla="*/ 2209800 h 2552700"/>
                <a:gd name="connsiteX23" fmla="*/ 1041400 w 1371600"/>
                <a:gd name="connsiteY23" fmla="*/ 2216150 h 2552700"/>
                <a:gd name="connsiteX24" fmla="*/ 1066800 w 1371600"/>
                <a:gd name="connsiteY24" fmla="*/ 2159000 h 2552700"/>
                <a:gd name="connsiteX25" fmla="*/ 1044575 w 1371600"/>
                <a:gd name="connsiteY25" fmla="*/ 2105025 h 2552700"/>
                <a:gd name="connsiteX26" fmla="*/ 987425 w 1371600"/>
                <a:gd name="connsiteY26" fmla="*/ 2012950 h 2552700"/>
                <a:gd name="connsiteX27" fmla="*/ 1035050 w 1371600"/>
                <a:gd name="connsiteY27" fmla="*/ 1847850 h 2552700"/>
                <a:gd name="connsiteX28" fmla="*/ 863600 w 1371600"/>
                <a:gd name="connsiteY28" fmla="*/ 1730375 h 2552700"/>
                <a:gd name="connsiteX29" fmla="*/ 860425 w 1371600"/>
                <a:gd name="connsiteY29" fmla="*/ 1666875 h 2552700"/>
                <a:gd name="connsiteX30" fmla="*/ 796925 w 1371600"/>
                <a:gd name="connsiteY30" fmla="*/ 1676400 h 2552700"/>
                <a:gd name="connsiteX31" fmla="*/ 752475 w 1371600"/>
                <a:gd name="connsiteY31" fmla="*/ 1558925 h 2552700"/>
                <a:gd name="connsiteX32" fmla="*/ 1270000 w 1371600"/>
                <a:gd name="connsiteY32" fmla="*/ 488950 h 2552700"/>
                <a:gd name="connsiteX33" fmla="*/ 1308100 w 1371600"/>
                <a:gd name="connsiteY33" fmla="*/ 400050 h 2552700"/>
                <a:gd name="connsiteX34" fmla="*/ 1368425 w 1371600"/>
                <a:gd name="connsiteY34" fmla="*/ 314325 h 2552700"/>
                <a:gd name="connsiteX35" fmla="*/ 1371600 w 1371600"/>
                <a:gd name="connsiteY35" fmla="*/ 225425 h 2552700"/>
                <a:gd name="connsiteX36" fmla="*/ 1276350 w 1371600"/>
                <a:gd name="connsiteY36" fmla="*/ 219075 h 2552700"/>
                <a:gd name="connsiteX37" fmla="*/ 1216025 w 1371600"/>
                <a:gd name="connsiteY37" fmla="*/ 31750 h 2552700"/>
                <a:gd name="connsiteX38" fmla="*/ 1146175 w 1371600"/>
                <a:gd name="connsiteY38" fmla="*/ 0 h 2552700"/>
                <a:gd name="connsiteX39" fmla="*/ 1073150 w 1371600"/>
                <a:gd name="connsiteY39" fmla="*/ 38100 h 2552700"/>
                <a:gd name="connsiteX40" fmla="*/ 987425 w 1371600"/>
                <a:gd name="connsiteY40" fmla="*/ 57150 h 2552700"/>
                <a:gd name="connsiteX41" fmla="*/ 968375 w 1371600"/>
                <a:gd name="connsiteY41" fmla="*/ 107950 h 2552700"/>
                <a:gd name="connsiteX42" fmla="*/ 930275 w 1371600"/>
                <a:gd name="connsiteY42" fmla="*/ 101600 h 2552700"/>
                <a:gd name="connsiteX43" fmla="*/ 920750 w 1371600"/>
                <a:gd name="connsiteY43" fmla="*/ 171450 h 2552700"/>
                <a:gd name="connsiteX44" fmla="*/ 787400 w 1371600"/>
                <a:gd name="connsiteY44" fmla="*/ 187325 h 2552700"/>
                <a:gd name="connsiteX45" fmla="*/ 723900 w 1371600"/>
                <a:gd name="connsiteY45" fmla="*/ 203200 h 2552700"/>
                <a:gd name="connsiteX46" fmla="*/ 539750 w 1371600"/>
                <a:gd name="connsiteY46" fmla="*/ 263525 h 2552700"/>
                <a:gd name="connsiteX47" fmla="*/ 466725 w 1371600"/>
                <a:gd name="connsiteY47" fmla="*/ 244475 h 2552700"/>
                <a:gd name="connsiteX48" fmla="*/ 431800 w 1371600"/>
                <a:gd name="connsiteY48" fmla="*/ 247650 h 2552700"/>
                <a:gd name="connsiteX49" fmla="*/ 384175 w 1371600"/>
                <a:gd name="connsiteY49" fmla="*/ 206375 h 2552700"/>
                <a:gd name="connsiteX50" fmla="*/ 323850 w 1371600"/>
                <a:gd name="connsiteY50" fmla="*/ 257175 h 2552700"/>
                <a:gd name="connsiteX0" fmla="*/ 0 w 1371600"/>
                <a:gd name="connsiteY0" fmla="*/ 1990725 h 2552700"/>
                <a:gd name="connsiteX1" fmla="*/ 31750 w 1371600"/>
                <a:gd name="connsiteY1" fmla="*/ 2047875 h 2552700"/>
                <a:gd name="connsiteX2" fmla="*/ 127000 w 1371600"/>
                <a:gd name="connsiteY2" fmla="*/ 2041525 h 2552700"/>
                <a:gd name="connsiteX3" fmla="*/ 136525 w 1371600"/>
                <a:gd name="connsiteY3" fmla="*/ 2082800 h 2552700"/>
                <a:gd name="connsiteX4" fmla="*/ 171450 w 1371600"/>
                <a:gd name="connsiteY4" fmla="*/ 2082800 h 2552700"/>
                <a:gd name="connsiteX5" fmla="*/ 215900 w 1371600"/>
                <a:gd name="connsiteY5" fmla="*/ 2117725 h 2552700"/>
                <a:gd name="connsiteX6" fmla="*/ 190500 w 1371600"/>
                <a:gd name="connsiteY6" fmla="*/ 2149475 h 2552700"/>
                <a:gd name="connsiteX7" fmla="*/ 250825 w 1371600"/>
                <a:gd name="connsiteY7" fmla="*/ 2187575 h 2552700"/>
                <a:gd name="connsiteX8" fmla="*/ 250825 w 1371600"/>
                <a:gd name="connsiteY8" fmla="*/ 2251075 h 2552700"/>
                <a:gd name="connsiteX9" fmla="*/ 295275 w 1371600"/>
                <a:gd name="connsiteY9" fmla="*/ 2276475 h 2552700"/>
                <a:gd name="connsiteX10" fmla="*/ 327025 w 1371600"/>
                <a:gd name="connsiteY10" fmla="*/ 2339975 h 2552700"/>
                <a:gd name="connsiteX11" fmla="*/ 355600 w 1371600"/>
                <a:gd name="connsiteY11" fmla="*/ 2333625 h 2552700"/>
                <a:gd name="connsiteX12" fmla="*/ 393700 w 1371600"/>
                <a:gd name="connsiteY12" fmla="*/ 2374900 h 2552700"/>
                <a:gd name="connsiteX13" fmla="*/ 485775 w 1371600"/>
                <a:gd name="connsiteY13" fmla="*/ 2346325 h 2552700"/>
                <a:gd name="connsiteX14" fmla="*/ 577850 w 1371600"/>
                <a:gd name="connsiteY14" fmla="*/ 2508250 h 2552700"/>
                <a:gd name="connsiteX15" fmla="*/ 600075 w 1371600"/>
                <a:gd name="connsiteY15" fmla="*/ 2486025 h 2552700"/>
                <a:gd name="connsiteX16" fmla="*/ 625475 w 1371600"/>
                <a:gd name="connsiteY16" fmla="*/ 2520950 h 2552700"/>
                <a:gd name="connsiteX17" fmla="*/ 654050 w 1371600"/>
                <a:gd name="connsiteY17" fmla="*/ 2498725 h 2552700"/>
                <a:gd name="connsiteX18" fmla="*/ 673100 w 1371600"/>
                <a:gd name="connsiteY18" fmla="*/ 2543175 h 2552700"/>
                <a:gd name="connsiteX19" fmla="*/ 720725 w 1371600"/>
                <a:gd name="connsiteY19" fmla="*/ 2552700 h 2552700"/>
                <a:gd name="connsiteX20" fmla="*/ 854075 w 1371600"/>
                <a:gd name="connsiteY20" fmla="*/ 2324100 h 2552700"/>
                <a:gd name="connsiteX21" fmla="*/ 1003300 w 1371600"/>
                <a:gd name="connsiteY21" fmla="*/ 2273300 h 2552700"/>
                <a:gd name="connsiteX22" fmla="*/ 1003300 w 1371600"/>
                <a:gd name="connsiteY22" fmla="*/ 2209800 h 2552700"/>
                <a:gd name="connsiteX23" fmla="*/ 1041400 w 1371600"/>
                <a:gd name="connsiteY23" fmla="*/ 2216150 h 2552700"/>
                <a:gd name="connsiteX24" fmla="*/ 1066800 w 1371600"/>
                <a:gd name="connsiteY24" fmla="*/ 2159000 h 2552700"/>
                <a:gd name="connsiteX25" fmla="*/ 1044575 w 1371600"/>
                <a:gd name="connsiteY25" fmla="*/ 2105025 h 2552700"/>
                <a:gd name="connsiteX26" fmla="*/ 987425 w 1371600"/>
                <a:gd name="connsiteY26" fmla="*/ 2012950 h 2552700"/>
                <a:gd name="connsiteX27" fmla="*/ 1035050 w 1371600"/>
                <a:gd name="connsiteY27" fmla="*/ 1847850 h 2552700"/>
                <a:gd name="connsiteX28" fmla="*/ 863600 w 1371600"/>
                <a:gd name="connsiteY28" fmla="*/ 1730375 h 2552700"/>
                <a:gd name="connsiteX29" fmla="*/ 860425 w 1371600"/>
                <a:gd name="connsiteY29" fmla="*/ 1666875 h 2552700"/>
                <a:gd name="connsiteX30" fmla="*/ 796925 w 1371600"/>
                <a:gd name="connsiteY30" fmla="*/ 1676400 h 2552700"/>
                <a:gd name="connsiteX31" fmla="*/ 1292225 w 1371600"/>
                <a:gd name="connsiteY31" fmla="*/ 692150 h 2552700"/>
                <a:gd name="connsiteX32" fmla="*/ 1270000 w 1371600"/>
                <a:gd name="connsiteY32" fmla="*/ 488950 h 2552700"/>
                <a:gd name="connsiteX33" fmla="*/ 1308100 w 1371600"/>
                <a:gd name="connsiteY33" fmla="*/ 400050 h 2552700"/>
                <a:gd name="connsiteX34" fmla="*/ 1368425 w 1371600"/>
                <a:gd name="connsiteY34" fmla="*/ 314325 h 2552700"/>
                <a:gd name="connsiteX35" fmla="*/ 1371600 w 1371600"/>
                <a:gd name="connsiteY35" fmla="*/ 225425 h 2552700"/>
                <a:gd name="connsiteX36" fmla="*/ 1276350 w 1371600"/>
                <a:gd name="connsiteY36" fmla="*/ 219075 h 2552700"/>
                <a:gd name="connsiteX37" fmla="*/ 1216025 w 1371600"/>
                <a:gd name="connsiteY37" fmla="*/ 31750 h 2552700"/>
                <a:gd name="connsiteX38" fmla="*/ 1146175 w 1371600"/>
                <a:gd name="connsiteY38" fmla="*/ 0 h 2552700"/>
                <a:gd name="connsiteX39" fmla="*/ 1073150 w 1371600"/>
                <a:gd name="connsiteY39" fmla="*/ 38100 h 2552700"/>
                <a:gd name="connsiteX40" fmla="*/ 987425 w 1371600"/>
                <a:gd name="connsiteY40" fmla="*/ 57150 h 2552700"/>
                <a:gd name="connsiteX41" fmla="*/ 968375 w 1371600"/>
                <a:gd name="connsiteY41" fmla="*/ 107950 h 2552700"/>
                <a:gd name="connsiteX42" fmla="*/ 930275 w 1371600"/>
                <a:gd name="connsiteY42" fmla="*/ 101600 h 2552700"/>
                <a:gd name="connsiteX43" fmla="*/ 920750 w 1371600"/>
                <a:gd name="connsiteY43" fmla="*/ 171450 h 2552700"/>
                <a:gd name="connsiteX44" fmla="*/ 787400 w 1371600"/>
                <a:gd name="connsiteY44" fmla="*/ 187325 h 2552700"/>
                <a:gd name="connsiteX45" fmla="*/ 723900 w 1371600"/>
                <a:gd name="connsiteY45" fmla="*/ 203200 h 2552700"/>
                <a:gd name="connsiteX46" fmla="*/ 539750 w 1371600"/>
                <a:gd name="connsiteY46" fmla="*/ 263525 h 2552700"/>
                <a:gd name="connsiteX47" fmla="*/ 466725 w 1371600"/>
                <a:gd name="connsiteY47" fmla="*/ 244475 h 2552700"/>
                <a:gd name="connsiteX48" fmla="*/ 431800 w 1371600"/>
                <a:gd name="connsiteY48" fmla="*/ 247650 h 2552700"/>
                <a:gd name="connsiteX49" fmla="*/ 384175 w 1371600"/>
                <a:gd name="connsiteY49" fmla="*/ 206375 h 2552700"/>
                <a:gd name="connsiteX50" fmla="*/ 323850 w 1371600"/>
                <a:gd name="connsiteY50" fmla="*/ 257175 h 2552700"/>
                <a:gd name="connsiteX0" fmla="*/ 0 w 1371600"/>
                <a:gd name="connsiteY0" fmla="*/ 1990725 h 2552700"/>
                <a:gd name="connsiteX1" fmla="*/ 31750 w 1371600"/>
                <a:gd name="connsiteY1" fmla="*/ 2047875 h 2552700"/>
                <a:gd name="connsiteX2" fmla="*/ 127000 w 1371600"/>
                <a:gd name="connsiteY2" fmla="*/ 2041525 h 2552700"/>
                <a:gd name="connsiteX3" fmla="*/ 136525 w 1371600"/>
                <a:gd name="connsiteY3" fmla="*/ 2082800 h 2552700"/>
                <a:gd name="connsiteX4" fmla="*/ 171450 w 1371600"/>
                <a:gd name="connsiteY4" fmla="*/ 2082800 h 2552700"/>
                <a:gd name="connsiteX5" fmla="*/ 215900 w 1371600"/>
                <a:gd name="connsiteY5" fmla="*/ 2117725 h 2552700"/>
                <a:gd name="connsiteX6" fmla="*/ 190500 w 1371600"/>
                <a:gd name="connsiteY6" fmla="*/ 2149475 h 2552700"/>
                <a:gd name="connsiteX7" fmla="*/ 250825 w 1371600"/>
                <a:gd name="connsiteY7" fmla="*/ 2187575 h 2552700"/>
                <a:gd name="connsiteX8" fmla="*/ 250825 w 1371600"/>
                <a:gd name="connsiteY8" fmla="*/ 2251075 h 2552700"/>
                <a:gd name="connsiteX9" fmla="*/ 295275 w 1371600"/>
                <a:gd name="connsiteY9" fmla="*/ 2276475 h 2552700"/>
                <a:gd name="connsiteX10" fmla="*/ 327025 w 1371600"/>
                <a:gd name="connsiteY10" fmla="*/ 2339975 h 2552700"/>
                <a:gd name="connsiteX11" fmla="*/ 355600 w 1371600"/>
                <a:gd name="connsiteY11" fmla="*/ 2333625 h 2552700"/>
                <a:gd name="connsiteX12" fmla="*/ 393700 w 1371600"/>
                <a:gd name="connsiteY12" fmla="*/ 2374900 h 2552700"/>
                <a:gd name="connsiteX13" fmla="*/ 485775 w 1371600"/>
                <a:gd name="connsiteY13" fmla="*/ 2346325 h 2552700"/>
                <a:gd name="connsiteX14" fmla="*/ 577850 w 1371600"/>
                <a:gd name="connsiteY14" fmla="*/ 2508250 h 2552700"/>
                <a:gd name="connsiteX15" fmla="*/ 600075 w 1371600"/>
                <a:gd name="connsiteY15" fmla="*/ 2486025 h 2552700"/>
                <a:gd name="connsiteX16" fmla="*/ 625475 w 1371600"/>
                <a:gd name="connsiteY16" fmla="*/ 2520950 h 2552700"/>
                <a:gd name="connsiteX17" fmla="*/ 654050 w 1371600"/>
                <a:gd name="connsiteY17" fmla="*/ 2498725 h 2552700"/>
                <a:gd name="connsiteX18" fmla="*/ 673100 w 1371600"/>
                <a:gd name="connsiteY18" fmla="*/ 2543175 h 2552700"/>
                <a:gd name="connsiteX19" fmla="*/ 720725 w 1371600"/>
                <a:gd name="connsiteY19" fmla="*/ 2552700 h 2552700"/>
                <a:gd name="connsiteX20" fmla="*/ 854075 w 1371600"/>
                <a:gd name="connsiteY20" fmla="*/ 2324100 h 2552700"/>
                <a:gd name="connsiteX21" fmla="*/ 1003300 w 1371600"/>
                <a:gd name="connsiteY21" fmla="*/ 2273300 h 2552700"/>
                <a:gd name="connsiteX22" fmla="*/ 1003300 w 1371600"/>
                <a:gd name="connsiteY22" fmla="*/ 2209800 h 2552700"/>
                <a:gd name="connsiteX23" fmla="*/ 1041400 w 1371600"/>
                <a:gd name="connsiteY23" fmla="*/ 2216150 h 2552700"/>
                <a:gd name="connsiteX24" fmla="*/ 1066800 w 1371600"/>
                <a:gd name="connsiteY24" fmla="*/ 2159000 h 2552700"/>
                <a:gd name="connsiteX25" fmla="*/ 1044575 w 1371600"/>
                <a:gd name="connsiteY25" fmla="*/ 2105025 h 2552700"/>
                <a:gd name="connsiteX26" fmla="*/ 987425 w 1371600"/>
                <a:gd name="connsiteY26" fmla="*/ 2012950 h 2552700"/>
                <a:gd name="connsiteX27" fmla="*/ 1035050 w 1371600"/>
                <a:gd name="connsiteY27" fmla="*/ 1847850 h 2552700"/>
                <a:gd name="connsiteX28" fmla="*/ 863600 w 1371600"/>
                <a:gd name="connsiteY28" fmla="*/ 1730375 h 2552700"/>
                <a:gd name="connsiteX29" fmla="*/ 860425 w 1371600"/>
                <a:gd name="connsiteY29" fmla="*/ 1666875 h 2552700"/>
                <a:gd name="connsiteX30" fmla="*/ 1355725 w 1371600"/>
                <a:gd name="connsiteY30" fmla="*/ 730250 h 2552700"/>
                <a:gd name="connsiteX31" fmla="*/ 1292225 w 1371600"/>
                <a:gd name="connsiteY31" fmla="*/ 692150 h 2552700"/>
                <a:gd name="connsiteX32" fmla="*/ 1270000 w 1371600"/>
                <a:gd name="connsiteY32" fmla="*/ 488950 h 2552700"/>
                <a:gd name="connsiteX33" fmla="*/ 1308100 w 1371600"/>
                <a:gd name="connsiteY33" fmla="*/ 400050 h 2552700"/>
                <a:gd name="connsiteX34" fmla="*/ 1368425 w 1371600"/>
                <a:gd name="connsiteY34" fmla="*/ 314325 h 2552700"/>
                <a:gd name="connsiteX35" fmla="*/ 1371600 w 1371600"/>
                <a:gd name="connsiteY35" fmla="*/ 225425 h 2552700"/>
                <a:gd name="connsiteX36" fmla="*/ 1276350 w 1371600"/>
                <a:gd name="connsiteY36" fmla="*/ 219075 h 2552700"/>
                <a:gd name="connsiteX37" fmla="*/ 1216025 w 1371600"/>
                <a:gd name="connsiteY37" fmla="*/ 31750 h 2552700"/>
                <a:gd name="connsiteX38" fmla="*/ 1146175 w 1371600"/>
                <a:gd name="connsiteY38" fmla="*/ 0 h 2552700"/>
                <a:gd name="connsiteX39" fmla="*/ 1073150 w 1371600"/>
                <a:gd name="connsiteY39" fmla="*/ 38100 h 2552700"/>
                <a:gd name="connsiteX40" fmla="*/ 987425 w 1371600"/>
                <a:gd name="connsiteY40" fmla="*/ 57150 h 2552700"/>
                <a:gd name="connsiteX41" fmla="*/ 968375 w 1371600"/>
                <a:gd name="connsiteY41" fmla="*/ 107950 h 2552700"/>
                <a:gd name="connsiteX42" fmla="*/ 930275 w 1371600"/>
                <a:gd name="connsiteY42" fmla="*/ 101600 h 2552700"/>
                <a:gd name="connsiteX43" fmla="*/ 920750 w 1371600"/>
                <a:gd name="connsiteY43" fmla="*/ 171450 h 2552700"/>
                <a:gd name="connsiteX44" fmla="*/ 787400 w 1371600"/>
                <a:gd name="connsiteY44" fmla="*/ 187325 h 2552700"/>
                <a:gd name="connsiteX45" fmla="*/ 723900 w 1371600"/>
                <a:gd name="connsiteY45" fmla="*/ 203200 h 2552700"/>
                <a:gd name="connsiteX46" fmla="*/ 539750 w 1371600"/>
                <a:gd name="connsiteY46" fmla="*/ 263525 h 2552700"/>
                <a:gd name="connsiteX47" fmla="*/ 466725 w 1371600"/>
                <a:gd name="connsiteY47" fmla="*/ 244475 h 2552700"/>
                <a:gd name="connsiteX48" fmla="*/ 431800 w 1371600"/>
                <a:gd name="connsiteY48" fmla="*/ 247650 h 2552700"/>
                <a:gd name="connsiteX49" fmla="*/ 384175 w 1371600"/>
                <a:gd name="connsiteY49" fmla="*/ 206375 h 2552700"/>
                <a:gd name="connsiteX50" fmla="*/ 323850 w 1371600"/>
                <a:gd name="connsiteY50" fmla="*/ 257175 h 2552700"/>
                <a:gd name="connsiteX0" fmla="*/ 0 w 1371600"/>
                <a:gd name="connsiteY0" fmla="*/ 1990725 h 2552700"/>
                <a:gd name="connsiteX1" fmla="*/ 31750 w 1371600"/>
                <a:gd name="connsiteY1" fmla="*/ 2047875 h 2552700"/>
                <a:gd name="connsiteX2" fmla="*/ 127000 w 1371600"/>
                <a:gd name="connsiteY2" fmla="*/ 2041525 h 2552700"/>
                <a:gd name="connsiteX3" fmla="*/ 136525 w 1371600"/>
                <a:gd name="connsiteY3" fmla="*/ 2082800 h 2552700"/>
                <a:gd name="connsiteX4" fmla="*/ 171450 w 1371600"/>
                <a:gd name="connsiteY4" fmla="*/ 2082800 h 2552700"/>
                <a:gd name="connsiteX5" fmla="*/ 215900 w 1371600"/>
                <a:gd name="connsiteY5" fmla="*/ 2117725 h 2552700"/>
                <a:gd name="connsiteX6" fmla="*/ 190500 w 1371600"/>
                <a:gd name="connsiteY6" fmla="*/ 2149475 h 2552700"/>
                <a:gd name="connsiteX7" fmla="*/ 250825 w 1371600"/>
                <a:gd name="connsiteY7" fmla="*/ 2187575 h 2552700"/>
                <a:gd name="connsiteX8" fmla="*/ 250825 w 1371600"/>
                <a:gd name="connsiteY8" fmla="*/ 2251075 h 2552700"/>
                <a:gd name="connsiteX9" fmla="*/ 295275 w 1371600"/>
                <a:gd name="connsiteY9" fmla="*/ 2276475 h 2552700"/>
                <a:gd name="connsiteX10" fmla="*/ 327025 w 1371600"/>
                <a:gd name="connsiteY10" fmla="*/ 2339975 h 2552700"/>
                <a:gd name="connsiteX11" fmla="*/ 355600 w 1371600"/>
                <a:gd name="connsiteY11" fmla="*/ 2333625 h 2552700"/>
                <a:gd name="connsiteX12" fmla="*/ 393700 w 1371600"/>
                <a:gd name="connsiteY12" fmla="*/ 2374900 h 2552700"/>
                <a:gd name="connsiteX13" fmla="*/ 485775 w 1371600"/>
                <a:gd name="connsiteY13" fmla="*/ 2346325 h 2552700"/>
                <a:gd name="connsiteX14" fmla="*/ 577850 w 1371600"/>
                <a:gd name="connsiteY14" fmla="*/ 2508250 h 2552700"/>
                <a:gd name="connsiteX15" fmla="*/ 600075 w 1371600"/>
                <a:gd name="connsiteY15" fmla="*/ 2486025 h 2552700"/>
                <a:gd name="connsiteX16" fmla="*/ 625475 w 1371600"/>
                <a:gd name="connsiteY16" fmla="*/ 2520950 h 2552700"/>
                <a:gd name="connsiteX17" fmla="*/ 654050 w 1371600"/>
                <a:gd name="connsiteY17" fmla="*/ 2498725 h 2552700"/>
                <a:gd name="connsiteX18" fmla="*/ 673100 w 1371600"/>
                <a:gd name="connsiteY18" fmla="*/ 2543175 h 2552700"/>
                <a:gd name="connsiteX19" fmla="*/ 720725 w 1371600"/>
                <a:gd name="connsiteY19" fmla="*/ 2552700 h 2552700"/>
                <a:gd name="connsiteX20" fmla="*/ 854075 w 1371600"/>
                <a:gd name="connsiteY20" fmla="*/ 2324100 h 2552700"/>
                <a:gd name="connsiteX21" fmla="*/ 1003300 w 1371600"/>
                <a:gd name="connsiteY21" fmla="*/ 2273300 h 2552700"/>
                <a:gd name="connsiteX22" fmla="*/ 1003300 w 1371600"/>
                <a:gd name="connsiteY22" fmla="*/ 2209800 h 2552700"/>
                <a:gd name="connsiteX23" fmla="*/ 1041400 w 1371600"/>
                <a:gd name="connsiteY23" fmla="*/ 2216150 h 2552700"/>
                <a:gd name="connsiteX24" fmla="*/ 1066800 w 1371600"/>
                <a:gd name="connsiteY24" fmla="*/ 2159000 h 2552700"/>
                <a:gd name="connsiteX25" fmla="*/ 1044575 w 1371600"/>
                <a:gd name="connsiteY25" fmla="*/ 2105025 h 2552700"/>
                <a:gd name="connsiteX26" fmla="*/ 987425 w 1371600"/>
                <a:gd name="connsiteY26" fmla="*/ 2012950 h 2552700"/>
                <a:gd name="connsiteX27" fmla="*/ 1035050 w 1371600"/>
                <a:gd name="connsiteY27" fmla="*/ 1847850 h 2552700"/>
                <a:gd name="connsiteX28" fmla="*/ 863600 w 1371600"/>
                <a:gd name="connsiteY28" fmla="*/ 1730375 h 2552700"/>
                <a:gd name="connsiteX29" fmla="*/ 1365250 w 1371600"/>
                <a:gd name="connsiteY29" fmla="*/ 781050 h 2552700"/>
                <a:gd name="connsiteX30" fmla="*/ 1355725 w 1371600"/>
                <a:gd name="connsiteY30" fmla="*/ 730250 h 2552700"/>
                <a:gd name="connsiteX31" fmla="*/ 1292225 w 1371600"/>
                <a:gd name="connsiteY31" fmla="*/ 692150 h 2552700"/>
                <a:gd name="connsiteX32" fmla="*/ 1270000 w 1371600"/>
                <a:gd name="connsiteY32" fmla="*/ 488950 h 2552700"/>
                <a:gd name="connsiteX33" fmla="*/ 1308100 w 1371600"/>
                <a:gd name="connsiteY33" fmla="*/ 400050 h 2552700"/>
                <a:gd name="connsiteX34" fmla="*/ 1368425 w 1371600"/>
                <a:gd name="connsiteY34" fmla="*/ 314325 h 2552700"/>
                <a:gd name="connsiteX35" fmla="*/ 1371600 w 1371600"/>
                <a:gd name="connsiteY35" fmla="*/ 225425 h 2552700"/>
                <a:gd name="connsiteX36" fmla="*/ 1276350 w 1371600"/>
                <a:gd name="connsiteY36" fmla="*/ 219075 h 2552700"/>
                <a:gd name="connsiteX37" fmla="*/ 1216025 w 1371600"/>
                <a:gd name="connsiteY37" fmla="*/ 31750 h 2552700"/>
                <a:gd name="connsiteX38" fmla="*/ 1146175 w 1371600"/>
                <a:gd name="connsiteY38" fmla="*/ 0 h 2552700"/>
                <a:gd name="connsiteX39" fmla="*/ 1073150 w 1371600"/>
                <a:gd name="connsiteY39" fmla="*/ 38100 h 2552700"/>
                <a:gd name="connsiteX40" fmla="*/ 987425 w 1371600"/>
                <a:gd name="connsiteY40" fmla="*/ 57150 h 2552700"/>
                <a:gd name="connsiteX41" fmla="*/ 968375 w 1371600"/>
                <a:gd name="connsiteY41" fmla="*/ 107950 h 2552700"/>
                <a:gd name="connsiteX42" fmla="*/ 930275 w 1371600"/>
                <a:gd name="connsiteY42" fmla="*/ 101600 h 2552700"/>
                <a:gd name="connsiteX43" fmla="*/ 920750 w 1371600"/>
                <a:gd name="connsiteY43" fmla="*/ 171450 h 2552700"/>
                <a:gd name="connsiteX44" fmla="*/ 787400 w 1371600"/>
                <a:gd name="connsiteY44" fmla="*/ 187325 h 2552700"/>
                <a:gd name="connsiteX45" fmla="*/ 723900 w 1371600"/>
                <a:gd name="connsiteY45" fmla="*/ 203200 h 2552700"/>
                <a:gd name="connsiteX46" fmla="*/ 539750 w 1371600"/>
                <a:gd name="connsiteY46" fmla="*/ 263525 h 2552700"/>
                <a:gd name="connsiteX47" fmla="*/ 466725 w 1371600"/>
                <a:gd name="connsiteY47" fmla="*/ 244475 h 2552700"/>
                <a:gd name="connsiteX48" fmla="*/ 431800 w 1371600"/>
                <a:gd name="connsiteY48" fmla="*/ 247650 h 2552700"/>
                <a:gd name="connsiteX49" fmla="*/ 384175 w 1371600"/>
                <a:gd name="connsiteY49" fmla="*/ 206375 h 2552700"/>
                <a:gd name="connsiteX50" fmla="*/ 323850 w 1371600"/>
                <a:gd name="connsiteY50" fmla="*/ 257175 h 2552700"/>
                <a:gd name="connsiteX0" fmla="*/ 0 w 1495425"/>
                <a:gd name="connsiteY0" fmla="*/ 1990725 h 2552700"/>
                <a:gd name="connsiteX1" fmla="*/ 31750 w 1495425"/>
                <a:gd name="connsiteY1" fmla="*/ 2047875 h 2552700"/>
                <a:gd name="connsiteX2" fmla="*/ 127000 w 1495425"/>
                <a:gd name="connsiteY2" fmla="*/ 2041525 h 2552700"/>
                <a:gd name="connsiteX3" fmla="*/ 136525 w 1495425"/>
                <a:gd name="connsiteY3" fmla="*/ 2082800 h 2552700"/>
                <a:gd name="connsiteX4" fmla="*/ 171450 w 1495425"/>
                <a:gd name="connsiteY4" fmla="*/ 2082800 h 2552700"/>
                <a:gd name="connsiteX5" fmla="*/ 215900 w 1495425"/>
                <a:gd name="connsiteY5" fmla="*/ 2117725 h 2552700"/>
                <a:gd name="connsiteX6" fmla="*/ 190500 w 1495425"/>
                <a:gd name="connsiteY6" fmla="*/ 2149475 h 2552700"/>
                <a:gd name="connsiteX7" fmla="*/ 250825 w 1495425"/>
                <a:gd name="connsiteY7" fmla="*/ 2187575 h 2552700"/>
                <a:gd name="connsiteX8" fmla="*/ 250825 w 1495425"/>
                <a:gd name="connsiteY8" fmla="*/ 2251075 h 2552700"/>
                <a:gd name="connsiteX9" fmla="*/ 295275 w 1495425"/>
                <a:gd name="connsiteY9" fmla="*/ 2276475 h 2552700"/>
                <a:gd name="connsiteX10" fmla="*/ 327025 w 1495425"/>
                <a:gd name="connsiteY10" fmla="*/ 2339975 h 2552700"/>
                <a:gd name="connsiteX11" fmla="*/ 355600 w 1495425"/>
                <a:gd name="connsiteY11" fmla="*/ 2333625 h 2552700"/>
                <a:gd name="connsiteX12" fmla="*/ 393700 w 1495425"/>
                <a:gd name="connsiteY12" fmla="*/ 2374900 h 2552700"/>
                <a:gd name="connsiteX13" fmla="*/ 485775 w 1495425"/>
                <a:gd name="connsiteY13" fmla="*/ 2346325 h 2552700"/>
                <a:gd name="connsiteX14" fmla="*/ 577850 w 1495425"/>
                <a:gd name="connsiteY14" fmla="*/ 2508250 h 2552700"/>
                <a:gd name="connsiteX15" fmla="*/ 600075 w 1495425"/>
                <a:gd name="connsiteY15" fmla="*/ 2486025 h 2552700"/>
                <a:gd name="connsiteX16" fmla="*/ 625475 w 1495425"/>
                <a:gd name="connsiteY16" fmla="*/ 2520950 h 2552700"/>
                <a:gd name="connsiteX17" fmla="*/ 654050 w 1495425"/>
                <a:gd name="connsiteY17" fmla="*/ 2498725 h 2552700"/>
                <a:gd name="connsiteX18" fmla="*/ 673100 w 1495425"/>
                <a:gd name="connsiteY18" fmla="*/ 2543175 h 2552700"/>
                <a:gd name="connsiteX19" fmla="*/ 720725 w 1495425"/>
                <a:gd name="connsiteY19" fmla="*/ 2552700 h 2552700"/>
                <a:gd name="connsiteX20" fmla="*/ 854075 w 1495425"/>
                <a:gd name="connsiteY20" fmla="*/ 2324100 h 2552700"/>
                <a:gd name="connsiteX21" fmla="*/ 1003300 w 1495425"/>
                <a:gd name="connsiteY21" fmla="*/ 2273300 h 2552700"/>
                <a:gd name="connsiteX22" fmla="*/ 1003300 w 1495425"/>
                <a:gd name="connsiteY22" fmla="*/ 2209800 h 2552700"/>
                <a:gd name="connsiteX23" fmla="*/ 1041400 w 1495425"/>
                <a:gd name="connsiteY23" fmla="*/ 2216150 h 2552700"/>
                <a:gd name="connsiteX24" fmla="*/ 1066800 w 1495425"/>
                <a:gd name="connsiteY24" fmla="*/ 2159000 h 2552700"/>
                <a:gd name="connsiteX25" fmla="*/ 1044575 w 1495425"/>
                <a:gd name="connsiteY25" fmla="*/ 2105025 h 2552700"/>
                <a:gd name="connsiteX26" fmla="*/ 987425 w 1495425"/>
                <a:gd name="connsiteY26" fmla="*/ 2012950 h 2552700"/>
                <a:gd name="connsiteX27" fmla="*/ 1035050 w 1495425"/>
                <a:gd name="connsiteY27" fmla="*/ 1847850 h 2552700"/>
                <a:gd name="connsiteX28" fmla="*/ 1495425 w 1495425"/>
                <a:gd name="connsiteY28" fmla="*/ 965200 h 2552700"/>
                <a:gd name="connsiteX29" fmla="*/ 1365250 w 1495425"/>
                <a:gd name="connsiteY29" fmla="*/ 781050 h 2552700"/>
                <a:gd name="connsiteX30" fmla="*/ 1355725 w 1495425"/>
                <a:gd name="connsiteY30" fmla="*/ 730250 h 2552700"/>
                <a:gd name="connsiteX31" fmla="*/ 1292225 w 1495425"/>
                <a:gd name="connsiteY31" fmla="*/ 692150 h 2552700"/>
                <a:gd name="connsiteX32" fmla="*/ 1270000 w 1495425"/>
                <a:gd name="connsiteY32" fmla="*/ 488950 h 2552700"/>
                <a:gd name="connsiteX33" fmla="*/ 1308100 w 1495425"/>
                <a:gd name="connsiteY33" fmla="*/ 400050 h 2552700"/>
                <a:gd name="connsiteX34" fmla="*/ 1368425 w 1495425"/>
                <a:gd name="connsiteY34" fmla="*/ 314325 h 2552700"/>
                <a:gd name="connsiteX35" fmla="*/ 1371600 w 1495425"/>
                <a:gd name="connsiteY35" fmla="*/ 225425 h 2552700"/>
                <a:gd name="connsiteX36" fmla="*/ 1276350 w 1495425"/>
                <a:gd name="connsiteY36" fmla="*/ 219075 h 2552700"/>
                <a:gd name="connsiteX37" fmla="*/ 1216025 w 1495425"/>
                <a:gd name="connsiteY37" fmla="*/ 31750 h 2552700"/>
                <a:gd name="connsiteX38" fmla="*/ 1146175 w 1495425"/>
                <a:gd name="connsiteY38" fmla="*/ 0 h 2552700"/>
                <a:gd name="connsiteX39" fmla="*/ 1073150 w 1495425"/>
                <a:gd name="connsiteY39" fmla="*/ 38100 h 2552700"/>
                <a:gd name="connsiteX40" fmla="*/ 987425 w 1495425"/>
                <a:gd name="connsiteY40" fmla="*/ 57150 h 2552700"/>
                <a:gd name="connsiteX41" fmla="*/ 968375 w 1495425"/>
                <a:gd name="connsiteY41" fmla="*/ 107950 h 2552700"/>
                <a:gd name="connsiteX42" fmla="*/ 930275 w 1495425"/>
                <a:gd name="connsiteY42" fmla="*/ 101600 h 2552700"/>
                <a:gd name="connsiteX43" fmla="*/ 920750 w 1495425"/>
                <a:gd name="connsiteY43" fmla="*/ 171450 h 2552700"/>
                <a:gd name="connsiteX44" fmla="*/ 787400 w 1495425"/>
                <a:gd name="connsiteY44" fmla="*/ 187325 h 2552700"/>
                <a:gd name="connsiteX45" fmla="*/ 723900 w 1495425"/>
                <a:gd name="connsiteY45" fmla="*/ 203200 h 2552700"/>
                <a:gd name="connsiteX46" fmla="*/ 539750 w 1495425"/>
                <a:gd name="connsiteY46" fmla="*/ 263525 h 2552700"/>
                <a:gd name="connsiteX47" fmla="*/ 466725 w 1495425"/>
                <a:gd name="connsiteY47" fmla="*/ 244475 h 2552700"/>
                <a:gd name="connsiteX48" fmla="*/ 431800 w 1495425"/>
                <a:gd name="connsiteY48" fmla="*/ 247650 h 2552700"/>
                <a:gd name="connsiteX49" fmla="*/ 384175 w 1495425"/>
                <a:gd name="connsiteY49" fmla="*/ 206375 h 2552700"/>
                <a:gd name="connsiteX50" fmla="*/ 323850 w 1495425"/>
                <a:gd name="connsiteY50" fmla="*/ 257175 h 2552700"/>
                <a:gd name="connsiteX0" fmla="*/ 0 w 1504950"/>
                <a:gd name="connsiteY0" fmla="*/ 1990725 h 2552700"/>
                <a:gd name="connsiteX1" fmla="*/ 31750 w 1504950"/>
                <a:gd name="connsiteY1" fmla="*/ 2047875 h 2552700"/>
                <a:gd name="connsiteX2" fmla="*/ 127000 w 1504950"/>
                <a:gd name="connsiteY2" fmla="*/ 2041525 h 2552700"/>
                <a:gd name="connsiteX3" fmla="*/ 136525 w 1504950"/>
                <a:gd name="connsiteY3" fmla="*/ 2082800 h 2552700"/>
                <a:gd name="connsiteX4" fmla="*/ 171450 w 1504950"/>
                <a:gd name="connsiteY4" fmla="*/ 2082800 h 2552700"/>
                <a:gd name="connsiteX5" fmla="*/ 215900 w 1504950"/>
                <a:gd name="connsiteY5" fmla="*/ 2117725 h 2552700"/>
                <a:gd name="connsiteX6" fmla="*/ 190500 w 1504950"/>
                <a:gd name="connsiteY6" fmla="*/ 2149475 h 2552700"/>
                <a:gd name="connsiteX7" fmla="*/ 250825 w 1504950"/>
                <a:gd name="connsiteY7" fmla="*/ 2187575 h 2552700"/>
                <a:gd name="connsiteX8" fmla="*/ 250825 w 1504950"/>
                <a:gd name="connsiteY8" fmla="*/ 2251075 h 2552700"/>
                <a:gd name="connsiteX9" fmla="*/ 295275 w 1504950"/>
                <a:gd name="connsiteY9" fmla="*/ 2276475 h 2552700"/>
                <a:gd name="connsiteX10" fmla="*/ 327025 w 1504950"/>
                <a:gd name="connsiteY10" fmla="*/ 2339975 h 2552700"/>
                <a:gd name="connsiteX11" fmla="*/ 355600 w 1504950"/>
                <a:gd name="connsiteY11" fmla="*/ 2333625 h 2552700"/>
                <a:gd name="connsiteX12" fmla="*/ 393700 w 1504950"/>
                <a:gd name="connsiteY12" fmla="*/ 2374900 h 2552700"/>
                <a:gd name="connsiteX13" fmla="*/ 485775 w 1504950"/>
                <a:gd name="connsiteY13" fmla="*/ 2346325 h 2552700"/>
                <a:gd name="connsiteX14" fmla="*/ 577850 w 1504950"/>
                <a:gd name="connsiteY14" fmla="*/ 2508250 h 2552700"/>
                <a:gd name="connsiteX15" fmla="*/ 600075 w 1504950"/>
                <a:gd name="connsiteY15" fmla="*/ 2486025 h 2552700"/>
                <a:gd name="connsiteX16" fmla="*/ 625475 w 1504950"/>
                <a:gd name="connsiteY16" fmla="*/ 2520950 h 2552700"/>
                <a:gd name="connsiteX17" fmla="*/ 654050 w 1504950"/>
                <a:gd name="connsiteY17" fmla="*/ 2498725 h 2552700"/>
                <a:gd name="connsiteX18" fmla="*/ 673100 w 1504950"/>
                <a:gd name="connsiteY18" fmla="*/ 2543175 h 2552700"/>
                <a:gd name="connsiteX19" fmla="*/ 720725 w 1504950"/>
                <a:gd name="connsiteY19" fmla="*/ 2552700 h 2552700"/>
                <a:gd name="connsiteX20" fmla="*/ 854075 w 1504950"/>
                <a:gd name="connsiteY20" fmla="*/ 2324100 h 2552700"/>
                <a:gd name="connsiteX21" fmla="*/ 1003300 w 1504950"/>
                <a:gd name="connsiteY21" fmla="*/ 2273300 h 2552700"/>
                <a:gd name="connsiteX22" fmla="*/ 1003300 w 1504950"/>
                <a:gd name="connsiteY22" fmla="*/ 2209800 h 2552700"/>
                <a:gd name="connsiteX23" fmla="*/ 1041400 w 1504950"/>
                <a:gd name="connsiteY23" fmla="*/ 2216150 h 2552700"/>
                <a:gd name="connsiteX24" fmla="*/ 1066800 w 1504950"/>
                <a:gd name="connsiteY24" fmla="*/ 2159000 h 2552700"/>
                <a:gd name="connsiteX25" fmla="*/ 1044575 w 1504950"/>
                <a:gd name="connsiteY25" fmla="*/ 2105025 h 2552700"/>
                <a:gd name="connsiteX26" fmla="*/ 987425 w 1504950"/>
                <a:gd name="connsiteY26" fmla="*/ 2012950 h 2552700"/>
                <a:gd name="connsiteX27" fmla="*/ 1504950 w 1504950"/>
                <a:gd name="connsiteY27" fmla="*/ 1022350 h 2552700"/>
                <a:gd name="connsiteX28" fmla="*/ 1495425 w 1504950"/>
                <a:gd name="connsiteY28" fmla="*/ 965200 h 2552700"/>
                <a:gd name="connsiteX29" fmla="*/ 1365250 w 1504950"/>
                <a:gd name="connsiteY29" fmla="*/ 781050 h 2552700"/>
                <a:gd name="connsiteX30" fmla="*/ 1355725 w 1504950"/>
                <a:gd name="connsiteY30" fmla="*/ 730250 h 2552700"/>
                <a:gd name="connsiteX31" fmla="*/ 1292225 w 1504950"/>
                <a:gd name="connsiteY31" fmla="*/ 692150 h 2552700"/>
                <a:gd name="connsiteX32" fmla="*/ 1270000 w 1504950"/>
                <a:gd name="connsiteY32" fmla="*/ 488950 h 2552700"/>
                <a:gd name="connsiteX33" fmla="*/ 1308100 w 1504950"/>
                <a:gd name="connsiteY33" fmla="*/ 400050 h 2552700"/>
                <a:gd name="connsiteX34" fmla="*/ 1368425 w 1504950"/>
                <a:gd name="connsiteY34" fmla="*/ 314325 h 2552700"/>
                <a:gd name="connsiteX35" fmla="*/ 1371600 w 1504950"/>
                <a:gd name="connsiteY35" fmla="*/ 225425 h 2552700"/>
                <a:gd name="connsiteX36" fmla="*/ 1276350 w 1504950"/>
                <a:gd name="connsiteY36" fmla="*/ 219075 h 2552700"/>
                <a:gd name="connsiteX37" fmla="*/ 1216025 w 1504950"/>
                <a:gd name="connsiteY37" fmla="*/ 31750 h 2552700"/>
                <a:gd name="connsiteX38" fmla="*/ 1146175 w 1504950"/>
                <a:gd name="connsiteY38" fmla="*/ 0 h 2552700"/>
                <a:gd name="connsiteX39" fmla="*/ 1073150 w 1504950"/>
                <a:gd name="connsiteY39" fmla="*/ 38100 h 2552700"/>
                <a:gd name="connsiteX40" fmla="*/ 987425 w 1504950"/>
                <a:gd name="connsiteY40" fmla="*/ 57150 h 2552700"/>
                <a:gd name="connsiteX41" fmla="*/ 968375 w 1504950"/>
                <a:gd name="connsiteY41" fmla="*/ 107950 h 2552700"/>
                <a:gd name="connsiteX42" fmla="*/ 930275 w 1504950"/>
                <a:gd name="connsiteY42" fmla="*/ 101600 h 2552700"/>
                <a:gd name="connsiteX43" fmla="*/ 920750 w 1504950"/>
                <a:gd name="connsiteY43" fmla="*/ 171450 h 2552700"/>
                <a:gd name="connsiteX44" fmla="*/ 787400 w 1504950"/>
                <a:gd name="connsiteY44" fmla="*/ 187325 h 2552700"/>
                <a:gd name="connsiteX45" fmla="*/ 723900 w 1504950"/>
                <a:gd name="connsiteY45" fmla="*/ 203200 h 2552700"/>
                <a:gd name="connsiteX46" fmla="*/ 539750 w 1504950"/>
                <a:gd name="connsiteY46" fmla="*/ 263525 h 2552700"/>
                <a:gd name="connsiteX47" fmla="*/ 466725 w 1504950"/>
                <a:gd name="connsiteY47" fmla="*/ 244475 h 2552700"/>
                <a:gd name="connsiteX48" fmla="*/ 431800 w 1504950"/>
                <a:gd name="connsiteY48" fmla="*/ 247650 h 2552700"/>
                <a:gd name="connsiteX49" fmla="*/ 384175 w 1504950"/>
                <a:gd name="connsiteY49" fmla="*/ 206375 h 2552700"/>
                <a:gd name="connsiteX50" fmla="*/ 323850 w 1504950"/>
                <a:gd name="connsiteY50" fmla="*/ 257175 h 2552700"/>
                <a:gd name="connsiteX0" fmla="*/ 0 w 1504950"/>
                <a:gd name="connsiteY0" fmla="*/ 1990725 h 2552700"/>
                <a:gd name="connsiteX1" fmla="*/ 31750 w 1504950"/>
                <a:gd name="connsiteY1" fmla="*/ 2047875 h 2552700"/>
                <a:gd name="connsiteX2" fmla="*/ 127000 w 1504950"/>
                <a:gd name="connsiteY2" fmla="*/ 2041525 h 2552700"/>
                <a:gd name="connsiteX3" fmla="*/ 136525 w 1504950"/>
                <a:gd name="connsiteY3" fmla="*/ 2082800 h 2552700"/>
                <a:gd name="connsiteX4" fmla="*/ 171450 w 1504950"/>
                <a:gd name="connsiteY4" fmla="*/ 2082800 h 2552700"/>
                <a:gd name="connsiteX5" fmla="*/ 215900 w 1504950"/>
                <a:gd name="connsiteY5" fmla="*/ 2117725 h 2552700"/>
                <a:gd name="connsiteX6" fmla="*/ 190500 w 1504950"/>
                <a:gd name="connsiteY6" fmla="*/ 2149475 h 2552700"/>
                <a:gd name="connsiteX7" fmla="*/ 250825 w 1504950"/>
                <a:gd name="connsiteY7" fmla="*/ 2187575 h 2552700"/>
                <a:gd name="connsiteX8" fmla="*/ 250825 w 1504950"/>
                <a:gd name="connsiteY8" fmla="*/ 2251075 h 2552700"/>
                <a:gd name="connsiteX9" fmla="*/ 295275 w 1504950"/>
                <a:gd name="connsiteY9" fmla="*/ 2276475 h 2552700"/>
                <a:gd name="connsiteX10" fmla="*/ 327025 w 1504950"/>
                <a:gd name="connsiteY10" fmla="*/ 2339975 h 2552700"/>
                <a:gd name="connsiteX11" fmla="*/ 355600 w 1504950"/>
                <a:gd name="connsiteY11" fmla="*/ 2333625 h 2552700"/>
                <a:gd name="connsiteX12" fmla="*/ 393700 w 1504950"/>
                <a:gd name="connsiteY12" fmla="*/ 2374900 h 2552700"/>
                <a:gd name="connsiteX13" fmla="*/ 485775 w 1504950"/>
                <a:gd name="connsiteY13" fmla="*/ 2346325 h 2552700"/>
                <a:gd name="connsiteX14" fmla="*/ 577850 w 1504950"/>
                <a:gd name="connsiteY14" fmla="*/ 2508250 h 2552700"/>
                <a:gd name="connsiteX15" fmla="*/ 600075 w 1504950"/>
                <a:gd name="connsiteY15" fmla="*/ 2486025 h 2552700"/>
                <a:gd name="connsiteX16" fmla="*/ 625475 w 1504950"/>
                <a:gd name="connsiteY16" fmla="*/ 2520950 h 2552700"/>
                <a:gd name="connsiteX17" fmla="*/ 654050 w 1504950"/>
                <a:gd name="connsiteY17" fmla="*/ 2498725 h 2552700"/>
                <a:gd name="connsiteX18" fmla="*/ 673100 w 1504950"/>
                <a:gd name="connsiteY18" fmla="*/ 2543175 h 2552700"/>
                <a:gd name="connsiteX19" fmla="*/ 720725 w 1504950"/>
                <a:gd name="connsiteY19" fmla="*/ 2552700 h 2552700"/>
                <a:gd name="connsiteX20" fmla="*/ 854075 w 1504950"/>
                <a:gd name="connsiteY20" fmla="*/ 2324100 h 2552700"/>
                <a:gd name="connsiteX21" fmla="*/ 1003300 w 1504950"/>
                <a:gd name="connsiteY21" fmla="*/ 2273300 h 2552700"/>
                <a:gd name="connsiteX22" fmla="*/ 1003300 w 1504950"/>
                <a:gd name="connsiteY22" fmla="*/ 2209800 h 2552700"/>
                <a:gd name="connsiteX23" fmla="*/ 1041400 w 1504950"/>
                <a:gd name="connsiteY23" fmla="*/ 2216150 h 2552700"/>
                <a:gd name="connsiteX24" fmla="*/ 1066800 w 1504950"/>
                <a:gd name="connsiteY24" fmla="*/ 2159000 h 2552700"/>
                <a:gd name="connsiteX25" fmla="*/ 1044575 w 1504950"/>
                <a:gd name="connsiteY25" fmla="*/ 2105025 h 2552700"/>
                <a:gd name="connsiteX26" fmla="*/ 1457325 w 1504950"/>
                <a:gd name="connsiteY26" fmla="*/ 1063625 h 2552700"/>
                <a:gd name="connsiteX27" fmla="*/ 1504950 w 1504950"/>
                <a:gd name="connsiteY27" fmla="*/ 1022350 h 2552700"/>
                <a:gd name="connsiteX28" fmla="*/ 1495425 w 1504950"/>
                <a:gd name="connsiteY28" fmla="*/ 965200 h 2552700"/>
                <a:gd name="connsiteX29" fmla="*/ 1365250 w 1504950"/>
                <a:gd name="connsiteY29" fmla="*/ 781050 h 2552700"/>
                <a:gd name="connsiteX30" fmla="*/ 1355725 w 1504950"/>
                <a:gd name="connsiteY30" fmla="*/ 730250 h 2552700"/>
                <a:gd name="connsiteX31" fmla="*/ 1292225 w 1504950"/>
                <a:gd name="connsiteY31" fmla="*/ 692150 h 2552700"/>
                <a:gd name="connsiteX32" fmla="*/ 1270000 w 1504950"/>
                <a:gd name="connsiteY32" fmla="*/ 488950 h 2552700"/>
                <a:gd name="connsiteX33" fmla="*/ 1308100 w 1504950"/>
                <a:gd name="connsiteY33" fmla="*/ 400050 h 2552700"/>
                <a:gd name="connsiteX34" fmla="*/ 1368425 w 1504950"/>
                <a:gd name="connsiteY34" fmla="*/ 314325 h 2552700"/>
                <a:gd name="connsiteX35" fmla="*/ 1371600 w 1504950"/>
                <a:gd name="connsiteY35" fmla="*/ 225425 h 2552700"/>
                <a:gd name="connsiteX36" fmla="*/ 1276350 w 1504950"/>
                <a:gd name="connsiteY36" fmla="*/ 219075 h 2552700"/>
                <a:gd name="connsiteX37" fmla="*/ 1216025 w 1504950"/>
                <a:gd name="connsiteY37" fmla="*/ 31750 h 2552700"/>
                <a:gd name="connsiteX38" fmla="*/ 1146175 w 1504950"/>
                <a:gd name="connsiteY38" fmla="*/ 0 h 2552700"/>
                <a:gd name="connsiteX39" fmla="*/ 1073150 w 1504950"/>
                <a:gd name="connsiteY39" fmla="*/ 38100 h 2552700"/>
                <a:gd name="connsiteX40" fmla="*/ 987425 w 1504950"/>
                <a:gd name="connsiteY40" fmla="*/ 57150 h 2552700"/>
                <a:gd name="connsiteX41" fmla="*/ 968375 w 1504950"/>
                <a:gd name="connsiteY41" fmla="*/ 107950 h 2552700"/>
                <a:gd name="connsiteX42" fmla="*/ 930275 w 1504950"/>
                <a:gd name="connsiteY42" fmla="*/ 101600 h 2552700"/>
                <a:gd name="connsiteX43" fmla="*/ 920750 w 1504950"/>
                <a:gd name="connsiteY43" fmla="*/ 171450 h 2552700"/>
                <a:gd name="connsiteX44" fmla="*/ 787400 w 1504950"/>
                <a:gd name="connsiteY44" fmla="*/ 187325 h 2552700"/>
                <a:gd name="connsiteX45" fmla="*/ 723900 w 1504950"/>
                <a:gd name="connsiteY45" fmla="*/ 203200 h 2552700"/>
                <a:gd name="connsiteX46" fmla="*/ 539750 w 1504950"/>
                <a:gd name="connsiteY46" fmla="*/ 263525 h 2552700"/>
                <a:gd name="connsiteX47" fmla="*/ 466725 w 1504950"/>
                <a:gd name="connsiteY47" fmla="*/ 244475 h 2552700"/>
                <a:gd name="connsiteX48" fmla="*/ 431800 w 1504950"/>
                <a:gd name="connsiteY48" fmla="*/ 247650 h 2552700"/>
                <a:gd name="connsiteX49" fmla="*/ 384175 w 1504950"/>
                <a:gd name="connsiteY49" fmla="*/ 206375 h 2552700"/>
                <a:gd name="connsiteX50" fmla="*/ 323850 w 1504950"/>
                <a:gd name="connsiteY50" fmla="*/ 257175 h 2552700"/>
                <a:gd name="connsiteX0" fmla="*/ 0 w 1495425"/>
                <a:gd name="connsiteY0" fmla="*/ 1990725 h 2552700"/>
                <a:gd name="connsiteX1" fmla="*/ 31750 w 1495425"/>
                <a:gd name="connsiteY1" fmla="*/ 2047875 h 2552700"/>
                <a:gd name="connsiteX2" fmla="*/ 127000 w 1495425"/>
                <a:gd name="connsiteY2" fmla="*/ 2041525 h 2552700"/>
                <a:gd name="connsiteX3" fmla="*/ 136525 w 1495425"/>
                <a:gd name="connsiteY3" fmla="*/ 2082800 h 2552700"/>
                <a:gd name="connsiteX4" fmla="*/ 171450 w 1495425"/>
                <a:gd name="connsiteY4" fmla="*/ 2082800 h 2552700"/>
                <a:gd name="connsiteX5" fmla="*/ 215900 w 1495425"/>
                <a:gd name="connsiteY5" fmla="*/ 2117725 h 2552700"/>
                <a:gd name="connsiteX6" fmla="*/ 190500 w 1495425"/>
                <a:gd name="connsiteY6" fmla="*/ 2149475 h 2552700"/>
                <a:gd name="connsiteX7" fmla="*/ 250825 w 1495425"/>
                <a:gd name="connsiteY7" fmla="*/ 2187575 h 2552700"/>
                <a:gd name="connsiteX8" fmla="*/ 250825 w 1495425"/>
                <a:gd name="connsiteY8" fmla="*/ 2251075 h 2552700"/>
                <a:gd name="connsiteX9" fmla="*/ 295275 w 1495425"/>
                <a:gd name="connsiteY9" fmla="*/ 2276475 h 2552700"/>
                <a:gd name="connsiteX10" fmla="*/ 327025 w 1495425"/>
                <a:gd name="connsiteY10" fmla="*/ 2339975 h 2552700"/>
                <a:gd name="connsiteX11" fmla="*/ 355600 w 1495425"/>
                <a:gd name="connsiteY11" fmla="*/ 2333625 h 2552700"/>
                <a:gd name="connsiteX12" fmla="*/ 393700 w 1495425"/>
                <a:gd name="connsiteY12" fmla="*/ 2374900 h 2552700"/>
                <a:gd name="connsiteX13" fmla="*/ 485775 w 1495425"/>
                <a:gd name="connsiteY13" fmla="*/ 2346325 h 2552700"/>
                <a:gd name="connsiteX14" fmla="*/ 577850 w 1495425"/>
                <a:gd name="connsiteY14" fmla="*/ 2508250 h 2552700"/>
                <a:gd name="connsiteX15" fmla="*/ 600075 w 1495425"/>
                <a:gd name="connsiteY15" fmla="*/ 2486025 h 2552700"/>
                <a:gd name="connsiteX16" fmla="*/ 625475 w 1495425"/>
                <a:gd name="connsiteY16" fmla="*/ 2520950 h 2552700"/>
                <a:gd name="connsiteX17" fmla="*/ 654050 w 1495425"/>
                <a:gd name="connsiteY17" fmla="*/ 2498725 h 2552700"/>
                <a:gd name="connsiteX18" fmla="*/ 673100 w 1495425"/>
                <a:gd name="connsiteY18" fmla="*/ 2543175 h 2552700"/>
                <a:gd name="connsiteX19" fmla="*/ 720725 w 1495425"/>
                <a:gd name="connsiteY19" fmla="*/ 2552700 h 2552700"/>
                <a:gd name="connsiteX20" fmla="*/ 854075 w 1495425"/>
                <a:gd name="connsiteY20" fmla="*/ 2324100 h 2552700"/>
                <a:gd name="connsiteX21" fmla="*/ 1003300 w 1495425"/>
                <a:gd name="connsiteY21" fmla="*/ 2273300 h 2552700"/>
                <a:gd name="connsiteX22" fmla="*/ 1003300 w 1495425"/>
                <a:gd name="connsiteY22" fmla="*/ 2209800 h 2552700"/>
                <a:gd name="connsiteX23" fmla="*/ 1041400 w 1495425"/>
                <a:gd name="connsiteY23" fmla="*/ 2216150 h 2552700"/>
                <a:gd name="connsiteX24" fmla="*/ 1066800 w 1495425"/>
                <a:gd name="connsiteY24" fmla="*/ 2159000 h 2552700"/>
                <a:gd name="connsiteX25" fmla="*/ 1044575 w 1495425"/>
                <a:gd name="connsiteY25" fmla="*/ 2105025 h 2552700"/>
                <a:gd name="connsiteX26" fmla="*/ 1457325 w 1495425"/>
                <a:gd name="connsiteY26" fmla="*/ 1063625 h 2552700"/>
                <a:gd name="connsiteX27" fmla="*/ 1482725 w 1495425"/>
                <a:gd name="connsiteY27" fmla="*/ 1012825 h 2552700"/>
                <a:gd name="connsiteX28" fmla="*/ 1495425 w 1495425"/>
                <a:gd name="connsiteY28" fmla="*/ 965200 h 2552700"/>
                <a:gd name="connsiteX29" fmla="*/ 1365250 w 1495425"/>
                <a:gd name="connsiteY29" fmla="*/ 781050 h 2552700"/>
                <a:gd name="connsiteX30" fmla="*/ 1355725 w 1495425"/>
                <a:gd name="connsiteY30" fmla="*/ 730250 h 2552700"/>
                <a:gd name="connsiteX31" fmla="*/ 1292225 w 1495425"/>
                <a:gd name="connsiteY31" fmla="*/ 692150 h 2552700"/>
                <a:gd name="connsiteX32" fmla="*/ 1270000 w 1495425"/>
                <a:gd name="connsiteY32" fmla="*/ 488950 h 2552700"/>
                <a:gd name="connsiteX33" fmla="*/ 1308100 w 1495425"/>
                <a:gd name="connsiteY33" fmla="*/ 400050 h 2552700"/>
                <a:gd name="connsiteX34" fmla="*/ 1368425 w 1495425"/>
                <a:gd name="connsiteY34" fmla="*/ 314325 h 2552700"/>
                <a:gd name="connsiteX35" fmla="*/ 1371600 w 1495425"/>
                <a:gd name="connsiteY35" fmla="*/ 225425 h 2552700"/>
                <a:gd name="connsiteX36" fmla="*/ 1276350 w 1495425"/>
                <a:gd name="connsiteY36" fmla="*/ 219075 h 2552700"/>
                <a:gd name="connsiteX37" fmla="*/ 1216025 w 1495425"/>
                <a:gd name="connsiteY37" fmla="*/ 31750 h 2552700"/>
                <a:gd name="connsiteX38" fmla="*/ 1146175 w 1495425"/>
                <a:gd name="connsiteY38" fmla="*/ 0 h 2552700"/>
                <a:gd name="connsiteX39" fmla="*/ 1073150 w 1495425"/>
                <a:gd name="connsiteY39" fmla="*/ 38100 h 2552700"/>
                <a:gd name="connsiteX40" fmla="*/ 987425 w 1495425"/>
                <a:gd name="connsiteY40" fmla="*/ 57150 h 2552700"/>
                <a:gd name="connsiteX41" fmla="*/ 968375 w 1495425"/>
                <a:gd name="connsiteY41" fmla="*/ 107950 h 2552700"/>
                <a:gd name="connsiteX42" fmla="*/ 930275 w 1495425"/>
                <a:gd name="connsiteY42" fmla="*/ 101600 h 2552700"/>
                <a:gd name="connsiteX43" fmla="*/ 920750 w 1495425"/>
                <a:gd name="connsiteY43" fmla="*/ 171450 h 2552700"/>
                <a:gd name="connsiteX44" fmla="*/ 787400 w 1495425"/>
                <a:gd name="connsiteY44" fmla="*/ 187325 h 2552700"/>
                <a:gd name="connsiteX45" fmla="*/ 723900 w 1495425"/>
                <a:gd name="connsiteY45" fmla="*/ 203200 h 2552700"/>
                <a:gd name="connsiteX46" fmla="*/ 539750 w 1495425"/>
                <a:gd name="connsiteY46" fmla="*/ 263525 h 2552700"/>
                <a:gd name="connsiteX47" fmla="*/ 466725 w 1495425"/>
                <a:gd name="connsiteY47" fmla="*/ 244475 h 2552700"/>
                <a:gd name="connsiteX48" fmla="*/ 431800 w 1495425"/>
                <a:gd name="connsiteY48" fmla="*/ 247650 h 2552700"/>
                <a:gd name="connsiteX49" fmla="*/ 384175 w 1495425"/>
                <a:gd name="connsiteY49" fmla="*/ 206375 h 2552700"/>
                <a:gd name="connsiteX50" fmla="*/ 323850 w 1495425"/>
                <a:gd name="connsiteY50" fmla="*/ 257175 h 2552700"/>
                <a:gd name="connsiteX0" fmla="*/ 0 w 1495425"/>
                <a:gd name="connsiteY0" fmla="*/ 1990725 h 2552700"/>
                <a:gd name="connsiteX1" fmla="*/ 31750 w 1495425"/>
                <a:gd name="connsiteY1" fmla="*/ 2047875 h 2552700"/>
                <a:gd name="connsiteX2" fmla="*/ 127000 w 1495425"/>
                <a:gd name="connsiteY2" fmla="*/ 2041525 h 2552700"/>
                <a:gd name="connsiteX3" fmla="*/ 136525 w 1495425"/>
                <a:gd name="connsiteY3" fmla="*/ 2082800 h 2552700"/>
                <a:gd name="connsiteX4" fmla="*/ 171450 w 1495425"/>
                <a:gd name="connsiteY4" fmla="*/ 2082800 h 2552700"/>
                <a:gd name="connsiteX5" fmla="*/ 215900 w 1495425"/>
                <a:gd name="connsiteY5" fmla="*/ 2117725 h 2552700"/>
                <a:gd name="connsiteX6" fmla="*/ 190500 w 1495425"/>
                <a:gd name="connsiteY6" fmla="*/ 2149475 h 2552700"/>
                <a:gd name="connsiteX7" fmla="*/ 250825 w 1495425"/>
                <a:gd name="connsiteY7" fmla="*/ 2187575 h 2552700"/>
                <a:gd name="connsiteX8" fmla="*/ 250825 w 1495425"/>
                <a:gd name="connsiteY8" fmla="*/ 2251075 h 2552700"/>
                <a:gd name="connsiteX9" fmla="*/ 295275 w 1495425"/>
                <a:gd name="connsiteY9" fmla="*/ 2276475 h 2552700"/>
                <a:gd name="connsiteX10" fmla="*/ 327025 w 1495425"/>
                <a:gd name="connsiteY10" fmla="*/ 2339975 h 2552700"/>
                <a:gd name="connsiteX11" fmla="*/ 355600 w 1495425"/>
                <a:gd name="connsiteY11" fmla="*/ 2333625 h 2552700"/>
                <a:gd name="connsiteX12" fmla="*/ 393700 w 1495425"/>
                <a:gd name="connsiteY12" fmla="*/ 2374900 h 2552700"/>
                <a:gd name="connsiteX13" fmla="*/ 485775 w 1495425"/>
                <a:gd name="connsiteY13" fmla="*/ 2346325 h 2552700"/>
                <a:gd name="connsiteX14" fmla="*/ 577850 w 1495425"/>
                <a:gd name="connsiteY14" fmla="*/ 2508250 h 2552700"/>
                <a:gd name="connsiteX15" fmla="*/ 600075 w 1495425"/>
                <a:gd name="connsiteY15" fmla="*/ 2486025 h 2552700"/>
                <a:gd name="connsiteX16" fmla="*/ 625475 w 1495425"/>
                <a:gd name="connsiteY16" fmla="*/ 2520950 h 2552700"/>
                <a:gd name="connsiteX17" fmla="*/ 654050 w 1495425"/>
                <a:gd name="connsiteY17" fmla="*/ 2498725 h 2552700"/>
                <a:gd name="connsiteX18" fmla="*/ 673100 w 1495425"/>
                <a:gd name="connsiteY18" fmla="*/ 2543175 h 2552700"/>
                <a:gd name="connsiteX19" fmla="*/ 720725 w 1495425"/>
                <a:gd name="connsiteY19" fmla="*/ 2552700 h 2552700"/>
                <a:gd name="connsiteX20" fmla="*/ 854075 w 1495425"/>
                <a:gd name="connsiteY20" fmla="*/ 2324100 h 2552700"/>
                <a:gd name="connsiteX21" fmla="*/ 1003300 w 1495425"/>
                <a:gd name="connsiteY21" fmla="*/ 2273300 h 2552700"/>
                <a:gd name="connsiteX22" fmla="*/ 1003300 w 1495425"/>
                <a:gd name="connsiteY22" fmla="*/ 2209800 h 2552700"/>
                <a:gd name="connsiteX23" fmla="*/ 1041400 w 1495425"/>
                <a:gd name="connsiteY23" fmla="*/ 2216150 h 2552700"/>
                <a:gd name="connsiteX24" fmla="*/ 1066800 w 1495425"/>
                <a:gd name="connsiteY24" fmla="*/ 2159000 h 2552700"/>
                <a:gd name="connsiteX25" fmla="*/ 1044575 w 1495425"/>
                <a:gd name="connsiteY25" fmla="*/ 2105025 h 2552700"/>
                <a:gd name="connsiteX26" fmla="*/ 1416050 w 1495425"/>
                <a:gd name="connsiteY26" fmla="*/ 1044575 h 2552700"/>
                <a:gd name="connsiteX27" fmla="*/ 1482725 w 1495425"/>
                <a:gd name="connsiteY27" fmla="*/ 1012825 h 2552700"/>
                <a:gd name="connsiteX28" fmla="*/ 1495425 w 1495425"/>
                <a:gd name="connsiteY28" fmla="*/ 965200 h 2552700"/>
                <a:gd name="connsiteX29" fmla="*/ 1365250 w 1495425"/>
                <a:gd name="connsiteY29" fmla="*/ 781050 h 2552700"/>
                <a:gd name="connsiteX30" fmla="*/ 1355725 w 1495425"/>
                <a:gd name="connsiteY30" fmla="*/ 730250 h 2552700"/>
                <a:gd name="connsiteX31" fmla="*/ 1292225 w 1495425"/>
                <a:gd name="connsiteY31" fmla="*/ 692150 h 2552700"/>
                <a:gd name="connsiteX32" fmla="*/ 1270000 w 1495425"/>
                <a:gd name="connsiteY32" fmla="*/ 488950 h 2552700"/>
                <a:gd name="connsiteX33" fmla="*/ 1308100 w 1495425"/>
                <a:gd name="connsiteY33" fmla="*/ 400050 h 2552700"/>
                <a:gd name="connsiteX34" fmla="*/ 1368425 w 1495425"/>
                <a:gd name="connsiteY34" fmla="*/ 314325 h 2552700"/>
                <a:gd name="connsiteX35" fmla="*/ 1371600 w 1495425"/>
                <a:gd name="connsiteY35" fmla="*/ 225425 h 2552700"/>
                <a:gd name="connsiteX36" fmla="*/ 1276350 w 1495425"/>
                <a:gd name="connsiteY36" fmla="*/ 219075 h 2552700"/>
                <a:gd name="connsiteX37" fmla="*/ 1216025 w 1495425"/>
                <a:gd name="connsiteY37" fmla="*/ 31750 h 2552700"/>
                <a:gd name="connsiteX38" fmla="*/ 1146175 w 1495425"/>
                <a:gd name="connsiteY38" fmla="*/ 0 h 2552700"/>
                <a:gd name="connsiteX39" fmla="*/ 1073150 w 1495425"/>
                <a:gd name="connsiteY39" fmla="*/ 38100 h 2552700"/>
                <a:gd name="connsiteX40" fmla="*/ 987425 w 1495425"/>
                <a:gd name="connsiteY40" fmla="*/ 57150 h 2552700"/>
                <a:gd name="connsiteX41" fmla="*/ 968375 w 1495425"/>
                <a:gd name="connsiteY41" fmla="*/ 107950 h 2552700"/>
                <a:gd name="connsiteX42" fmla="*/ 930275 w 1495425"/>
                <a:gd name="connsiteY42" fmla="*/ 101600 h 2552700"/>
                <a:gd name="connsiteX43" fmla="*/ 920750 w 1495425"/>
                <a:gd name="connsiteY43" fmla="*/ 171450 h 2552700"/>
                <a:gd name="connsiteX44" fmla="*/ 787400 w 1495425"/>
                <a:gd name="connsiteY44" fmla="*/ 187325 h 2552700"/>
                <a:gd name="connsiteX45" fmla="*/ 723900 w 1495425"/>
                <a:gd name="connsiteY45" fmla="*/ 203200 h 2552700"/>
                <a:gd name="connsiteX46" fmla="*/ 539750 w 1495425"/>
                <a:gd name="connsiteY46" fmla="*/ 263525 h 2552700"/>
                <a:gd name="connsiteX47" fmla="*/ 466725 w 1495425"/>
                <a:gd name="connsiteY47" fmla="*/ 244475 h 2552700"/>
                <a:gd name="connsiteX48" fmla="*/ 431800 w 1495425"/>
                <a:gd name="connsiteY48" fmla="*/ 247650 h 2552700"/>
                <a:gd name="connsiteX49" fmla="*/ 384175 w 1495425"/>
                <a:gd name="connsiteY49" fmla="*/ 206375 h 2552700"/>
                <a:gd name="connsiteX50" fmla="*/ 323850 w 1495425"/>
                <a:gd name="connsiteY50" fmla="*/ 257175 h 2552700"/>
                <a:gd name="connsiteX0" fmla="*/ 0 w 1495425"/>
                <a:gd name="connsiteY0" fmla="*/ 1990725 h 2552700"/>
                <a:gd name="connsiteX1" fmla="*/ 31750 w 1495425"/>
                <a:gd name="connsiteY1" fmla="*/ 2047875 h 2552700"/>
                <a:gd name="connsiteX2" fmla="*/ 127000 w 1495425"/>
                <a:gd name="connsiteY2" fmla="*/ 2041525 h 2552700"/>
                <a:gd name="connsiteX3" fmla="*/ 136525 w 1495425"/>
                <a:gd name="connsiteY3" fmla="*/ 2082800 h 2552700"/>
                <a:gd name="connsiteX4" fmla="*/ 171450 w 1495425"/>
                <a:gd name="connsiteY4" fmla="*/ 2082800 h 2552700"/>
                <a:gd name="connsiteX5" fmla="*/ 215900 w 1495425"/>
                <a:gd name="connsiteY5" fmla="*/ 2117725 h 2552700"/>
                <a:gd name="connsiteX6" fmla="*/ 190500 w 1495425"/>
                <a:gd name="connsiteY6" fmla="*/ 2149475 h 2552700"/>
                <a:gd name="connsiteX7" fmla="*/ 250825 w 1495425"/>
                <a:gd name="connsiteY7" fmla="*/ 2187575 h 2552700"/>
                <a:gd name="connsiteX8" fmla="*/ 250825 w 1495425"/>
                <a:gd name="connsiteY8" fmla="*/ 2251075 h 2552700"/>
                <a:gd name="connsiteX9" fmla="*/ 295275 w 1495425"/>
                <a:gd name="connsiteY9" fmla="*/ 2276475 h 2552700"/>
                <a:gd name="connsiteX10" fmla="*/ 327025 w 1495425"/>
                <a:gd name="connsiteY10" fmla="*/ 2339975 h 2552700"/>
                <a:gd name="connsiteX11" fmla="*/ 355600 w 1495425"/>
                <a:gd name="connsiteY11" fmla="*/ 2333625 h 2552700"/>
                <a:gd name="connsiteX12" fmla="*/ 393700 w 1495425"/>
                <a:gd name="connsiteY12" fmla="*/ 2374900 h 2552700"/>
                <a:gd name="connsiteX13" fmla="*/ 485775 w 1495425"/>
                <a:gd name="connsiteY13" fmla="*/ 2346325 h 2552700"/>
                <a:gd name="connsiteX14" fmla="*/ 577850 w 1495425"/>
                <a:gd name="connsiteY14" fmla="*/ 2508250 h 2552700"/>
                <a:gd name="connsiteX15" fmla="*/ 600075 w 1495425"/>
                <a:gd name="connsiteY15" fmla="*/ 2486025 h 2552700"/>
                <a:gd name="connsiteX16" fmla="*/ 625475 w 1495425"/>
                <a:gd name="connsiteY16" fmla="*/ 2520950 h 2552700"/>
                <a:gd name="connsiteX17" fmla="*/ 654050 w 1495425"/>
                <a:gd name="connsiteY17" fmla="*/ 2498725 h 2552700"/>
                <a:gd name="connsiteX18" fmla="*/ 673100 w 1495425"/>
                <a:gd name="connsiteY18" fmla="*/ 2543175 h 2552700"/>
                <a:gd name="connsiteX19" fmla="*/ 720725 w 1495425"/>
                <a:gd name="connsiteY19" fmla="*/ 2552700 h 2552700"/>
                <a:gd name="connsiteX20" fmla="*/ 854075 w 1495425"/>
                <a:gd name="connsiteY20" fmla="*/ 2324100 h 2552700"/>
                <a:gd name="connsiteX21" fmla="*/ 1003300 w 1495425"/>
                <a:gd name="connsiteY21" fmla="*/ 2273300 h 2552700"/>
                <a:gd name="connsiteX22" fmla="*/ 1003300 w 1495425"/>
                <a:gd name="connsiteY22" fmla="*/ 2209800 h 2552700"/>
                <a:gd name="connsiteX23" fmla="*/ 1041400 w 1495425"/>
                <a:gd name="connsiteY23" fmla="*/ 2216150 h 2552700"/>
                <a:gd name="connsiteX24" fmla="*/ 1066800 w 1495425"/>
                <a:gd name="connsiteY24" fmla="*/ 2159000 h 2552700"/>
                <a:gd name="connsiteX25" fmla="*/ 1044575 w 1495425"/>
                <a:gd name="connsiteY25" fmla="*/ 2105025 h 2552700"/>
                <a:gd name="connsiteX26" fmla="*/ 1416050 w 1495425"/>
                <a:gd name="connsiteY26" fmla="*/ 1044575 h 2552700"/>
                <a:gd name="connsiteX27" fmla="*/ 1463675 w 1495425"/>
                <a:gd name="connsiteY27" fmla="*/ 1035050 h 2552700"/>
                <a:gd name="connsiteX28" fmla="*/ 1495425 w 1495425"/>
                <a:gd name="connsiteY28" fmla="*/ 965200 h 2552700"/>
                <a:gd name="connsiteX29" fmla="*/ 1365250 w 1495425"/>
                <a:gd name="connsiteY29" fmla="*/ 781050 h 2552700"/>
                <a:gd name="connsiteX30" fmla="*/ 1355725 w 1495425"/>
                <a:gd name="connsiteY30" fmla="*/ 730250 h 2552700"/>
                <a:gd name="connsiteX31" fmla="*/ 1292225 w 1495425"/>
                <a:gd name="connsiteY31" fmla="*/ 692150 h 2552700"/>
                <a:gd name="connsiteX32" fmla="*/ 1270000 w 1495425"/>
                <a:gd name="connsiteY32" fmla="*/ 488950 h 2552700"/>
                <a:gd name="connsiteX33" fmla="*/ 1308100 w 1495425"/>
                <a:gd name="connsiteY33" fmla="*/ 400050 h 2552700"/>
                <a:gd name="connsiteX34" fmla="*/ 1368425 w 1495425"/>
                <a:gd name="connsiteY34" fmla="*/ 314325 h 2552700"/>
                <a:gd name="connsiteX35" fmla="*/ 1371600 w 1495425"/>
                <a:gd name="connsiteY35" fmla="*/ 225425 h 2552700"/>
                <a:gd name="connsiteX36" fmla="*/ 1276350 w 1495425"/>
                <a:gd name="connsiteY36" fmla="*/ 219075 h 2552700"/>
                <a:gd name="connsiteX37" fmla="*/ 1216025 w 1495425"/>
                <a:gd name="connsiteY37" fmla="*/ 31750 h 2552700"/>
                <a:gd name="connsiteX38" fmla="*/ 1146175 w 1495425"/>
                <a:gd name="connsiteY38" fmla="*/ 0 h 2552700"/>
                <a:gd name="connsiteX39" fmla="*/ 1073150 w 1495425"/>
                <a:gd name="connsiteY39" fmla="*/ 38100 h 2552700"/>
                <a:gd name="connsiteX40" fmla="*/ 987425 w 1495425"/>
                <a:gd name="connsiteY40" fmla="*/ 57150 h 2552700"/>
                <a:gd name="connsiteX41" fmla="*/ 968375 w 1495425"/>
                <a:gd name="connsiteY41" fmla="*/ 107950 h 2552700"/>
                <a:gd name="connsiteX42" fmla="*/ 930275 w 1495425"/>
                <a:gd name="connsiteY42" fmla="*/ 101600 h 2552700"/>
                <a:gd name="connsiteX43" fmla="*/ 920750 w 1495425"/>
                <a:gd name="connsiteY43" fmla="*/ 171450 h 2552700"/>
                <a:gd name="connsiteX44" fmla="*/ 787400 w 1495425"/>
                <a:gd name="connsiteY44" fmla="*/ 187325 h 2552700"/>
                <a:gd name="connsiteX45" fmla="*/ 723900 w 1495425"/>
                <a:gd name="connsiteY45" fmla="*/ 203200 h 2552700"/>
                <a:gd name="connsiteX46" fmla="*/ 539750 w 1495425"/>
                <a:gd name="connsiteY46" fmla="*/ 263525 h 2552700"/>
                <a:gd name="connsiteX47" fmla="*/ 466725 w 1495425"/>
                <a:gd name="connsiteY47" fmla="*/ 244475 h 2552700"/>
                <a:gd name="connsiteX48" fmla="*/ 431800 w 1495425"/>
                <a:gd name="connsiteY48" fmla="*/ 247650 h 2552700"/>
                <a:gd name="connsiteX49" fmla="*/ 384175 w 1495425"/>
                <a:gd name="connsiteY49" fmla="*/ 206375 h 2552700"/>
                <a:gd name="connsiteX50" fmla="*/ 323850 w 1495425"/>
                <a:gd name="connsiteY50" fmla="*/ 257175 h 2552700"/>
                <a:gd name="connsiteX0" fmla="*/ 0 w 1498600"/>
                <a:gd name="connsiteY0" fmla="*/ 1990725 h 2552700"/>
                <a:gd name="connsiteX1" fmla="*/ 31750 w 1498600"/>
                <a:gd name="connsiteY1" fmla="*/ 2047875 h 2552700"/>
                <a:gd name="connsiteX2" fmla="*/ 127000 w 1498600"/>
                <a:gd name="connsiteY2" fmla="*/ 2041525 h 2552700"/>
                <a:gd name="connsiteX3" fmla="*/ 136525 w 1498600"/>
                <a:gd name="connsiteY3" fmla="*/ 2082800 h 2552700"/>
                <a:gd name="connsiteX4" fmla="*/ 171450 w 1498600"/>
                <a:gd name="connsiteY4" fmla="*/ 2082800 h 2552700"/>
                <a:gd name="connsiteX5" fmla="*/ 215900 w 1498600"/>
                <a:gd name="connsiteY5" fmla="*/ 2117725 h 2552700"/>
                <a:gd name="connsiteX6" fmla="*/ 190500 w 1498600"/>
                <a:gd name="connsiteY6" fmla="*/ 2149475 h 2552700"/>
                <a:gd name="connsiteX7" fmla="*/ 250825 w 1498600"/>
                <a:gd name="connsiteY7" fmla="*/ 2187575 h 2552700"/>
                <a:gd name="connsiteX8" fmla="*/ 250825 w 1498600"/>
                <a:gd name="connsiteY8" fmla="*/ 2251075 h 2552700"/>
                <a:gd name="connsiteX9" fmla="*/ 295275 w 1498600"/>
                <a:gd name="connsiteY9" fmla="*/ 2276475 h 2552700"/>
                <a:gd name="connsiteX10" fmla="*/ 327025 w 1498600"/>
                <a:gd name="connsiteY10" fmla="*/ 2339975 h 2552700"/>
                <a:gd name="connsiteX11" fmla="*/ 355600 w 1498600"/>
                <a:gd name="connsiteY11" fmla="*/ 2333625 h 2552700"/>
                <a:gd name="connsiteX12" fmla="*/ 393700 w 1498600"/>
                <a:gd name="connsiteY12" fmla="*/ 2374900 h 2552700"/>
                <a:gd name="connsiteX13" fmla="*/ 485775 w 1498600"/>
                <a:gd name="connsiteY13" fmla="*/ 2346325 h 2552700"/>
                <a:gd name="connsiteX14" fmla="*/ 577850 w 1498600"/>
                <a:gd name="connsiteY14" fmla="*/ 2508250 h 2552700"/>
                <a:gd name="connsiteX15" fmla="*/ 600075 w 1498600"/>
                <a:gd name="connsiteY15" fmla="*/ 2486025 h 2552700"/>
                <a:gd name="connsiteX16" fmla="*/ 625475 w 1498600"/>
                <a:gd name="connsiteY16" fmla="*/ 2520950 h 2552700"/>
                <a:gd name="connsiteX17" fmla="*/ 654050 w 1498600"/>
                <a:gd name="connsiteY17" fmla="*/ 2498725 h 2552700"/>
                <a:gd name="connsiteX18" fmla="*/ 673100 w 1498600"/>
                <a:gd name="connsiteY18" fmla="*/ 2543175 h 2552700"/>
                <a:gd name="connsiteX19" fmla="*/ 720725 w 1498600"/>
                <a:gd name="connsiteY19" fmla="*/ 2552700 h 2552700"/>
                <a:gd name="connsiteX20" fmla="*/ 854075 w 1498600"/>
                <a:gd name="connsiteY20" fmla="*/ 2324100 h 2552700"/>
                <a:gd name="connsiteX21" fmla="*/ 1003300 w 1498600"/>
                <a:gd name="connsiteY21" fmla="*/ 2273300 h 2552700"/>
                <a:gd name="connsiteX22" fmla="*/ 1003300 w 1498600"/>
                <a:gd name="connsiteY22" fmla="*/ 2209800 h 2552700"/>
                <a:gd name="connsiteX23" fmla="*/ 1041400 w 1498600"/>
                <a:gd name="connsiteY23" fmla="*/ 2216150 h 2552700"/>
                <a:gd name="connsiteX24" fmla="*/ 1066800 w 1498600"/>
                <a:gd name="connsiteY24" fmla="*/ 2159000 h 2552700"/>
                <a:gd name="connsiteX25" fmla="*/ 1044575 w 1498600"/>
                <a:gd name="connsiteY25" fmla="*/ 2105025 h 2552700"/>
                <a:gd name="connsiteX26" fmla="*/ 1416050 w 1498600"/>
                <a:gd name="connsiteY26" fmla="*/ 1044575 h 2552700"/>
                <a:gd name="connsiteX27" fmla="*/ 1498600 w 1498600"/>
                <a:gd name="connsiteY27" fmla="*/ 1003300 h 2552700"/>
                <a:gd name="connsiteX28" fmla="*/ 1495425 w 1498600"/>
                <a:gd name="connsiteY28" fmla="*/ 965200 h 2552700"/>
                <a:gd name="connsiteX29" fmla="*/ 1365250 w 1498600"/>
                <a:gd name="connsiteY29" fmla="*/ 781050 h 2552700"/>
                <a:gd name="connsiteX30" fmla="*/ 1355725 w 1498600"/>
                <a:gd name="connsiteY30" fmla="*/ 730250 h 2552700"/>
                <a:gd name="connsiteX31" fmla="*/ 1292225 w 1498600"/>
                <a:gd name="connsiteY31" fmla="*/ 692150 h 2552700"/>
                <a:gd name="connsiteX32" fmla="*/ 1270000 w 1498600"/>
                <a:gd name="connsiteY32" fmla="*/ 488950 h 2552700"/>
                <a:gd name="connsiteX33" fmla="*/ 1308100 w 1498600"/>
                <a:gd name="connsiteY33" fmla="*/ 400050 h 2552700"/>
                <a:gd name="connsiteX34" fmla="*/ 1368425 w 1498600"/>
                <a:gd name="connsiteY34" fmla="*/ 314325 h 2552700"/>
                <a:gd name="connsiteX35" fmla="*/ 1371600 w 1498600"/>
                <a:gd name="connsiteY35" fmla="*/ 225425 h 2552700"/>
                <a:gd name="connsiteX36" fmla="*/ 1276350 w 1498600"/>
                <a:gd name="connsiteY36" fmla="*/ 219075 h 2552700"/>
                <a:gd name="connsiteX37" fmla="*/ 1216025 w 1498600"/>
                <a:gd name="connsiteY37" fmla="*/ 31750 h 2552700"/>
                <a:gd name="connsiteX38" fmla="*/ 1146175 w 1498600"/>
                <a:gd name="connsiteY38" fmla="*/ 0 h 2552700"/>
                <a:gd name="connsiteX39" fmla="*/ 1073150 w 1498600"/>
                <a:gd name="connsiteY39" fmla="*/ 38100 h 2552700"/>
                <a:gd name="connsiteX40" fmla="*/ 987425 w 1498600"/>
                <a:gd name="connsiteY40" fmla="*/ 57150 h 2552700"/>
                <a:gd name="connsiteX41" fmla="*/ 968375 w 1498600"/>
                <a:gd name="connsiteY41" fmla="*/ 107950 h 2552700"/>
                <a:gd name="connsiteX42" fmla="*/ 930275 w 1498600"/>
                <a:gd name="connsiteY42" fmla="*/ 101600 h 2552700"/>
                <a:gd name="connsiteX43" fmla="*/ 920750 w 1498600"/>
                <a:gd name="connsiteY43" fmla="*/ 171450 h 2552700"/>
                <a:gd name="connsiteX44" fmla="*/ 787400 w 1498600"/>
                <a:gd name="connsiteY44" fmla="*/ 187325 h 2552700"/>
                <a:gd name="connsiteX45" fmla="*/ 723900 w 1498600"/>
                <a:gd name="connsiteY45" fmla="*/ 203200 h 2552700"/>
                <a:gd name="connsiteX46" fmla="*/ 539750 w 1498600"/>
                <a:gd name="connsiteY46" fmla="*/ 263525 h 2552700"/>
                <a:gd name="connsiteX47" fmla="*/ 466725 w 1498600"/>
                <a:gd name="connsiteY47" fmla="*/ 244475 h 2552700"/>
                <a:gd name="connsiteX48" fmla="*/ 431800 w 1498600"/>
                <a:gd name="connsiteY48" fmla="*/ 247650 h 2552700"/>
                <a:gd name="connsiteX49" fmla="*/ 384175 w 1498600"/>
                <a:gd name="connsiteY49" fmla="*/ 206375 h 2552700"/>
                <a:gd name="connsiteX50" fmla="*/ 323850 w 1498600"/>
                <a:gd name="connsiteY50" fmla="*/ 257175 h 2552700"/>
                <a:gd name="connsiteX0" fmla="*/ 0 w 1498600"/>
                <a:gd name="connsiteY0" fmla="*/ 1990725 h 2552700"/>
                <a:gd name="connsiteX1" fmla="*/ 31750 w 1498600"/>
                <a:gd name="connsiteY1" fmla="*/ 2047875 h 2552700"/>
                <a:gd name="connsiteX2" fmla="*/ 127000 w 1498600"/>
                <a:gd name="connsiteY2" fmla="*/ 2041525 h 2552700"/>
                <a:gd name="connsiteX3" fmla="*/ 136525 w 1498600"/>
                <a:gd name="connsiteY3" fmla="*/ 2082800 h 2552700"/>
                <a:gd name="connsiteX4" fmla="*/ 171450 w 1498600"/>
                <a:gd name="connsiteY4" fmla="*/ 2082800 h 2552700"/>
                <a:gd name="connsiteX5" fmla="*/ 215900 w 1498600"/>
                <a:gd name="connsiteY5" fmla="*/ 2117725 h 2552700"/>
                <a:gd name="connsiteX6" fmla="*/ 190500 w 1498600"/>
                <a:gd name="connsiteY6" fmla="*/ 2149475 h 2552700"/>
                <a:gd name="connsiteX7" fmla="*/ 250825 w 1498600"/>
                <a:gd name="connsiteY7" fmla="*/ 2187575 h 2552700"/>
                <a:gd name="connsiteX8" fmla="*/ 250825 w 1498600"/>
                <a:gd name="connsiteY8" fmla="*/ 2251075 h 2552700"/>
                <a:gd name="connsiteX9" fmla="*/ 295275 w 1498600"/>
                <a:gd name="connsiteY9" fmla="*/ 2276475 h 2552700"/>
                <a:gd name="connsiteX10" fmla="*/ 327025 w 1498600"/>
                <a:gd name="connsiteY10" fmla="*/ 2339975 h 2552700"/>
                <a:gd name="connsiteX11" fmla="*/ 355600 w 1498600"/>
                <a:gd name="connsiteY11" fmla="*/ 2333625 h 2552700"/>
                <a:gd name="connsiteX12" fmla="*/ 393700 w 1498600"/>
                <a:gd name="connsiteY12" fmla="*/ 2374900 h 2552700"/>
                <a:gd name="connsiteX13" fmla="*/ 485775 w 1498600"/>
                <a:gd name="connsiteY13" fmla="*/ 2346325 h 2552700"/>
                <a:gd name="connsiteX14" fmla="*/ 577850 w 1498600"/>
                <a:gd name="connsiteY14" fmla="*/ 2508250 h 2552700"/>
                <a:gd name="connsiteX15" fmla="*/ 600075 w 1498600"/>
                <a:gd name="connsiteY15" fmla="*/ 2486025 h 2552700"/>
                <a:gd name="connsiteX16" fmla="*/ 625475 w 1498600"/>
                <a:gd name="connsiteY16" fmla="*/ 2520950 h 2552700"/>
                <a:gd name="connsiteX17" fmla="*/ 654050 w 1498600"/>
                <a:gd name="connsiteY17" fmla="*/ 2498725 h 2552700"/>
                <a:gd name="connsiteX18" fmla="*/ 673100 w 1498600"/>
                <a:gd name="connsiteY18" fmla="*/ 2543175 h 2552700"/>
                <a:gd name="connsiteX19" fmla="*/ 720725 w 1498600"/>
                <a:gd name="connsiteY19" fmla="*/ 2552700 h 2552700"/>
                <a:gd name="connsiteX20" fmla="*/ 854075 w 1498600"/>
                <a:gd name="connsiteY20" fmla="*/ 2324100 h 2552700"/>
                <a:gd name="connsiteX21" fmla="*/ 1003300 w 1498600"/>
                <a:gd name="connsiteY21" fmla="*/ 2273300 h 2552700"/>
                <a:gd name="connsiteX22" fmla="*/ 1003300 w 1498600"/>
                <a:gd name="connsiteY22" fmla="*/ 2209800 h 2552700"/>
                <a:gd name="connsiteX23" fmla="*/ 1041400 w 1498600"/>
                <a:gd name="connsiteY23" fmla="*/ 2216150 h 2552700"/>
                <a:gd name="connsiteX24" fmla="*/ 1066800 w 1498600"/>
                <a:gd name="connsiteY24" fmla="*/ 2159000 h 2552700"/>
                <a:gd name="connsiteX25" fmla="*/ 1044575 w 1498600"/>
                <a:gd name="connsiteY25" fmla="*/ 2105025 h 2552700"/>
                <a:gd name="connsiteX26" fmla="*/ 1463675 w 1498600"/>
                <a:gd name="connsiteY26" fmla="*/ 1044575 h 2552700"/>
                <a:gd name="connsiteX27" fmla="*/ 1498600 w 1498600"/>
                <a:gd name="connsiteY27" fmla="*/ 1003300 h 2552700"/>
                <a:gd name="connsiteX28" fmla="*/ 1495425 w 1498600"/>
                <a:gd name="connsiteY28" fmla="*/ 965200 h 2552700"/>
                <a:gd name="connsiteX29" fmla="*/ 1365250 w 1498600"/>
                <a:gd name="connsiteY29" fmla="*/ 781050 h 2552700"/>
                <a:gd name="connsiteX30" fmla="*/ 1355725 w 1498600"/>
                <a:gd name="connsiteY30" fmla="*/ 730250 h 2552700"/>
                <a:gd name="connsiteX31" fmla="*/ 1292225 w 1498600"/>
                <a:gd name="connsiteY31" fmla="*/ 692150 h 2552700"/>
                <a:gd name="connsiteX32" fmla="*/ 1270000 w 1498600"/>
                <a:gd name="connsiteY32" fmla="*/ 488950 h 2552700"/>
                <a:gd name="connsiteX33" fmla="*/ 1308100 w 1498600"/>
                <a:gd name="connsiteY33" fmla="*/ 400050 h 2552700"/>
                <a:gd name="connsiteX34" fmla="*/ 1368425 w 1498600"/>
                <a:gd name="connsiteY34" fmla="*/ 314325 h 2552700"/>
                <a:gd name="connsiteX35" fmla="*/ 1371600 w 1498600"/>
                <a:gd name="connsiteY35" fmla="*/ 225425 h 2552700"/>
                <a:gd name="connsiteX36" fmla="*/ 1276350 w 1498600"/>
                <a:gd name="connsiteY36" fmla="*/ 219075 h 2552700"/>
                <a:gd name="connsiteX37" fmla="*/ 1216025 w 1498600"/>
                <a:gd name="connsiteY37" fmla="*/ 31750 h 2552700"/>
                <a:gd name="connsiteX38" fmla="*/ 1146175 w 1498600"/>
                <a:gd name="connsiteY38" fmla="*/ 0 h 2552700"/>
                <a:gd name="connsiteX39" fmla="*/ 1073150 w 1498600"/>
                <a:gd name="connsiteY39" fmla="*/ 38100 h 2552700"/>
                <a:gd name="connsiteX40" fmla="*/ 987425 w 1498600"/>
                <a:gd name="connsiteY40" fmla="*/ 57150 h 2552700"/>
                <a:gd name="connsiteX41" fmla="*/ 968375 w 1498600"/>
                <a:gd name="connsiteY41" fmla="*/ 107950 h 2552700"/>
                <a:gd name="connsiteX42" fmla="*/ 930275 w 1498600"/>
                <a:gd name="connsiteY42" fmla="*/ 101600 h 2552700"/>
                <a:gd name="connsiteX43" fmla="*/ 920750 w 1498600"/>
                <a:gd name="connsiteY43" fmla="*/ 171450 h 2552700"/>
                <a:gd name="connsiteX44" fmla="*/ 787400 w 1498600"/>
                <a:gd name="connsiteY44" fmla="*/ 187325 h 2552700"/>
                <a:gd name="connsiteX45" fmla="*/ 723900 w 1498600"/>
                <a:gd name="connsiteY45" fmla="*/ 203200 h 2552700"/>
                <a:gd name="connsiteX46" fmla="*/ 539750 w 1498600"/>
                <a:gd name="connsiteY46" fmla="*/ 263525 h 2552700"/>
                <a:gd name="connsiteX47" fmla="*/ 466725 w 1498600"/>
                <a:gd name="connsiteY47" fmla="*/ 244475 h 2552700"/>
                <a:gd name="connsiteX48" fmla="*/ 431800 w 1498600"/>
                <a:gd name="connsiteY48" fmla="*/ 247650 h 2552700"/>
                <a:gd name="connsiteX49" fmla="*/ 384175 w 1498600"/>
                <a:gd name="connsiteY49" fmla="*/ 206375 h 2552700"/>
                <a:gd name="connsiteX50" fmla="*/ 323850 w 1498600"/>
                <a:gd name="connsiteY50" fmla="*/ 257175 h 2552700"/>
                <a:gd name="connsiteX0" fmla="*/ 0 w 1498600"/>
                <a:gd name="connsiteY0" fmla="*/ 1990725 h 2552700"/>
                <a:gd name="connsiteX1" fmla="*/ 31750 w 1498600"/>
                <a:gd name="connsiteY1" fmla="*/ 2047875 h 2552700"/>
                <a:gd name="connsiteX2" fmla="*/ 127000 w 1498600"/>
                <a:gd name="connsiteY2" fmla="*/ 2041525 h 2552700"/>
                <a:gd name="connsiteX3" fmla="*/ 136525 w 1498600"/>
                <a:gd name="connsiteY3" fmla="*/ 2082800 h 2552700"/>
                <a:gd name="connsiteX4" fmla="*/ 171450 w 1498600"/>
                <a:gd name="connsiteY4" fmla="*/ 2082800 h 2552700"/>
                <a:gd name="connsiteX5" fmla="*/ 215900 w 1498600"/>
                <a:gd name="connsiteY5" fmla="*/ 2117725 h 2552700"/>
                <a:gd name="connsiteX6" fmla="*/ 190500 w 1498600"/>
                <a:gd name="connsiteY6" fmla="*/ 2149475 h 2552700"/>
                <a:gd name="connsiteX7" fmla="*/ 250825 w 1498600"/>
                <a:gd name="connsiteY7" fmla="*/ 2187575 h 2552700"/>
                <a:gd name="connsiteX8" fmla="*/ 250825 w 1498600"/>
                <a:gd name="connsiteY8" fmla="*/ 2251075 h 2552700"/>
                <a:gd name="connsiteX9" fmla="*/ 295275 w 1498600"/>
                <a:gd name="connsiteY9" fmla="*/ 2276475 h 2552700"/>
                <a:gd name="connsiteX10" fmla="*/ 327025 w 1498600"/>
                <a:gd name="connsiteY10" fmla="*/ 2339975 h 2552700"/>
                <a:gd name="connsiteX11" fmla="*/ 355600 w 1498600"/>
                <a:gd name="connsiteY11" fmla="*/ 2333625 h 2552700"/>
                <a:gd name="connsiteX12" fmla="*/ 393700 w 1498600"/>
                <a:gd name="connsiteY12" fmla="*/ 2374900 h 2552700"/>
                <a:gd name="connsiteX13" fmla="*/ 485775 w 1498600"/>
                <a:gd name="connsiteY13" fmla="*/ 2346325 h 2552700"/>
                <a:gd name="connsiteX14" fmla="*/ 577850 w 1498600"/>
                <a:gd name="connsiteY14" fmla="*/ 2508250 h 2552700"/>
                <a:gd name="connsiteX15" fmla="*/ 600075 w 1498600"/>
                <a:gd name="connsiteY15" fmla="*/ 2486025 h 2552700"/>
                <a:gd name="connsiteX16" fmla="*/ 625475 w 1498600"/>
                <a:gd name="connsiteY16" fmla="*/ 2520950 h 2552700"/>
                <a:gd name="connsiteX17" fmla="*/ 654050 w 1498600"/>
                <a:gd name="connsiteY17" fmla="*/ 2498725 h 2552700"/>
                <a:gd name="connsiteX18" fmla="*/ 673100 w 1498600"/>
                <a:gd name="connsiteY18" fmla="*/ 2543175 h 2552700"/>
                <a:gd name="connsiteX19" fmla="*/ 720725 w 1498600"/>
                <a:gd name="connsiteY19" fmla="*/ 2552700 h 2552700"/>
                <a:gd name="connsiteX20" fmla="*/ 854075 w 1498600"/>
                <a:gd name="connsiteY20" fmla="*/ 2324100 h 2552700"/>
                <a:gd name="connsiteX21" fmla="*/ 1003300 w 1498600"/>
                <a:gd name="connsiteY21" fmla="*/ 2273300 h 2552700"/>
                <a:gd name="connsiteX22" fmla="*/ 1003300 w 1498600"/>
                <a:gd name="connsiteY22" fmla="*/ 2209800 h 2552700"/>
                <a:gd name="connsiteX23" fmla="*/ 1041400 w 1498600"/>
                <a:gd name="connsiteY23" fmla="*/ 2216150 h 2552700"/>
                <a:gd name="connsiteX24" fmla="*/ 1066800 w 1498600"/>
                <a:gd name="connsiteY24" fmla="*/ 2159000 h 2552700"/>
                <a:gd name="connsiteX25" fmla="*/ 1412875 w 1498600"/>
                <a:gd name="connsiteY25" fmla="*/ 1054100 h 2552700"/>
                <a:gd name="connsiteX26" fmla="*/ 1463675 w 1498600"/>
                <a:gd name="connsiteY26" fmla="*/ 1044575 h 2552700"/>
                <a:gd name="connsiteX27" fmla="*/ 1498600 w 1498600"/>
                <a:gd name="connsiteY27" fmla="*/ 1003300 h 2552700"/>
                <a:gd name="connsiteX28" fmla="*/ 1495425 w 1498600"/>
                <a:gd name="connsiteY28" fmla="*/ 965200 h 2552700"/>
                <a:gd name="connsiteX29" fmla="*/ 1365250 w 1498600"/>
                <a:gd name="connsiteY29" fmla="*/ 781050 h 2552700"/>
                <a:gd name="connsiteX30" fmla="*/ 1355725 w 1498600"/>
                <a:gd name="connsiteY30" fmla="*/ 730250 h 2552700"/>
                <a:gd name="connsiteX31" fmla="*/ 1292225 w 1498600"/>
                <a:gd name="connsiteY31" fmla="*/ 692150 h 2552700"/>
                <a:gd name="connsiteX32" fmla="*/ 1270000 w 1498600"/>
                <a:gd name="connsiteY32" fmla="*/ 488950 h 2552700"/>
                <a:gd name="connsiteX33" fmla="*/ 1308100 w 1498600"/>
                <a:gd name="connsiteY33" fmla="*/ 400050 h 2552700"/>
                <a:gd name="connsiteX34" fmla="*/ 1368425 w 1498600"/>
                <a:gd name="connsiteY34" fmla="*/ 314325 h 2552700"/>
                <a:gd name="connsiteX35" fmla="*/ 1371600 w 1498600"/>
                <a:gd name="connsiteY35" fmla="*/ 225425 h 2552700"/>
                <a:gd name="connsiteX36" fmla="*/ 1276350 w 1498600"/>
                <a:gd name="connsiteY36" fmla="*/ 219075 h 2552700"/>
                <a:gd name="connsiteX37" fmla="*/ 1216025 w 1498600"/>
                <a:gd name="connsiteY37" fmla="*/ 31750 h 2552700"/>
                <a:gd name="connsiteX38" fmla="*/ 1146175 w 1498600"/>
                <a:gd name="connsiteY38" fmla="*/ 0 h 2552700"/>
                <a:gd name="connsiteX39" fmla="*/ 1073150 w 1498600"/>
                <a:gd name="connsiteY39" fmla="*/ 38100 h 2552700"/>
                <a:gd name="connsiteX40" fmla="*/ 987425 w 1498600"/>
                <a:gd name="connsiteY40" fmla="*/ 57150 h 2552700"/>
                <a:gd name="connsiteX41" fmla="*/ 968375 w 1498600"/>
                <a:gd name="connsiteY41" fmla="*/ 107950 h 2552700"/>
                <a:gd name="connsiteX42" fmla="*/ 930275 w 1498600"/>
                <a:gd name="connsiteY42" fmla="*/ 101600 h 2552700"/>
                <a:gd name="connsiteX43" fmla="*/ 920750 w 1498600"/>
                <a:gd name="connsiteY43" fmla="*/ 171450 h 2552700"/>
                <a:gd name="connsiteX44" fmla="*/ 787400 w 1498600"/>
                <a:gd name="connsiteY44" fmla="*/ 187325 h 2552700"/>
                <a:gd name="connsiteX45" fmla="*/ 723900 w 1498600"/>
                <a:gd name="connsiteY45" fmla="*/ 203200 h 2552700"/>
                <a:gd name="connsiteX46" fmla="*/ 539750 w 1498600"/>
                <a:gd name="connsiteY46" fmla="*/ 263525 h 2552700"/>
                <a:gd name="connsiteX47" fmla="*/ 466725 w 1498600"/>
                <a:gd name="connsiteY47" fmla="*/ 244475 h 2552700"/>
                <a:gd name="connsiteX48" fmla="*/ 431800 w 1498600"/>
                <a:gd name="connsiteY48" fmla="*/ 247650 h 2552700"/>
                <a:gd name="connsiteX49" fmla="*/ 384175 w 1498600"/>
                <a:gd name="connsiteY49" fmla="*/ 206375 h 2552700"/>
                <a:gd name="connsiteX50" fmla="*/ 323850 w 1498600"/>
                <a:gd name="connsiteY50" fmla="*/ 257175 h 2552700"/>
                <a:gd name="connsiteX0" fmla="*/ 0 w 1498600"/>
                <a:gd name="connsiteY0" fmla="*/ 1990725 h 2552700"/>
                <a:gd name="connsiteX1" fmla="*/ 31750 w 1498600"/>
                <a:gd name="connsiteY1" fmla="*/ 2047875 h 2552700"/>
                <a:gd name="connsiteX2" fmla="*/ 127000 w 1498600"/>
                <a:gd name="connsiteY2" fmla="*/ 2041525 h 2552700"/>
                <a:gd name="connsiteX3" fmla="*/ 136525 w 1498600"/>
                <a:gd name="connsiteY3" fmla="*/ 2082800 h 2552700"/>
                <a:gd name="connsiteX4" fmla="*/ 171450 w 1498600"/>
                <a:gd name="connsiteY4" fmla="*/ 2082800 h 2552700"/>
                <a:gd name="connsiteX5" fmla="*/ 215900 w 1498600"/>
                <a:gd name="connsiteY5" fmla="*/ 2117725 h 2552700"/>
                <a:gd name="connsiteX6" fmla="*/ 190500 w 1498600"/>
                <a:gd name="connsiteY6" fmla="*/ 2149475 h 2552700"/>
                <a:gd name="connsiteX7" fmla="*/ 250825 w 1498600"/>
                <a:gd name="connsiteY7" fmla="*/ 2187575 h 2552700"/>
                <a:gd name="connsiteX8" fmla="*/ 250825 w 1498600"/>
                <a:gd name="connsiteY8" fmla="*/ 2251075 h 2552700"/>
                <a:gd name="connsiteX9" fmla="*/ 295275 w 1498600"/>
                <a:gd name="connsiteY9" fmla="*/ 2276475 h 2552700"/>
                <a:gd name="connsiteX10" fmla="*/ 327025 w 1498600"/>
                <a:gd name="connsiteY10" fmla="*/ 2339975 h 2552700"/>
                <a:gd name="connsiteX11" fmla="*/ 355600 w 1498600"/>
                <a:gd name="connsiteY11" fmla="*/ 2333625 h 2552700"/>
                <a:gd name="connsiteX12" fmla="*/ 393700 w 1498600"/>
                <a:gd name="connsiteY12" fmla="*/ 2374900 h 2552700"/>
                <a:gd name="connsiteX13" fmla="*/ 485775 w 1498600"/>
                <a:gd name="connsiteY13" fmla="*/ 2346325 h 2552700"/>
                <a:gd name="connsiteX14" fmla="*/ 577850 w 1498600"/>
                <a:gd name="connsiteY14" fmla="*/ 2508250 h 2552700"/>
                <a:gd name="connsiteX15" fmla="*/ 600075 w 1498600"/>
                <a:gd name="connsiteY15" fmla="*/ 2486025 h 2552700"/>
                <a:gd name="connsiteX16" fmla="*/ 625475 w 1498600"/>
                <a:gd name="connsiteY16" fmla="*/ 2520950 h 2552700"/>
                <a:gd name="connsiteX17" fmla="*/ 654050 w 1498600"/>
                <a:gd name="connsiteY17" fmla="*/ 2498725 h 2552700"/>
                <a:gd name="connsiteX18" fmla="*/ 673100 w 1498600"/>
                <a:gd name="connsiteY18" fmla="*/ 2543175 h 2552700"/>
                <a:gd name="connsiteX19" fmla="*/ 720725 w 1498600"/>
                <a:gd name="connsiteY19" fmla="*/ 2552700 h 2552700"/>
                <a:gd name="connsiteX20" fmla="*/ 854075 w 1498600"/>
                <a:gd name="connsiteY20" fmla="*/ 2324100 h 2552700"/>
                <a:gd name="connsiteX21" fmla="*/ 1003300 w 1498600"/>
                <a:gd name="connsiteY21" fmla="*/ 2273300 h 2552700"/>
                <a:gd name="connsiteX22" fmla="*/ 1003300 w 1498600"/>
                <a:gd name="connsiteY22" fmla="*/ 2209800 h 2552700"/>
                <a:gd name="connsiteX23" fmla="*/ 1041400 w 1498600"/>
                <a:gd name="connsiteY23" fmla="*/ 2216150 h 2552700"/>
                <a:gd name="connsiteX24" fmla="*/ 1393825 w 1498600"/>
                <a:gd name="connsiteY24" fmla="*/ 1079500 h 2552700"/>
                <a:gd name="connsiteX25" fmla="*/ 1412875 w 1498600"/>
                <a:gd name="connsiteY25" fmla="*/ 1054100 h 2552700"/>
                <a:gd name="connsiteX26" fmla="*/ 1463675 w 1498600"/>
                <a:gd name="connsiteY26" fmla="*/ 1044575 h 2552700"/>
                <a:gd name="connsiteX27" fmla="*/ 1498600 w 1498600"/>
                <a:gd name="connsiteY27" fmla="*/ 1003300 h 2552700"/>
                <a:gd name="connsiteX28" fmla="*/ 1495425 w 1498600"/>
                <a:gd name="connsiteY28" fmla="*/ 965200 h 2552700"/>
                <a:gd name="connsiteX29" fmla="*/ 1365250 w 1498600"/>
                <a:gd name="connsiteY29" fmla="*/ 781050 h 2552700"/>
                <a:gd name="connsiteX30" fmla="*/ 1355725 w 1498600"/>
                <a:gd name="connsiteY30" fmla="*/ 730250 h 2552700"/>
                <a:gd name="connsiteX31" fmla="*/ 1292225 w 1498600"/>
                <a:gd name="connsiteY31" fmla="*/ 692150 h 2552700"/>
                <a:gd name="connsiteX32" fmla="*/ 1270000 w 1498600"/>
                <a:gd name="connsiteY32" fmla="*/ 488950 h 2552700"/>
                <a:gd name="connsiteX33" fmla="*/ 1308100 w 1498600"/>
                <a:gd name="connsiteY33" fmla="*/ 400050 h 2552700"/>
                <a:gd name="connsiteX34" fmla="*/ 1368425 w 1498600"/>
                <a:gd name="connsiteY34" fmla="*/ 314325 h 2552700"/>
                <a:gd name="connsiteX35" fmla="*/ 1371600 w 1498600"/>
                <a:gd name="connsiteY35" fmla="*/ 225425 h 2552700"/>
                <a:gd name="connsiteX36" fmla="*/ 1276350 w 1498600"/>
                <a:gd name="connsiteY36" fmla="*/ 219075 h 2552700"/>
                <a:gd name="connsiteX37" fmla="*/ 1216025 w 1498600"/>
                <a:gd name="connsiteY37" fmla="*/ 31750 h 2552700"/>
                <a:gd name="connsiteX38" fmla="*/ 1146175 w 1498600"/>
                <a:gd name="connsiteY38" fmla="*/ 0 h 2552700"/>
                <a:gd name="connsiteX39" fmla="*/ 1073150 w 1498600"/>
                <a:gd name="connsiteY39" fmla="*/ 38100 h 2552700"/>
                <a:gd name="connsiteX40" fmla="*/ 987425 w 1498600"/>
                <a:gd name="connsiteY40" fmla="*/ 57150 h 2552700"/>
                <a:gd name="connsiteX41" fmla="*/ 968375 w 1498600"/>
                <a:gd name="connsiteY41" fmla="*/ 107950 h 2552700"/>
                <a:gd name="connsiteX42" fmla="*/ 930275 w 1498600"/>
                <a:gd name="connsiteY42" fmla="*/ 101600 h 2552700"/>
                <a:gd name="connsiteX43" fmla="*/ 920750 w 1498600"/>
                <a:gd name="connsiteY43" fmla="*/ 171450 h 2552700"/>
                <a:gd name="connsiteX44" fmla="*/ 787400 w 1498600"/>
                <a:gd name="connsiteY44" fmla="*/ 187325 h 2552700"/>
                <a:gd name="connsiteX45" fmla="*/ 723900 w 1498600"/>
                <a:gd name="connsiteY45" fmla="*/ 203200 h 2552700"/>
                <a:gd name="connsiteX46" fmla="*/ 539750 w 1498600"/>
                <a:gd name="connsiteY46" fmla="*/ 263525 h 2552700"/>
                <a:gd name="connsiteX47" fmla="*/ 466725 w 1498600"/>
                <a:gd name="connsiteY47" fmla="*/ 244475 h 2552700"/>
                <a:gd name="connsiteX48" fmla="*/ 431800 w 1498600"/>
                <a:gd name="connsiteY48" fmla="*/ 247650 h 2552700"/>
                <a:gd name="connsiteX49" fmla="*/ 384175 w 1498600"/>
                <a:gd name="connsiteY49" fmla="*/ 206375 h 2552700"/>
                <a:gd name="connsiteX50" fmla="*/ 323850 w 1498600"/>
                <a:gd name="connsiteY50" fmla="*/ 257175 h 2552700"/>
                <a:gd name="connsiteX0" fmla="*/ 0 w 1498600"/>
                <a:gd name="connsiteY0" fmla="*/ 1990725 h 2552700"/>
                <a:gd name="connsiteX1" fmla="*/ 31750 w 1498600"/>
                <a:gd name="connsiteY1" fmla="*/ 2047875 h 2552700"/>
                <a:gd name="connsiteX2" fmla="*/ 127000 w 1498600"/>
                <a:gd name="connsiteY2" fmla="*/ 2041525 h 2552700"/>
                <a:gd name="connsiteX3" fmla="*/ 136525 w 1498600"/>
                <a:gd name="connsiteY3" fmla="*/ 2082800 h 2552700"/>
                <a:gd name="connsiteX4" fmla="*/ 171450 w 1498600"/>
                <a:gd name="connsiteY4" fmla="*/ 2082800 h 2552700"/>
                <a:gd name="connsiteX5" fmla="*/ 215900 w 1498600"/>
                <a:gd name="connsiteY5" fmla="*/ 2117725 h 2552700"/>
                <a:gd name="connsiteX6" fmla="*/ 190500 w 1498600"/>
                <a:gd name="connsiteY6" fmla="*/ 2149475 h 2552700"/>
                <a:gd name="connsiteX7" fmla="*/ 250825 w 1498600"/>
                <a:gd name="connsiteY7" fmla="*/ 2187575 h 2552700"/>
                <a:gd name="connsiteX8" fmla="*/ 250825 w 1498600"/>
                <a:gd name="connsiteY8" fmla="*/ 2251075 h 2552700"/>
                <a:gd name="connsiteX9" fmla="*/ 295275 w 1498600"/>
                <a:gd name="connsiteY9" fmla="*/ 2276475 h 2552700"/>
                <a:gd name="connsiteX10" fmla="*/ 327025 w 1498600"/>
                <a:gd name="connsiteY10" fmla="*/ 2339975 h 2552700"/>
                <a:gd name="connsiteX11" fmla="*/ 355600 w 1498600"/>
                <a:gd name="connsiteY11" fmla="*/ 2333625 h 2552700"/>
                <a:gd name="connsiteX12" fmla="*/ 393700 w 1498600"/>
                <a:gd name="connsiteY12" fmla="*/ 2374900 h 2552700"/>
                <a:gd name="connsiteX13" fmla="*/ 485775 w 1498600"/>
                <a:gd name="connsiteY13" fmla="*/ 2346325 h 2552700"/>
                <a:gd name="connsiteX14" fmla="*/ 577850 w 1498600"/>
                <a:gd name="connsiteY14" fmla="*/ 2508250 h 2552700"/>
                <a:gd name="connsiteX15" fmla="*/ 600075 w 1498600"/>
                <a:gd name="connsiteY15" fmla="*/ 2486025 h 2552700"/>
                <a:gd name="connsiteX16" fmla="*/ 625475 w 1498600"/>
                <a:gd name="connsiteY16" fmla="*/ 2520950 h 2552700"/>
                <a:gd name="connsiteX17" fmla="*/ 654050 w 1498600"/>
                <a:gd name="connsiteY17" fmla="*/ 2498725 h 2552700"/>
                <a:gd name="connsiteX18" fmla="*/ 673100 w 1498600"/>
                <a:gd name="connsiteY18" fmla="*/ 2543175 h 2552700"/>
                <a:gd name="connsiteX19" fmla="*/ 720725 w 1498600"/>
                <a:gd name="connsiteY19" fmla="*/ 2552700 h 2552700"/>
                <a:gd name="connsiteX20" fmla="*/ 854075 w 1498600"/>
                <a:gd name="connsiteY20" fmla="*/ 2324100 h 2552700"/>
                <a:gd name="connsiteX21" fmla="*/ 1003300 w 1498600"/>
                <a:gd name="connsiteY21" fmla="*/ 2273300 h 2552700"/>
                <a:gd name="connsiteX22" fmla="*/ 1003300 w 1498600"/>
                <a:gd name="connsiteY22" fmla="*/ 2209800 h 2552700"/>
                <a:gd name="connsiteX23" fmla="*/ 1476375 w 1498600"/>
                <a:gd name="connsiteY23" fmla="*/ 1289050 h 2552700"/>
                <a:gd name="connsiteX24" fmla="*/ 1393825 w 1498600"/>
                <a:gd name="connsiteY24" fmla="*/ 1079500 h 2552700"/>
                <a:gd name="connsiteX25" fmla="*/ 1412875 w 1498600"/>
                <a:gd name="connsiteY25" fmla="*/ 1054100 h 2552700"/>
                <a:gd name="connsiteX26" fmla="*/ 1463675 w 1498600"/>
                <a:gd name="connsiteY26" fmla="*/ 1044575 h 2552700"/>
                <a:gd name="connsiteX27" fmla="*/ 1498600 w 1498600"/>
                <a:gd name="connsiteY27" fmla="*/ 1003300 h 2552700"/>
                <a:gd name="connsiteX28" fmla="*/ 1495425 w 1498600"/>
                <a:gd name="connsiteY28" fmla="*/ 965200 h 2552700"/>
                <a:gd name="connsiteX29" fmla="*/ 1365250 w 1498600"/>
                <a:gd name="connsiteY29" fmla="*/ 781050 h 2552700"/>
                <a:gd name="connsiteX30" fmla="*/ 1355725 w 1498600"/>
                <a:gd name="connsiteY30" fmla="*/ 730250 h 2552700"/>
                <a:gd name="connsiteX31" fmla="*/ 1292225 w 1498600"/>
                <a:gd name="connsiteY31" fmla="*/ 692150 h 2552700"/>
                <a:gd name="connsiteX32" fmla="*/ 1270000 w 1498600"/>
                <a:gd name="connsiteY32" fmla="*/ 488950 h 2552700"/>
                <a:gd name="connsiteX33" fmla="*/ 1308100 w 1498600"/>
                <a:gd name="connsiteY33" fmla="*/ 400050 h 2552700"/>
                <a:gd name="connsiteX34" fmla="*/ 1368425 w 1498600"/>
                <a:gd name="connsiteY34" fmla="*/ 314325 h 2552700"/>
                <a:gd name="connsiteX35" fmla="*/ 1371600 w 1498600"/>
                <a:gd name="connsiteY35" fmla="*/ 225425 h 2552700"/>
                <a:gd name="connsiteX36" fmla="*/ 1276350 w 1498600"/>
                <a:gd name="connsiteY36" fmla="*/ 219075 h 2552700"/>
                <a:gd name="connsiteX37" fmla="*/ 1216025 w 1498600"/>
                <a:gd name="connsiteY37" fmla="*/ 31750 h 2552700"/>
                <a:gd name="connsiteX38" fmla="*/ 1146175 w 1498600"/>
                <a:gd name="connsiteY38" fmla="*/ 0 h 2552700"/>
                <a:gd name="connsiteX39" fmla="*/ 1073150 w 1498600"/>
                <a:gd name="connsiteY39" fmla="*/ 38100 h 2552700"/>
                <a:gd name="connsiteX40" fmla="*/ 987425 w 1498600"/>
                <a:gd name="connsiteY40" fmla="*/ 57150 h 2552700"/>
                <a:gd name="connsiteX41" fmla="*/ 968375 w 1498600"/>
                <a:gd name="connsiteY41" fmla="*/ 107950 h 2552700"/>
                <a:gd name="connsiteX42" fmla="*/ 930275 w 1498600"/>
                <a:gd name="connsiteY42" fmla="*/ 101600 h 2552700"/>
                <a:gd name="connsiteX43" fmla="*/ 920750 w 1498600"/>
                <a:gd name="connsiteY43" fmla="*/ 171450 h 2552700"/>
                <a:gd name="connsiteX44" fmla="*/ 787400 w 1498600"/>
                <a:gd name="connsiteY44" fmla="*/ 187325 h 2552700"/>
                <a:gd name="connsiteX45" fmla="*/ 723900 w 1498600"/>
                <a:gd name="connsiteY45" fmla="*/ 203200 h 2552700"/>
                <a:gd name="connsiteX46" fmla="*/ 539750 w 1498600"/>
                <a:gd name="connsiteY46" fmla="*/ 263525 h 2552700"/>
                <a:gd name="connsiteX47" fmla="*/ 466725 w 1498600"/>
                <a:gd name="connsiteY47" fmla="*/ 244475 h 2552700"/>
                <a:gd name="connsiteX48" fmla="*/ 431800 w 1498600"/>
                <a:gd name="connsiteY48" fmla="*/ 247650 h 2552700"/>
                <a:gd name="connsiteX49" fmla="*/ 384175 w 1498600"/>
                <a:gd name="connsiteY49" fmla="*/ 206375 h 2552700"/>
                <a:gd name="connsiteX50" fmla="*/ 323850 w 1498600"/>
                <a:gd name="connsiteY50" fmla="*/ 257175 h 2552700"/>
                <a:gd name="connsiteX0" fmla="*/ 0 w 1555750"/>
                <a:gd name="connsiteY0" fmla="*/ 1990725 h 2552700"/>
                <a:gd name="connsiteX1" fmla="*/ 31750 w 1555750"/>
                <a:gd name="connsiteY1" fmla="*/ 2047875 h 2552700"/>
                <a:gd name="connsiteX2" fmla="*/ 127000 w 1555750"/>
                <a:gd name="connsiteY2" fmla="*/ 2041525 h 2552700"/>
                <a:gd name="connsiteX3" fmla="*/ 136525 w 1555750"/>
                <a:gd name="connsiteY3" fmla="*/ 2082800 h 2552700"/>
                <a:gd name="connsiteX4" fmla="*/ 171450 w 1555750"/>
                <a:gd name="connsiteY4" fmla="*/ 2082800 h 2552700"/>
                <a:gd name="connsiteX5" fmla="*/ 215900 w 1555750"/>
                <a:gd name="connsiteY5" fmla="*/ 2117725 h 2552700"/>
                <a:gd name="connsiteX6" fmla="*/ 190500 w 1555750"/>
                <a:gd name="connsiteY6" fmla="*/ 2149475 h 2552700"/>
                <a:gd name="connsiteX7" fmla="*/ 250825 w 1555750"/>
                <a:gd name="connsiteY7" fmla="*/ 2187575 h 2552700"/>
                <a:gd name="connsiteX8" fmla="*/ 250825 w 1555750"/>
                <a:gd name="connsiteY8" fmla="*/ 2251075 h 2552700"/>
                <a:gd name="connsiteX9" fmla="*/ 295275 w 1555750"/>
                <a:gd name="connsiteY9" fmla="*/ 2276475 h 2552700"/>
                <a:gd name="connsiteX10" fmla="*/ 327025 w 1555750"/>
                <a:gd name="connsiteY10" fmla="*/ 2339975 h 2552700"/>
                <a:gd name="connsiteX11" fmla="*/ 355600 w 1555750"/>
                <a:gd name="connsiteY11" fmla="*/ 2333625 h 2552700"/>
                <a:gd name="connsiteX12" fmla="*/ 393700 w 1555750"/>
                <a:gd name="connsiteY12" fmla="*/ 2374900 h 2552700"/>
                <a:gd name="connsiteX13" fmla="*/ 485775 w 1555750"/>
                <a:gd name="connsiteY13" fmla="*/ 2346325 h 2552700"/>
                <a:gd name="connsiteX14" fmla="*/ 577850 w 1555750"/>
                <a:gd name="connsiteY14" fmla="*/ 2508250 h 2552700"/>
                <a:gd name="connsiteX15" fmla="*/ 600075 w 1555750"/>
                <a:gd name="connsiteY15" fmla="*/ 2486025 h 2552700"/>
                <a:gd name="connsiteX16" fmla="*/ 625475 w 1555750"/>
                <a:gd name="connsiteY16" fmla="*/ 2520950 h 2552700"/>
                <a:gd name="connsiteX17" fmla="*/ 654050 w 1555750"/>
                <a:gd name="connsiteY17" fmla="*/ 2498725 h 2552700"/>
                <a:gd name="connsiteX18" fmla="*/ 673100 w 1555750"/>
                <a:gd name="connsiteY18" fmla="*/ 2543175 h 2552700"/>
                <a:gd name="connsiteX19" fmla="*/ 720725 w 1555750"/>
                <a:gd name="connsiteY19" fmla="*/ 2552700 h 2552700"/>
                <a:gd name="connsiteX20" fmla="*/ 854075 w 1555750"/>
                <a:gd name="connsiteY20" fmla="*/ 2324100 h 2552700"/>
                <a:gd name="connsiteX21" fmla="*/ 1003300 w 1555750"/>
                <a:gd name="connsiteY21" fmla="*/ 2273300 h 2552700"/>
                <a:gd name="connsiteX22" fmla="*/ 1555750 w 1555750"/>
                <a:gd name="connsiteY22" fmla="*/ 1295400 h 2552700"/>
                <a:gd name="connsiteX23" fmla="*/ 1476375 w 1555750"/>
                <a:gd name="connsiteY23" fmla="*/ 1289050 h 2552700"/>
                <a:gd name="connsiteX24" fmla="*/ 1393825 w 1555750"/>
                <a:gd name="connsiteY24" fmla="*/ 1079500 h 2552700"/>
                <a:gd name="connsiteX25" fmla="*/ 1412875 w 1555750"/>
                <a:gd name="connsiteY25" fmla="*/ 1054100 h 2552700"/>
                <a:gd name="connsiteX26" fmla="*/ 1463675 w 1555750"/>
                <a:gd name="connsiteY26" fmla="*/ 1044575 h 2552700"/>
                <a:gd name="connsiteX27" fmla="*/ 1498600 w 1555750"/>
                <a:gd name="connsiteY27" fmla="*/ 1003300 h 2552700"/>
                <a:gd name="connsiteX28" fmla="*/ 1495425 w 1555750"/>
                <a:gd name="connsiteY28" fmla="*/ 965200 h 2552700"/>
                <a:gd name="connsiteX29" fmla="*/ 1365250 w 1555750"/>
                <a:gd name="connsiteY29" fmla="*/ 781050 h 2552700"/>
                <a:gd name="connsiteX30" fmla="*/ 1355725 w 1555750"/>
                <a:gd name="connsiteY30" fmla="*/ 730250 h 2552700"/>
                <a:gd name="connsiteX31" fmla="*/ 1292225 w 1555750"/>
                <a:gd name="connsiteY31" fmla="*/ 692150 h 2552700"/>
                <a:gd name="connsiteX32" fmla="*/ 1270000 w 1555750"/>
                <a:gd name="connsiteY32" fmla="*/ 488950 h 2552700"/>
                <a:gd name="connsiteX33" fmla="*/ 1308100 w 1555750"/>
                <a:gd name="connsiteY33" fmla="*/ 400050 h 2552700"/>
                <a:gd name="connsiteX34" fmla="*/ 1368425 w 1555750"/>
                <a:gd name="connsiteY34" fmla="*/ 314325 h 2552700"/>
                <a:gd name="connsiteX35" fmla="*/ 1371600 w 1555750"/>
                <a:gd name="connsiteY35" fmla="*/ 225425 h 2552700"/>
                <a:gd name="connsiteX36" fmla="*/ 1276350 w 1555750"/>
                <a:gd name="connsiteY36" fmla="*/ 219075 h 2552700"/>
                <a:gd name="connsiteX37" fmla="*/ 1216025 w 1555750"/>
                <a:gd name="connsiteY37" fmla="*/ 31750 h 2552700"/>
                <a:gd name="connsiteX38" fmla="*/ 1146175 w 1555750"/>
                <a:gd name="connsiteY38" fmla="*/ 0 h 2552700"/>
                <a:gd name="connsiteX39" fmla="*/ 1073150 w 1555750"/>
                <a:gd name="connsiteY39" fmla="*/ 38100 h 2552700"/>
                <a:gd name="connsiteX40" fmla="*/ 987425 w 1555750"/>
                <a:gd name="connsiteY40" fmla="*/ 57150 h 2552700"/>
                <a:gd name="connsiteX41" fmla="*/ 968375 w 1555750"/>
                <a:gd name="connsiteY41" fmla="*/ 107950 h 2552700"/>
                <a:gd name="connsiteX42" fmla="*/ 930275 w 1555750"/>
                <a:gd name="connsiteY42" fmla="*/ 101600 h 2552700"/>
                <a:gd name="connsiteX43" fmla="*/ 920750 w 1555750"/>
                <a:gd name="connsiteY43" fmla="*/ 171450 h 2552700"/>
                <a:gd name="connsiteX44" fmla="*/ 787400 w 1555750"/>
                <a:gd name="connsiteY44" fmla="*/ 187325 h 2552700"/>
                <a:gd name="connsiteX45" fmla="*/ 723900 w 1555750"/>
                <a:gd name="connsiteY45" fmla="*/ 203200 h 2552700"/>
                <a:gd name="connsiteX46" fmla="*/ 539750 w 1555750"/>
                <a:gd name="connsiteY46" fmla="*/ 263525 h 2552700"/>
                <a:gd name="connsiteX47" fmla="*/ 466725 w 1555750"/>
                <a:gd name="connsiteY47" fmla="*/ 244475 h 2552700"/>
                <a:gd name="connsiteX48" fmla="*/ 431800 w 1555750"/>
                <a:gd name="connsiteY48" fmla="*/ 247650 h 2552700"/>
                <a:gd name="connsiteX49" fmla="*/ 384175 w 1555750"/>
                <a:gd name="connsiteY49" fmla="*/ 206375 h 2552700"/>
                <a:gd name="connsiteX50" fmla="*/ 323850 w 1555750"/>
                <a:gd name="connsiteY50" fmla="*/ 257175 h 2552700"/>
                <a:gd name="connsiteX0" fmla="*/ 0 w 1530350"/>
                <a:gd name="connsiteY0" fmla="*/ 1990725 h 2552700"/>
                <a:gd name="connsiteX1" fmla="*/ 31750 w 1530350"/>
                <a:gd name="connsiteY1" fmla="*/ 2047875 h 2552700"/>
                <a:gd name="connsiteX2" fmla="*/ 127000 w 1530350"/>
                <a:gd name="connsiteY2" fmla="*/ 2041525 h 2552700"/>
                <a:gd name="connsiteX3" fmla="*/ 136525 w 1530350"/>
                <a:gd name="connsiteY3" fmla="*/ 2082800 h 2552700"/>
                <a:gd name="connsiteX4" fmla="*/ 171450 w 1530350"/>
                <a:gd name="connsiteY4" fmla="*/ 2082800 h 2552700"/>
                <a:gd name="connsiteX5" fmla="*/ 215900 w 1530350"/>
                <a:gd name="connsiteY5" fmla="*/ 2117725 h 2552700"/>
                <a:gd name="connsiteX6" fmla="*/ 190500 w 1530350"/>
                <a:gd name="connsiteY6" fmla="*/ 2149475 h 2552700"/>
                <a:gd name="connsiteX7" fmla="*/ 250825 w 1530350"/>
                <a:gd name="connsiteY7" fmla="*/ 2187575 h 2552700"/>
                <a:gd name="connsiteX8" fmla="*/ 250825 w 1530350"/>
                <a:gd name="connsiteY8" fmla="*/ 2251075 h 2552700"/>
                <a:gd name="connsiteX9" fmla="*/ 295275 w 1530350"/>
                <a:gd name="connsiteY9" fmla="*/ 2276475 h 2552700"/>
                <a:gd name="connsiteX10" fmla="*/ 327025 w 1530350"/>
                <a:gd name="connsiteY10" fmla="*/ 2339975 h 2552700"/>
                <a:gd name="connsiteX11" fmla="*/ 355600 w 1530350"/>
                <a:gd name="connsiteY11" fmla="*/ 2333625 h 2552700"/>
                <a:gd name="connsiteX12" fmla="*/ 393700 w 1530350"/>
                <a:gd name="connsiteY12" fmla="*/ 2374900 h 2552700"/>
                <a:gd name="connsiteX13" fmla="*/ 485775 w 1530350"/>
                <a:gd name="connsiteY13" fmla="*/ 2346325 h 2552700"/>
                <a:gd name="connsiteX14" fmla="*/ 577850 w 1530350"/>
                <a:gd name="connsiteY14" fmla="*/ 2508250 h 2552700"/>
                <a:gd name="connsiteX15" fmla="*/ 600075 w 1530350"/>
                <a:gd name="connsiteY15" fmla="*/ 2486025 h 2552700"/>
                <a:gd name="connsiteX16" fmla="*/ 625475 w 1530350"/>
                <a:gd name="connsiteY16" fmla="*/ 2520950 h 2552700"/>
                <a:gd name="connsiteX17" fmla="*/ 654050 w 1530350"/>
                <a:gd name="connsiteY17" fmla="*/ 2498725 h 2552700"/>
                <a:gd name="connsiteX18" fmla="*/ 673100 w 1530350"/>
                <a:gd name="connsiteY18" fmla="*/ 2543175 h 2552700"/>
                <a:gd name="connsiteX19" fmla="*/ 720725 w 1530350"/>
                <a:gd name="connsiteY19" fmla="*/ 2552700 h 2552700"/>
                <a:gd name="connsiteX20" fmla="*/ 854075 w 1530350"/>
                <a:gd name="connsiteY20" fmla="*/ 2324100 h 2552700"/>
                <a:gd name="connsiteX21" fmla="*/ 1003300 w 1530350"/>
                <a:gd name="connsiteY21" fmla="*/ 2273300 h 2552700"/>
                <a:gd name="connsiteX22" fmla="*/ 1530350 w 1530350"/>
                <a:gd name="connsiteY22" fmla="*/ 1289050 h 2552700"/>
                <a:gd name="connsiteX23" fmla="*/ 1476375 w 1530350"/>
                <a:gd name="connsiteY23" fmla="*/ 1289050 h 2552700"/>
                <a:gd name="connsiteX24" fmla="*/ 1393825 w 1530350"/>
                <a:gd name="connsiteY24" fmla="*/ 1079500 h 2552700"/>
                <a:gd name="connsiteX25" fmla="*/ 1412875 w 1530350"/>
                <a:gd name="connsiteY25" fmla="*/ 1054100 h 2552700"/>
                <a:gd name="connsiteX26" fmla="*/ 1463675 w 1530350"/>
                <a:gd name="connsiteY26" fmla="*/ 1044575 h 2552700"/>
                <a:gd name="connsiteX27" fmla="*/ 1498600 w 1530350"/>
                <a:gd name="connsiteY27" fmla="*/ 1003300 h 2552700"/>
                <a:gd name="connsiteX28" fmla="*/ 1495425 w 1530350"/>
                <a:gd name="connsiteY28" fmla="*/ 965200 h 2552700"/>
                <a:gd name="connsiteX29" fmla="*/ 1365250 w 1530350"/>
                <a:gd name="connsiteY29" fmla="*/ 781050 h 2552700"/>
                <a:gd name="connsiteX30" fmla="*/ 1355725 w 1530350"/>
                <a:gd name="connsiteY30" fmla="*/ 730250 h 2552700"/>
                <a:gd name="connsiteX31" fmla="*/ 1292225 w 1530350"/>
                <a:gd name="connsiteY31" fmla="*/ 692150 h 2552700"/>
                <a:gd name="connsiteX32" fmla="*/ 1270000 w 1530350"/>
                <a:gd name="connsiteY32" fmla="*/ 488950 h 2552700"/>
                <a:gd name="connsiteX33" fmla="*/ 1308100 w 1530350"/>
                <a:gd name="connsiteY33" fmla="*/ 400050 h 2552700"/>
                <a:gd name="connsiteX34" fmla="*/ 1368425 w 1530350"/>
                <a:gd name="connsiteY34" fmla="*/ 314325 h 2552700"/>
                <a:gd name="connsiteX35" fmla="*/ 1371600 w 1530350"/>
                <a:gd name="connsiteY35" fmla="*/ 225425 h 2552700"/>
                <a:gd name="connsiteX36" fmla="*/ 1276350 w 1530350"/>
                <a:gd name="connsiteY36" fmla="*/ 219075 h 2552700"/>
                <a:gd name="connsiteX37" fmla="*/ 1216025 w 1530350"/>
                <a:gd name="connsiteY37" fmla="*/ 31750 h 2552700"/>
                <a:gd name="connsiteX38" fmla="*/ 1146175 w 1530350"/>
                <a:gd name="connsiteY38" fmla="*/ 0 h 2552700"/>
                <a:gd name="connsiteX39" fmla="*/ 1073150 w 1530350"/>
                <a:gd name="connsiteY39" fmla="*/ 38100 h 2552700"/>
                <a:gd name="connsiteX40" fmla="*/ 987425 w 1530350"/>
                <a:gd name="connsiteY40" fmla="*/ 57150 h 2552700"/>
                <a:gd name="connsiteX41" fmla="*/ 968375 w 1530350"/>
                <a:gd name="connsiteY41" fmla="*/ 107950 h 2552700"/>
                <a:gd name="connsiteX42" fmla="*/ 930275 w 1530350"/>
                <a:gd name="connsiteY42" fmla="*/ 101600 h 2552700"/>
                <a:gd name="connsiteX43" fmla="*/ 920750 w 1530350"/>
                <a:gd name="connsiteY43" fmla="*/ 171450 h 2552700"/>
                <a:gd name="connsiteX44" fmla="*/ 787400 w 1530350"/>
                <a:gd name="connsiteY44" fmla="*/ 187325 h 2552700"/>
                <a:gd name="connsiteX45" fmla="*/ 723900 w 1530350"/>
                <a:gd name="connsiteY45" fmla="*/ 203200 h 2552700"/>
                <a:gd name="connsiteX46" fmla="*/ 539750 w 1530350"/>
                <a:gd name="connsiteY46" fmla="*/ 263525 h 2552700"/>
                <a:gd name="connsiteX47" fmla="*/ 466725 w 1530350"/>
                <a:gd name="connsiteY47" fmla="*/ 244475 h 2552700"/>
                <a:gd name="connsiteX48" fmla="*/ 431800 w 1530350"/>
                <a:gd name="connsiteY48" fmla="*/ 247650 h 2552700"/>
                <a:gd name="connsiteX49" fmla="*/ 384175 w 1530350"/>
                <a:gd name="connsiteY49" fmla="*/ 206375 h 2552700"/>
                <a:gd name="connsiteX50" fmla="*/ 323850 w 1530350"/>
                <a:gd name="connsiteY50" fmla="*/ 257175 h 2552700"/>
                <a:gd name="connsiteX0" fmla="*/ 0 w 1549400"/>
                <a:gd name="connsiteY0" fmla="*/ 1990725 h 2552700"/>
                <a:gd name="connsiteX1" fmla="*/ 31750 w 1549400"/>
                <a:gd name="connsiteY1" fmla="*/ 2047875 h 2552700"/>
                <a:gd name="connsiteX2" fmla="*/ 127000 w 1549400"/>
                <a:gd name="connsiteY2" fmla="*/ 2041525 h 2552700"/>
                <a:gd name="connsiteX3" fmla="*/ 136525 w 1549400"/>
                <a:gd name="connsiteY3" fmla="*/ 2082800 h 2552700"/>
                <a:gd name="connsiteX4" fmla="*/ 171450 w 1549400"/>
                <a:gd name="connsiteY4" fmla="*/ 2082800 h 2552700"/>
                <a:gd name="connsiteX5" fmla="*/ 215900 w 1549400"/>
                <a:gd name="connsiteY5" fmla="*/ 2117725 h 2552700"/>
                <a:gd name="connsiteX6" fmla="*/ 190500 w 1549400"/>
                <a:gd name="connsiteY6" fmla="*/ 2149475 h 2552700"/>
                <a:gd name="connsiteX7" fmla="*/ 250825 w 1549400"/>
                <a:gd name="connsiteY7" fmla="*/ 2187575 h 2552700"/>
                <a:gd name="connsiteX8" fmla="*/ 250825 w 1549400"/>
                <a:gd name="connsiteY8" fmla="*/ 2251075 h 2552700"/>
                <a:gd name="connsiteX9" fmla="*/ 295275 w 1549400"/>
                <a:gd name="connsiteY9" fmla="*/ 2276475 h 2552700"/>
                <a:gd name="connsiteX10" fmla="*/ 327025 w 1549400"/>
                <a:gd name="connsiteY10" fmla="*/ 2339975 h 2552700"/>
                <a:gd name="connsiteX11" fmla="*/ 355600 w 1549400"/>
                <a:gd name="connsiteY11" fmla="*/ 2333625 h 2552700"/>
                <a:gd name="connsiteX12" fmla="*/ 393700 w 1549400"/>
                <a:gd name="connsiteY12" fmla="*/ 2374900 h 2552700"/>
                <a:gd name="connsiteX13" fmla="*/ 485775 w 1549400"/>
                <a:gd name="connsiteY13" fmla="*/ 2346325 h 2552700"/>
                <a:gd name="connsiteX14" fmla="*/ 577850 w 1549400"/>
                <a:gd name="connsiteY14" fmla="*/ 2508250 h 2552700"/>
                <a:gd name="connsiteX15" fmla="*/ 600075 w 1549400"/>
                <a:gd name="connsiteY15" fmla="*/ 2486025 h 2552700"/>
                <a:gd name="connsiteX16" fmla="*/ 625475 w 1549400"/>
                <a:gd name="connsiteY16" fmla="*/ 2520950 h 2552700"/>
                <a:gd name="connsiteX17" fmla="*/ 654050 w 1549400"/>
                <a:gd name="connsiteY17" fmla="*/ 2498725 h 2552700"/>
                <a:gd name="connsiteX18" fmla="*/ 673100 w 1549400"/>
                <a:gd name="connsiteY18" fmla="*/ 2543175 h 2552700"/>
                <a:gd name="connsiteX19" fmla="*/ 720725 w 1549400"/>
                <a:gd name="connsiteY19" fmla="*/ 2552700 h 2552700"/>
                <a:gd name="connsiteX20" fmla="*/ 854075 w 1549400"/>
                <a:gd name="connsiteY20" fmla="*/ 2324100 h 2552700"/>
                <a:gd name="connsiteX21" fmla="*/ 1003300 w 1549400"/>
                <a:gd name="connsiteY21" fmla="*/ 2273300 h 2552700"/>
                <a:gd name="connsiteX22" fmla="*/ 1549400 w 1549400"/>
                <a:gd name="connsiteY22" fmla="*/ 1292225 h 2552700"/>
                <a:gd name="connsiteX23" fmla="*/ 1476375 w 1549400"/>
                <a:gd name="connsiteY23" fmla="*/ 1289050 h 2552700"/>
                <a:gd name="connsiteX24" fmla="*/ 1393825 w 1549400"/>
                <a:gd name="connsiteY24" fmla="*/ 1079500 h 2552700"/>
                <a:gd name="connsiteX25" fmla="*/ 1412875 w 1549400"/>
                <a:gd name="connsiteY25" fmla="*/ 1054100 h 2552700"/>
                <a:gd name="connsiteX26" fmla="*/ 1463675 w 1549400"/>
                <a:gd name="connsiteY26" fmla="*/ 1044575 h 2552700"/>
                <a:gd name="connsiteX27" fmla="*/ 1498600 w 1549400"/>
                <a:gd name="connsiteY27" fmla="*/ 1003300 h 2552700"/>
                <a:gd name="connsiteX28" fmla="*/ 1495425 w 1549400"/>
                <a:gd name="connsiteY28" fmla="*/ 965200 h 2552700"/>
                <a:gd name="connsiteX29" fmla="*/ 1365250 w 1549400"/>
                <a:gd name="connsiteY29" fmla="*/ 781050 h 2552700"/>
                <a:gd name="connsiteX30" fmla="*/ 1355725 w 1549400"/>
                <a:gd name="connsiteY30" fmla="*/ 730250 h 2552700"/>
                <a:gd name="connsiteX31" fmla="*/ 1292225 w 1549400"/>
                <a:gd name="connsiteY31" fmla="*/ 692150 h 2552700"/>
                <a:gd name="connsiteX32" fmla="*/ 1270000 w 1549400"/>
                <a:gd name="connsiteY32" fmla="*/ 488950 h 2552700"/>
                <a:gd name="connsiteX33" fmla="*/ 1308100 w 1549400"/>
                <a:gd name="connsiteY33" fmla="*/ 400050 h 2552700"/>
                <a:gd name="connsiteX34" fmla="*/ 1368425 w 1549400"/>
                <a:gd name="connsiteY34" fmla="*/ 314325 h 2552700"/>
                <a:gd name="connsiteX35" fmla="*/ 1371600 w 1549400"/>
                <a:gd name="connsiteY35" fmla="*/ 225425 h 2552700"/>
                <a:gd name="connsiteX36" fmla="*/ 1276350 w 1549400"/>
                <a:gd name="connsiteY36" fmla="*/ 219075 h 2552700"/>
                <a:gd name="connsiteX37" fmla="*/ 1216025 w 1549400"/>
                <a:gd name="connsiteY37" fmla="*/ 31750 h 2552700"/>
                <a:gd name="connsiteX38" fmla="*/ 1146175 w 1549400"/>
                <a:gd name="connsiteY38" fmla="*/ 0 h 2552700"/>
                <a:gd name="connsiteX39" fmla="*/ 1073150 w 1549400"/>
                <a:gd name="connsiteY39" fmla="*/ 38100 h 2552700"/>
                <a:gd name="connsiteX40" fmla="*/ 987425 w 1549400"/>
                <a:gd name="connsiteY40" fmla="*/ 57150 h 2552700"/>
                <a:gd name="connsiteX41" fmla="*/ 968375 w 1549400"/>
                <a:gd name="connsiteY41" fmla="*/ 107950 h 2552700"/>
                <a:gd name="connsiteX42" fmla="*/ 930275 w 1549400"/>
                <a:gd name="connsiteY42" fmla="*/ 101600 h 2552700"/>
                <a:gd name="connsiteX43" fmla="*/ 920750 w 1549400"/>
                <a:gd name="connsiteY43" fmla="*/ 171450 h 2552700"/>
                <a:gd name="connsiteX44" fmla="*/ 787400 w 1549400"/>
                <a:gd name="connsiteY44" fmla="*/ 187325 h 2552700"/>
                <a:gd name="connsiteX45" fmla="*/ 723900 w 1549400"/>
                <a:gd name="connsiteY45" fmla="*/ 203200 h 2552700"/>
                <a:gd name="connsiteX46" fmla="*/ 539750 w 1549400"/>
                <a:gd name="connsiteY46" fmla="*/ 263525 h 2552700"/>
                <a:gd name="connsiteX47" fmla="*/ 466725 w 1549400"/>
                <a:gd name="connsiteY47" fmla="*/ 244475 h 2552700"/>
                <a:gd name="connsiteX48" fmla="*/ 431800 w 1549400"/>
                <a:gd name="connsiteY48" fmla="*/ 247650 h 2552700"/>
                <a:gd name="connsiteX49" fmla="*/ 384175 w 1549400"/>
                <a:gd name="connsiteY49" fmla="*/ 206375 h 2552700"/>
                <a:gd name="connsiteX50" fmla="*/ 323850 w 1549400"/>
                <a:gd name="connsiteY50" fmla="*/ 257175 h 2552700"/>
                <a:gd name="connsiteX0" fmla="*/ 0 w 1593850"/>
                <a:gd name="connsiteY0" fmla="*/ 1990725 h 2552700"/>
                <a:gd name="connsiteX1" fmla="*/ 31750 w 1593850"/>
                <a:gd name="connsiteY1" fmla="*/ 2047875 h 2552700"/>
                <a:gd name="connsiteX2" fmla="*/ 127000 w 1593850"/>
                <a:gd name="connsiteY2" fmla="*/ 2041525 h 2552700"/>
                <a:gd name="connsiteX3" fmla="*/ 136525 w 1593850"/>
                <a:gd name="connsiteY3" fmla="*/ 2082800 h 2552700"/>
                <a:gd name="connsiteX4" fmla="*/ 171450 w 1593850"/>
                <a:gd name="connsiteY4" fmla="*/ 2082800 h 2552700"/>
                <a:gd name="connsiteX5" fmla="*/ 215900 w 1593850"/>
                <a:gd name="connsiteY5" fmla="*/ 2117725 h 2552700"/>
                <a:gd name="connsiteX6" fmla="*/ 190500 w 1593850"/>
                <a:gd name="connsiteY6" fmla="*/ 2149475 h 2552700"/>
                <a:gd name="connsiteX7" fmla="*/ 250825 w 1593850"/>
                <a:gd name="connsiteY7" fmla="*/ 2187575 h 2552700"/>
                <a:gd name="connsiteX8" fmla="*/ 250825 w 1593850"/>
                <a:gd name="connsiteY8" fmla="*/ 2251075 h 2552700"/>
                <a:gd name="connsiteX9" fmla="*/ 295275 w 1593850"/>
                <a:gd name="connsiteY9" fmla="*/ 2276475 h 2552700"/>
                <a:gd name="connsiteX10" fmla="*/ 327025 w 1593850"/>
                <a:gd name="connsiteY10" fmla="*/ 2339975 h 2552700"/>
                <a:gd name="connsiteX11" fmla="*/ 355600 w 1593850"/>
                <a:gd name="connsiteY11" fmla="*/ 2333625 h 2552700"/>
                <a:gd name="connsiteX12" fmla="*/ 393700 w 1593850"/>
                <a:gd name="connsiteY12" fmla="*/ 2374900 h 2552700"/>
                <a:gd name="connsiteX13" fmla="*/ 485775 w 1593850"/>
                <a:gd name="connsiteY13" fmla="*/ 2346325 h 2552700"/>
                <a:gd name="connsiteX14" fmla="*/ 577850 w 1593850"/>
                <a:gd name="connsiteY14" fmla="*/ 2508250 h 2552700"/>
                <a:gd name="connsiteX15" fmla="*/ 600075 w 1593850"/>
                <a:gd name="connsiteY15" fmla="*/ 2486025 h 2552700"/>
                <a:gd name="connsiteX16" fmla="*/ 625475 w 1593850"/>
                <a:gd name="connsiteY16" fmla="*/ 2520950 h 2552700"/>
                <a:gd name="connsiteX17" fmla="*/ 654050 w 1593850"/>
                <a:gd name="connsiteY17" fmla="*/ 2498725 h 2552700"/>
                <a:gd name="connsiteX18" fmla="*/ 673100 w 1593850"/>
                <a:gd name="connsiteY18" fmla="*/ 2543175 h 2552700"/>
                <a:gd name="connsiteX19" fmla="*/ 720725 w 1593850"/>
                <a:gd name="connsiteY19" fmla="*/ 2552700 h 2552700"/>
                <a:gd name="connsiteX20" fmla="*/ 854075 w 1593850"/>
                <a:gd name="connsiteY20" fmla="*/ 2324100 h 2552700"/>
                <a:gd name="connsiteX21" fmla="*/ 1593850 w 1593850"/>
                <a:gd name="connsiteY21" fmla="*/ 1485900 h 2552700"/>
                <a:gd name="connsiteX22" fmla="*/ 1549400 w 1593850"/>
                <a:gd name="connsiteY22" fmla="*/ 1292225 h 2552700"/>
                <a:gd name="connsiteX23" fmla="*/ 1476375 w 1593850"/>
                <a:gd name="connsiteY23" fmla="*/ 1289050 h 2552700"/>
                <a:gd name="connsiteX24" fmla="*/ 1393825 w 1593850"/>
                <a:gd name="connsiteY24" fmla="*/ 1079500 h 2552700"/>
                <a:gd name="connsiteX25" fmla="*/ 1412875 w 1593850"/>
                <a:gd name="connsiteY25" fmla="*/ 1054100 h 2552700"/>
                <a:gd name="connsiteX26" fmla="*/ 1463675 w 1593850"/>
                <a:gd name="connsiteY26" fmla="*/ 1044575 h 2552700"/>
                <a:gd name="connsiteX27" fmla="*/ 1498600 w 1593850"/>
                <a:gd name="connsiteY27" fmla="*/ 1003300 h 2552700"/>
                <a:gd name="connsiteX28" fmla="*/ 1495425 w 1593850"/>
                <a:gd name="connsiteY28" fmla="*/ 965200 h 2552700"/>
                <a:gd name="connsiteX29" fmla="*/ 1365250 w 1593850"/>
                <a:gd name="connsiteY29" fmla="*/ 781050 h 2552700"/>
                <a:gd name="connsiteX30" fmla="*/ 1355725 w 1593850"/>
                <a:gd name="connsiteY30" fmla="*/ 730250 h 2552700"/>
                <a:gd name="connsiteX31" fmla="*/ 1292225 w 1593850"/>
                <a:gd name="connsiteY31" fmla="*/ 692150 h 2552700"/>
                <a:gd name="connsiteX32" fmla="*/ 1270000 w 1593850"/>
                <a:gd name="connsiteY32" fmla="*/ 488950 h 2552700"/>
                <a:gd name="connsiteX33" fmla="*/ 1308100 w 1593850"/>
                <a:gd name="connsiteY33" fmla="*/ 400050 h 2552700"/>
                <a:gd name="connsiteX34" fmla="*/ 1368425 w 1593850"/>
                <a:gd name="connsiteY34" fmla="*/ 314325 h 2552700"/>
                <a:gd name="connsiteX35" fmla="*/ 1371600 w 1593850"/>
                <a:gd name="connsiteY35" fmla="*/ 225425 h 2552700"/>
                <a:gd name="connsiteX36" fmla="*/ 1276350 w 1593850"/>
                <a:gd name="connsiteY36" fmla="*/ 219075 h 2552700"/>
                <a:gd name="connsiteX37" fmla="*/ 1216025 w 1593850"/>
                <a:gd name="connsiteY37" fmla="*/ 31750 h 2552700"/>
                <a:gd name="connsiteX38" fmla="*/ 1146175 w 1593850"/>
                <a:gd name="connsiteY38" fmla="*/ 0 h 2552700"/>
                <a:gd name="connsiteX39" fmla="*/ 1073150 w 1593850"/>
                <a:gd name="connsiteY39" fmla="*/ 38100 h 2552700"/>
                <a:gd name="connsiteX40" fmla="*/ 987425 w 1593850"/>
                <a:gd name="connsiteY40" fmla="*/ 57150 h 2552700"/>
                <a:gd name="connsiteX41" fmla="*/ 968375 w 1593850"/>
                <a:gd name="connsiteY41" fmla="*/ 107950 h 2552700"/>
                <a:gd name="connsiteX42" fmla="*/ 930275 w 1593850"/>
                <a:gd name="connsiteY42" fmla="*/ 101600 h 2552700"/>
                <a:gd name="connsiteX43" fmla="*/ 920750 w 1593850"/>
                <a:gd name="connsiteY43" fmla="*/ 171450 h 2552700"/>
                <a:gd name="connsiteX44" fmla="*/ 787400 w 1593850"/>
                <a:gd name="connsiteY44" fmla="*/ 187325 h 2552700"/>
                <a:gd name="connsiteX45" fmla="*/ 723900 w 1593850"/>
                <a:gd name="connsiteY45" fmla="*/ 203200 h 2552700"/>
                <a:gd name="connsiteX46" fmla="*/ 539750 w 1593850"/>
                <a:gd name="connsiteY46" fmla="*/ 263525 h 2552700"/>
                <a:gd name="connsiteX47" fmla="*/ 466725 w 1593850"/>
                <a:gd name="connsiteY47" fmla="*/ 244475 h 2552700"/>
                <a:gd name="connsiteX48" fmla="*/ 431800 w 1593850"/>
                <a:gd name="connsiteY48" fmla="*/ 247650 h 2552700"/>
                <a:gd name="connsiteX49" fmla="*/ 384175 w 1593850"/>
                <a:gd name="connsiteY49" fmla="*/ 206375 h 2552700"/>
                <a:gd name="connsiteX50" fmla="*/ 323850 w 1593850"/>
                <a:gd name="connsiteY50" fmla="*/ 257175 h 2552700"/>
                <a:gd name="connsiteX0" fmla="*/ 0 w 1647825"/>
                <a:gd name="connsiteY0" fmla="*/ 1990725 h 2552700"/>
                <a:gd name="connsiteX1" fmla="*/ 31750 w 1647825"/>
                <a:gd name="connsiteY1" fmla="*/ 2047875 h 2552700"/>
                <a:gd name="connsiteX2" fmla="*/ 127000 w 1647825"/>
                <a:gd name="connsiteY2" fmla="*/ 2041525 h 2552700"/>
                <a:gd name="connsiteX3" fmla="*/ 136525 w 1647825"/>
                <a:gd name="connsiteY3" fmla="*/ 2082800 h 2552700"/>
                <a:gd name="connsiteX4" fmla="*/ 171450 w 1647825"/>
                <a:gd name="connsiteY4" fmla="*/ 2082800 h 2552700"/>
                <a:gd name="connsiteX5" fmla="*/ 215900 w 1647825"/>
                <a:gd name="connsiteY5" fmla="*/ 2117725 h 2552700"/>
                <a:gd name="connsiteX6" fmla="*/ 190500 w 1647825"/>
                <a:gd name="connsiteY6" fmla="*/ 2149475 h 2552700"/>
                <a:gd name="connsiteX7" fmla="*/ 250825 w 1647825"/>
                <a:gd name="connsiteY7" fmla="*/ 2187575 h 2552700"/>
                <a:gd name="connsiteX8" fmla="*/ 250825 w 1647825"/>
                <a:gd name="connsiteY8" fmla="*/ 2251075 h 2552700"/>
                <a:gd name="connsiteX9" fmla="*/ 295275 w 1647825"/>
                <a:gd name="connsiteY9" fmla="*/ 2276475 h 2552700"/>
                <a:gd name="connsiteX10" fmla="*/ 327025 w 1647825"/>
                <a:gd name="connsiteY10" fmla="*/ 2339975 h 2552700"/>
                <a:gd name="connsiteX11" fmla="*/ 355600 w 1647825"/>
                <a:gd name="connsiteY11" fmla="*/ 2333625 h 2552700"/>
                <a:gd name="connsiteX12" fmla="*/ 393700 w 1647825"/>
                <a:gd name="connsiteY12" fmla="*/ 2374900 h 2552700"/>
                <a:gd name="connsiteX13" fmla="*/ 485775 w 1647825"/>
                <a:gd name="connsiteY13" fmla="*/ 2346325 h 2552700"/>
                <a:gd name="connsiteX14" fmla="*/ 577850 w 1647825"/>
                <a:gd name="connsiteY14" fmla="*/ 2508250 h 2552700"/>
                <a:gd name="connsiteX15" fmla="*/ 600075 w 1647825"/>
                <a:gd name="connsiteY15" fmla="*/ 2486025 h 2552700"/>
                <a:gd name="connsiteX16" fmla="*/ 625475 w 1647825"/>
                <a:gd name="connsiteY16" fmla="*/ 2520950 h 2552700"/>
                <a:gd name="connsiteX17" fmla="*/ 654050 w 1647825"/>
                <a:gd name="connsiteY17" fmla="*/ 2498725 h 2552700"/>
                <a:gd name="connsiteX18" fmla="*/ 673100 w 1647825"/>
                <a:gd name="connsiteY18" fmla="*/ 2543175 h 2552700"/>
                <a:gd name="connsiteX19" fmla="*/ 720725 w 1647825"/>
                <a:gd name="connsiteY19" fmla="*/ 2552700 h 2552700"/>
                <a:gd name="connsiteX20" fmla="*/ 854075 w 1647825"/>
                <a:gd name="connsiteY20" fmla="*/ 2324100 h 2552700"/>
                <a:gd name="connsiteX21" fmla="*/ 1647825 w 1647825"/>
                <a:gd name="connsiteY21" fmla="*/ 1435100 h 2552700"/>
                <a:gd name="connsiteX22" fmla="*/ 1549400 w 1647825"/>
                <a:gd name="connsiteY22" fmla="*/ 1292225 h 2552700"/>
                <a:gd name="connsiteX23" fmla="*/ 1476375 w 1647825"/>
                <a:gd name="connsiteY23" fmla="*/ 1289050 h 2552700"/>
                <a:gd name="connsiteX24" fmla="*/ 1393825 w 1647825"/>
                <a:gd name="connsiteY24" fmla="*/ 1079500 h 2552700"/>
                <a:gd name="connsiteX25" fmla="*/ 1412875 w 1647825"/>
                <a:gd name="connsiteY25" fmla="*/ 1054100 h 2552700"/>
                <a:gd name="connsiteX26" fmla="*/ 1463675 w 1647825"/>
                <a:gd name="connsiteY26" fmla="*/ 1044575 h 2552700"/>
                <a:gd name="connsiteX27" fmla="*/ 1498600 w 1647825"/>
                <a:gd name="connsiteY27" fmla="*/ 1003300 h 2552700"/>
                <a:gd name="connsiteX28" fmla="*/ 1495425 w 1647825"/>
                <a:gd name="connsiteY28" fmla="*/ 965200 h 2552700"/>
                <a:gd name="connsiteX29" fmla="*/ 1365250 w 1647825"/>
                <a:gd name="connsiteY29" fmla="*/ 781050 h 2552700"/>
                <a:gd name="connsiteX30" fmla="*/ 1355725 w 1647825"/>
                <a:gd name="connsiteY30" fmla="*/ 730250 h 2552700"/>
                <a:gd name="connsiteX31" fmla="*/ 1292225 w 1647825"/>
                <a:gd name="connsiteY31" fmla="*/ 692150 h 2552700"/>
                <a:gd name="connsiteX32" fmla="*/ 1270000 w 1647825"/>
                <a:gd name="connsiteY32" fmla="*/ 488950 h 2552700"/>
                <a:gd name="connsiteX33" fmla="*/ 1308100 w 1647825"/>
                <a:gd name="connsiteY33" fmla="*/ 400050 h 2552700"/>
                <a:gd name="connsiteX34" fmla="*/ 1368425 w 1647825"/>
                <a:gd name="connsiteY34" fmla="*/ 314325 h 2552700"/>
                <a:gd name="connsiteX35" fmla="*/ 1371600 w 1647825"/>
                <a:gd name="connsiteY35" fmla="*/ 225425 h 2552700"/>
                <a:gd name="connsiteX36" fmla="*/ 1276350 w 1647825"/>
                <a:gd name="connsiteY36" fmla="*/ 219075 h 2552700"/>
                <a:gd name="connsiteX37" fmla="*/ 1216025 w 1647825"/>
                <a:gd name="connsiteY37" fmla="*/ 31750 h 2552700"/>
                <a:gd name="connsiteX38" fmla="*/ 1146175 w 1647825"/>
                <a:gd name="connsiteY38" fmla="*/ 0 h 2552700"/>
                <a:gd name="connsiteX39" fmla="*/ 1073150 w 1647825"/>
                <a:gd name="connsiteY39" fmla="*/ 38100 h 2552700"/>
                <a:gd name="connsiteX40" fmla="*/ 987425 w 1647825"/>
                <a:gd name="connsiteY40" fmla="*/ 57150 h 2552700"/>
                <a:gd name="connsiteX41" fmla="*/ 968375 w 1647825"/>
                <a:gd name="connsiteY41" fmla="*/ 107950 h 2552700"/>
                <a:gd name="connsiteX42" fmla="*/ 930275 w 1647825"/>
                <a:gd name="connsiteY42" fmla="*/ 101600 h 2552700"/>
                <a:gd name="connsiteX43" fmla="*/ 920750 w 1647825"/>
                <a:gd name="connsiteY43" fmla="*/ 171450 h 2552700"/>
                <a:gd name="connsiteX44" fmla="*/ 787400 w 1647825"/>
                <a:gd name="connsiteY44" fmla="*/ 187325 h 2552700"/>
                <a:gd name="connsiteX45" fmla="*/ 723900 w 1647825"/>
                <a:gd name="connsiteY45" fmla="*/ 203200 h 2552700"/>
                <a:gd name="connsiteX46" fmla="*/ 539750 w 1647825"/>
                <a:gd name="connsiteY46" fmla="*/ 263525 h 2552700"/>
                <a:gd name="connsiteX47" fmla="*/ 466725 w 1647825"/>
                <a:gd name="connsiteY47" fmla="*/ 244475 h 2552700"/>
                <a:gd name="connsiteX48" fmla="*/ 431800 w 1647825"/>
                <a:gd name="connsiteY48" fmla="*/ 247650 h 2552700"/>
                <a:gd name="connsiteX49" fmla="*/ 384175 w 1647825"/>
                <a:gd name="connsiteY49" fmla="*/ 206375 h 2552700"/>
                <a:gd name="connsiteX50" fmla="*/ 323850 w 1647825"/>
                <a:gd name="connsiteY50" fmla="*/ 257175 h 2552700"/>
                <a:gd name="connsiteX0" fmla="*/ 0 w 1717675"/>
                <a:gd name="connsiteY0" fmla="*/ 1990725 h 2552700"/>
                <a:gd name="connsiteX1" fmla="*/ 31750 w 1717675"/>
                <a:gd name="connsiteY1" fmla="*/ 2047875 h 2552700"/>
                <a:gd name="connsiteX2" fmla="*/ 127000 w 1717675"/>
                <a:gd name="connsiteY2" fmla="*/ 2041525 h 2552700"/>
                <a:gd name="connsiteX3" fmla="*/ 136525 w 1717675"/>
                <a:gd name="connsiteY3" fmla="*/ 2082800 h 2552700"/>
                <a:gd name="connsiteX4" fmla="*/ 171450 w 1717675"/>
                <a:gd name="connsiteY4" fmla="*/ 2082800 h 2552700"/>
                <a:gd name="connsiteX5" fmla="*/ 215900 w 1717675"/>
                <a:gd name="connsiteY5" fmla="*/ 2117725 h 2552700"/>
                <a:gd name="connsiteX6" fmla="*/ 190500 w 1717675"/>
                <a:gd name="connsiteY6" fmla="*/ 2149475 h 2552700"/>
                <a:gd name="connsiteX7" fmla="*/ 250825 w 1717675"/>
                <a:gd name="connsiteY7" fmla="*/ 2187575 h 2552700"/>
                <a:gd name="connsiteX8" fmla="*/ 250825 w 1717675"/>
                <a:gd name="connsiteY8" fmla="*/ 2251075 h 2552700"/>
                <a:gd name="connsiteX9" fmla="*/ 295275 w 1717675"/>
                <a:gd name="connsiteY9" fmla="*/ 2276475 h 2552700"/>
                <a:gd name="connsiteX10" fmla="*/ 327025 w 1717675"/>
                <a:gd name="connsiteY10" fmla="*/ 2339975 h 2552700"/>
                <a:gd name="connsiteX11" fmla="*/ 355600 w 1717675"/>
                <a:gd name="connsiteY11" fmla="*/ 2333625 h 2552700"/>
                <a:gd name="connsiteX12" fmla="*/ 393700 w 1717675"/>
                <a:gd name="connsiteY12" fmla="*/ 2374900 h 2552700"/>
                <a:gd name="connsiteX13" fmla="*/ 485775 w 1717675"/>
                <a:gd name="connsiteY13" fmla="*/ 2346325 h 2552700"/>
                <a:gd name="connsiteX14" fmla="*/ 577850 w 1717675"/>
                <a:gd name="connsiteY14" fmla="*/ 2508250 h 2552700"/>
                <a:gd name="connsiteX15" fmla="*/ 600075 w 1717675"/>
                <a:gd name="connsiteY15" fmla="*/ 2486025 h 2552700"/>
                <a:gd name="connsiteX16" fmla="*/ 625475 w 1717675"/>
                <a:gd name="connsiteY16" fmla="*/ 2520950 h 2552700"/>
                <a:gd name="connsiteX17" fmla="*/ 654050 w 1717675"/>
                <a:gd name="connsiteY17" fmla="*/ 2498725 h 2552700"/>
                <a:gd name="connsiteX18" fmla="*/ 673100 w 1717675"/>
                <a:gd name="connsiteY18" fmla="*/ 2543175 h 2552700"/>
                <a:gd name="connsiteX19" fmla="*/ 720725 w 1717675"/>
                <a:gd name="connsiteY19" fmla="*/ 2552700 h 2552700"/>
                <a:gd name="connsiteX20" fmla="*/ 1717675 w 1717675"/>
                <a:gd name="connsiteY20" fmla="*/ 1616075 h 2552700"/>
                <a:gd name="connsiteX21" fmla="*/ 1647825 w 1717675"/>
                <a:gd name="connsiteY21" fmla="*/ 1435100 h 2552700"/>
                <a:gd name="connsiteX22" fmla="*/ 1549400 w 1717675"/>
                <a:gd name="connsiteY22" fmla="*/ 1292225 h 2552700"/>
                <a:gd name="connsiteX23" fmla="*/ 1476375 w 1717675"/>
                <a:gd name="connsiteY23" fmla="*/ 1289050 h 2552700"/>
                <a:gd name="connsiteX24" fmla="*/ 1393825 w 1717675"/>
                <a:gd name="connsiteY24" fmla="*/ 1079500 h 2552700"/>
                <a:gd name="connsiteX25" fmla="*/ 1412875 w 1717675"/>
                <a:gd name="connsiteY25" fmla="*/ 1054100 h 2552700"/>
                <a:gd name="connsiteX26" fmla="*/ 1463675 w 1717675"/>
                <a:gd name="connsiteY26" fmla="*/ 1044575 h 2552700"/>
                <a:gd name="connsiteX27" fmla="*/ 1498600 w 1717675"/>
                <a:gd name="connsiteY27" fmla="*/ 1003300 h 2552700"/>
                <a:gd name="connsiteX28" fmla="*/ 1495425 w 1717675"/>
                <a:gd name="connsiteY28" fmla="*/ 965200 h 2552700"/>
                <a:gd name="connsiteX29" fmla="*/ 1365250 w 1717675"/>
                <a:gd name="connsiteY29" fmla="*/ 781050 h 2552700"/>
                <a:gd name="connsiteX30" fmla="*/ 1355725 w 1717675"/>
                <a:gd name="connsiteY30" fmla="*/ 730250 h 2552700"/>
                <a:gd name="connsiteX31" fmla="*/ 1292225 w 1717675"/>
                <a:gd name="connsiteY31" fmla="*/ 692150 h 2552700"/>
                <a:gd name="connsiteX32" fmla="*/ 1270000 w 1717675"/>
                <a:gd name="connsiteY32" fmla="*/ 488950 h 2552700"/>
                <a:gd name="connsiteX33" fmla="*/ 1308100 w 1717675"/>
                <a:gd name="connsiteY33" fmla="*/ 400050 h 2552700"/>
                <a:gd name="connsiteX34" fmla="*/ 1368425 w 1717675"/>
                <a:gd name="connsiteY34" fmla="*/ 314325 h 2552700"/>
                <a:gd name="connsiteX35" fmla="*/ 1371600 w 1717675"/>
                <a:gd name="connsiteY35" fmla="*/ 225425 h 2552700"/>
                <a:gd name="connsiteX36" fmla="*/ 1276350 w 1717675"/>
                <a:gd name="connsiteY36" fmla="*/ 219075 h 2552700"/>
                <a:gd name="connsiteX37" fmla="*/ 1216025 w 1717675"/>
                <a:gd name="connsiteY37" fmla="*/ 31750 h 2552700"/>
                <a:gd name="connsiteX38" fmla="*/ 1146175 w 1717675"/>
                <a:gd name="connsiteY38" fmla="*/ 0 h 2552700"/>
                <a:gd name="connsiteX39" fmla="*/ 1073150 w 1717675"/>
                <a:gd name="connsiteY39" fmla="*/ 38100 h 2552700"/>
                <a:gd name="connsiteX40" fmla="*/ 987425 w 1717675"/>
                <a:gd name="connsiteY40" fmla="*/ 57150 h 2552700"/>
                <a:gd name="connsiteX41" fmla="*/ 968375 w 1717675"/>
                <a:gd name="connsiteY41" fmla="*/ 107950 h 2552700"/>
                <a:gd name="connsiteX42" fmla="*/ 930275 w 1717675"/>
                <a:gd name="connsiteY42" fmla="*/ 101600 h 2552700"/>
                <a:gd name="connsiteX43" fmla="*/ 920750 w 1717675"/>
                <a:gd name="connsiteY43" fmla="*/ 171450 h 2552700"/>
                <a:gd name="connsiteX44" fmla="*/ 787400 w 1717675"/>
                <a:gd name="connsiteY44" fmla="*/ 187325 h 2552700"/>
                <a:gd name="connsiteX45" fmla="*/ 723900 w 1717675"/>
                <a:gd name="connsiteY45" fmla="*/ 203200 h 2552700"/>
                <a:gd name="connsiteX46" fmla="*/ 539750 w 1717675"/>
                <a:gd name="connsiteY46" fmla="*/ 263525 h 2552700"/>
                <a:gd name="connsiteX47" fmla="*/ 466725 w 1717675"/>
                <a:gd name="connsiteY47" fmla="*/ 244475 h 2552700"/>
                <a:gd name="connsiteX48" fmla="*/ 431800 w 1717675"/>
                <a:gd name="connsiteY48" fmla="*/ 247650 h 2552700"/>
                <a:gd name="connsiteX49" fmla="*/ 384175 w 1717675"/>
                <a:gd name="connsiteY49" fmla="*/ 206375 h 2552700"/>
                <a:gd name="connsiteX50" fmla="*/ 323850 w 1717675"/>
                <a:gd name="connsiteY50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1717675 w 1725400"/>
                <a:gd name="connsiteY20" fmla="*/ 1616075 h 2552700"/>
                <a:gd name="connsiteX21" fmla="*/ 1725400 w 1725400"/>
                <a:gd name="connsiteY21" fmla="*/ 1605461 h 2552700"/>
                <a:gd name="connsiteX22" fmla="*/ 1647825 w 1725400"/>
                <a:gd name="connsiteY22" fmla="*/ 1435100 h 2552700"/>
                <a:gd name="connsiteX23" fmla="*/ 1549400 w 1725400"/>
                <a:gd name="connsiteY23" fmla="*/ 1292225 h 2552700"/>
                <a:gd name="connsiteX24" fmla="*/ 1476375 w 1725400"/>
                <a:gd name="connsiteY24" fmla="*/ 1289050 h 2552700"/>
                <a:gd name="connsiteX25" fmla="*/ 1393825 w 1725400"/>
                <a:gd name="connsiteY25" fmla="*/ 1079500 h 2552700"/>
                <a:gd name="connsiteX26" fmla="*/ 1412875 w 1725400"/>
                <a:gd name="connsiteY26" fmla="*/ 1054100 h 2552700"/>
                <a:gd name="connsiteX27" fmla="*/ 1463675 w 1725400"/>
                <a:gd name="connsiteY27" fmla="*/ 1044575 h 2552700"/>
                <a:gd name="connsiteX28" fmla="*/ 1498600 w 1725400"/>
                <a:gd name="connsiteY28" fmla="*/ 1003300 h 2552700"/>
                <a:gd name="connsiteX29" fmla="*/ 1495425 w 1725400"/>
                <a:gd name="connsiteY29" fmla="*/ 965200 h 2552700"/>
                <a:gd name="connsiteX30" fmla="*/ 1365250 w 1725400"/>
                <a:gd name="connsiteY30" fmla="*/ 781050 h 2552700"/>
                <a:gd name="connsiteX31" fmla="*/ 1355725 w 1725400"/>
                <a:gd name="connsiteY31" fmla="*/ 730250 h 2552700"/>
                <a:gd name="connsiteX32" fmla="*/ 1292225 w 1725400"/>
                <a:gd name="connsiteY32" fmla="*/ 692150 h 2552700"/>
                <a:gd name="connsiteX33" fmla="*/ 1270000 w 1725400"/>
                <a:gd name="connsiteY33" fmla="*/ 488950 h 2552700"/>
                <a:gd name="connsiteX34" fmla="*/ 1308100 w 1725400"/>
                <a:gd name="connsiteY34" fmla="*/ 400050 h 2552700"/>
                <a:gd name="connsiteX35" fmla="*/ 1368425 w 1725400"/>
                <a:gd name="connsiteY35" fmla="*/ 314325 h 2552700"/>
                <a:gd name="connsiteX36" fmla="*/ 1371600 w 1725400"/>
                <a:gd name="connsiteY36" fmla="*/ 225425 h 2552700"/>
                <a:gd name="connsiteX37" fmla="*/ 1276350 w 1725400"/>
                <a:gd name="connsiteY37" fmla="*/ 219075 h 2552700"/>
                <a:gd name="connsiteX38" fmla="*/ 1216025 w 1725400"/>
                <a:gd name="connsiteY38" fmla="*/ 31750 h 2552700"/>
                <a:gd name="connsiteX39" fmla="*/ 1146175 w 1725400"/>
                <a:gd name="connsiteY39" fmla="*/ 0 h 2552700"/>
                <a:gd name="connsiteX40" fmla="*/ 1073150 w 1725400"/>
                <a:gd name="connsiteY40" fmla="*/ 38100 h 2552700"/>
                <a:gd name="connsiteX41" fmla="*/ 987425 w 1725400"/>
                <a:gd name="connsiteY41" fmla="*/ 57150 h 2552700"/>
                <a:gd name="connsiteX42" fmla="*/ 968375 w 1725400"/>
                <a:gd name="connsiteY42" fmla="*/ 107950 h 2552700"/>
                <a:gd name="connsiteX43" fmla="*/ 930275 w 1725400"/>
                <a:gd name="connsiteY43" fmla="*/ 101600 h 2552700"/>
                <a:gd name="connsiteX44" fmla="*/ 920750 w 1725400"/>
                <a:gd name="connsiteY44" fmla="*/ 171450 h 2552700"/>
                <a:gd name="connsiteX45" fmla="*/ 787400 w 1725400"/>
                <a:gd name="connsiteY45" fmla="*/ 187325 h 2552700"/>
                <a:gd name="connsiteX46" fmla="*/ 723900 w 1725400"/>
                <a:gd name="connsiteY46" fmla="*/ 203200 h 2552700"/>
                <a:gd name="connsiteX47" fmla="*/ 539750 w 1725400"/>
                <a:gd name="connsiteY47" fmla="*/ 263525 h 2552700"/>
                <a:gd name="connsiteX48" fmla="*/ 466725 w 1725400"/>
                <a:gd name="connsiteY48" fmla="*/ 244475 h 2552700"/>
                <a:gd name="connsiteX49" fmla="*/ 431800 w 1725400"/>
                <a:gd name="connsiteY49" fmla="*/ 247650 h 2552700"/>
                <a:gd name="connsiteX50" fmla="*/ 384175 w 1725400"/>
                <a:gd name="connsiteY50" fmla="*/ 206375 h 2552700"/>
                <a:gd name="connsiteX51" fmla="*/ 323850 w 1725400"/>
                <a:gd name="connsiteY51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725274 w 1725400"/>
                <a:gd name="connsiteY20" fmla="*/ 2551611 h 2552700"/>
                <a:gd name="connsiteX21" fmla="*/ 1717675 w 1725400"/>
                <a:gd name="connsiteY21" fmla="*/ 1616075 h 2552700"/>
                <a:gd name="connsiteX22" fmla="*/ 1725400 w 1725400"/>
                <a:gd name="connsiteY22" fmla="*/ 1605461 h 2552700"/>
                <a:gd name="connsiteX23" fmla="*/ 1647825 w 1725400"/>
                <a:gd name="connsiteY23" fmla="*/ 1435100 h 2552700"/>
                <a:gd name="connsiteX24" fmla="*/ 1549400 w 1725400"/>
                <a:gd name="connsiteY24" fmla="*/ 1292225 h 2552700"/>
                <a:gd name="connsiteX25" fmla="*/ 1476375 w 1725400"/>
                <a:gd name="connsiteY25" fmla="*/ 1289050 h 2552700"/>
                <a:gd name="connsiteX26" fmla="*/ 1393825 w 1725400"/>
                <a:gd name="connsiteY26" fmla="*/ 1079500 h 2552700"/>
                <a:gd name="connsiteX27" fmla="*/ 1412875 w 1725400"/>
                <a:gd name="connsiteY27" fmla="*/ 1054100 h 2552700"/>
                <a:gd name="connsiteX28" fmla="*/ 1463675 w 1725400"/>
                <a:gd name="connsiteY28" fmla="*/ 1044575 h 2552700"/>
                <a:gd name="connsiteX29" fmla="*/ 1498600 w 1725400"/>
                <a:gd name="connsiteY29" fmla="*/ 1003300 h 2552700"/>
                <a:gd name="connsiteX30" fmla="*/ 1495425 w 1725400"/>
                <a:gd name="connsiteY30" fmla="*/ 965200 h 2552700"/>
                <a:gd name="connsiteX31" fmla="*/ 1365250 w 1725400"/>
                <a:gd name="connsiteY31" fmla="*/ 781050 h 2552700"/>
                <a:gd name="connsiteX32" fmla="*/ 1355725 w 1725400"/>
                <a:gd name="connsiteY32" fmla="*/ 730250 h 2552700"/>
                <a:gd name="connsiteX33" fmla="*/ 1292225 w 1725400"/>
                <a:gd name="connsiteY33" fmla="*/ 692150 h 2552700"/>
                <a:gd name="connsiteX34" fmla="*/ 1270000 w 1725400"/>
                <a:gd name="connsiteY34" fmla="*/ 488950 h 2552700"/>
                <a:gd name="connsiteX35" fmla="*/ 1308100 w 1725400"/>
                <a:gd name="connsiteY35" fmla="*/ 400050 h 2552700"/>
                <a:gd name="connsiteX36" fmla="*/ 1368425 w 1725400"/>
                <a:gd name="connsiteY36" fmla="*/ 314325 h 2552700"/>
                <a:gd name="connsiteX37" fmla="*/ 1371600 w 1725400"/>
                <a:gd name="connsiteY37" fmla="*/ 225425 h 2552700"/>
                <a:gd name="connsiteX38" fmla="*/ 1276350 w 1725400"/>
                <a:gd name="connsiteY38" fmla="*/ 219075 h 2552700"/>
                <a:gd name="connsiteX39" fmla="*/ 1216025 w 1725400"/>
                <a:gd name="connsiteY39" fmla="*/ 31750 h 2552700"/>
                <a:gd name="connsiteX40" fmla="*/ 1146175 w 1725400"/>
                <a:gd name="connsiteY40" fmla="*/ 0 h 2552700"/>
                <a:gd name="connsiteX41" fmla="*/ 1073150 w 1725400"/>
                <a:gd name="connsiteY41" fmla="*/ 38100 h 2552700"/>
                <a:gd name="connsiteX42" fmla="*/ 987425 w 1725400"/>
                <a:gd name="connsiteY42" fmla="*/ 57150 h 2552700"/>
                <a:gd name="connsiteX43" fmla="*/ 968375 w 1725400"/>
                <a:gd name="connsiteY43" fmla="*/ 107950 h 2552700"/>
                <a:gd name="connsiteX44" fmla="*/ 930275 w 1725400"/>
                <a:gd name="connsiteY44" fmla="*/ 101600 h 2552700"/>
                <a:gd name="connsiteX45" fmla="*/ 920750 w 1725400"/>
                <a:gd name="connsiteY45" fmla="*/ 171450 h 2552700"/>
                <a:gd name="connsiteX46" fmla="*/ 787400 w 1725400"/>
                <a:gd name="connsiteY46" fmla="*/ 187325 h 2552700"/>
                <a:gd name="connsiteX47" fmla="*/ 723900 w 1725400"/>
                <a:gd name="connsiteY47" fmla="*/ 203200 h 2552700"/>
                <a:gd name="connsiteX48" fmla="*/ 539750 w 1725400"/>
                <a:gd name="connsiteY48" fmla="*/ 263525 h 2552700"/>
                <a:gd name="connsiteX49" fmla="*/ 466725 w 1725400"/>
                <a:gd name="connsiteY49" fmla="*/ 244475 h 2552700"/>
                <a:gd name="connsiteX50" fmla="*/ 431800 w 1725400"/>
                <a:gd name="connsiteY50" fmla="*/ 247650 h 2552700"/>
                <a:gd name="connsiteX51" fmla="*/ 384175 w 1725400"/>
                <a:gd name="connsiteY51" fmla="*/ 206375 h 2552700"/>
                <a:gd name="connsiteX52" fmla="*/ 323850 w 1725400"/>
                <a:gd name="connsiteY52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1717675 w 1725400"/>
                <a:gd name="connsiteY21" fmla="*/ 1616075 h 2552700"/>
                <a:gd name="connsiteX22" fmla="*/ 1725400 w 1725400"/>
                <a:gd name="connsiteY22" fmla="*/ 1605461 h 2552700"/>
                <a:gd name="connsiteX23" fmla="*/ 1647825 w 1725400"/>
                <a:gd name="connsiteY23" fmla="*/ 1435100 h 2552700"/>
                <a:gd name="connsiteX24" fmla="*/ 1549400 w 1725400"/>
                <a:gd name="connsiteY24" fmla="*/ 1292225 h 2552700"/>
                <a:gd name="connsiteX25" fmla="*/ 1476375 w 1725400"/>
                <a:gd name="connsiteY25" fmla="*/ 1289050 h 2552700"/>
                <a:gd name="connsiteX26" fmla="*/ 1393825 w 1725400"/>
                <a:gd name="connsiteY26" fmla="*/ 1079500 h 2552700"/>
                <a:gd name="connsiteX27" fmla="*/ 1412875 w 1725400"/>
                <a:gd name="connsiteY27" fmla="*/ 1054100 h 2552700"/>
                <a:gd name="connsiteX28" fmla="*/ 1463675 w 1725400"/>
                <a:gd name="connsiteY28" fmla="*/ 1044575 h 2552700"/>
                <a:gd name="connsiteX29" fmla="*/ 1498600 w 1725400"/>
                <a:gd name="connsiteY29" fmla="*/ 1003300 h 2552700"/>
                <a:gd name="connsiteX30" fmla="*/ 1495425 w 1725400"/>
                <a:gd name="connsiteY30" fmla="*/ 965200 h 2552700"/>
                <a:gd name="connsiteX31" fmla="*/ 1365250 w 1725400"/>
                <a:gd name="connsiteY31" fmla="*/ 781050 h 2552700"/>
                <a:gd name="connsiteX32" fmla="*/ 1355725 w 1725400"/>
                <a:gd name="connsiteY32" fmla="*/ 730250 h 2552700"/>
                <a:gd name="connsiteX33" fmla="*/ 1292225 w 1725400"/>
                <a:gd name="connsiteY33" fmla="*/ 692150 h 2552700"/>
                <a:gd name="connsiteX34" fmla="*/ 1270000 w 1725400"/>
                <a:gd name="connsiteY34" fmla="*/ 488950 h 2552700"/>
                <a:gd name="connsiteX35" fmla="*/ 1308100 w 1725400"/>
                <a:gd name="connsiteY35" fmla="*/ 400050 h 2552700"/>
                <a:gd name="connsiteX36" fmla="*/ 1368425 w 1725400"/>
                <a:gd name="connsiteY36" fmla="*/ 314325 h 2552700"/>
                <a:gd name="connsiteX37" fmla="*/ 1371600 w 1725400"/>
                <a:gd name="connsiteY37" fmla="*/ 225425 h 2552700"/>
                <a:gd name="connsiteX38" fmla="*/ 1276350 w 1725400"/>
                <a:gd name="connsiteY38" fmla="*/ 219075 h 2552700"/>
                <a:gd name="connsiteX39" fmla="*/ 1216025 w 1725400"/>
                <a:gd name="connsiteY39" fmla="*/ 31750 h 2552700"/>
                <a:gd name="connsiteX40" fmla="*/ 1146175 w 1725400"/>
                <a:gd name="connsiteY40" fmla="*/ 0 h 2552700"/>
                <a:gd name="connsiteX41" fmla="*/ 1073150 w 1725400"/>
                <a:gd name="connsiteY41" fmla="*/ 38100 h 2552700"/>
                <a:gd name="connsiteX42" fmla="*/ 987425 w 1725400"/>
                <a:gd name="connsiteY42" fmla="*/ 57150 h 2552700"/>
                <a:gd name="connsiteX43" fmla="*/ 968375 w 1725400"/>
                <a:gd name="connsiteY43" fmla="*/ 107950 h 2552700"/>
                <a:gd name="connsiteX44" fmla="*/ 930275 w 1725400"/>
                <a:gd name="connsiteY44" fmla="*/ 101600 h 2552700"/>
                <a:gd name="connsiteX45" fmla="*/ 920750 w 1725400"/>
                <a:gd name="connsiteY45" fmla="*/ 171450 h 2552700"/>
                <a:gd name="connsiteX46" fmla="*/ 787400 w 1725400"/>
                <a:gd name="connsiteY46" fmla="*/ 187325 h 2552700"/>
                <a:gd name="connsiteX47" fmla="*/ 723900 w 1725400"/>
                <a:gd name="connsiteY47" fmla="*/ 203200 h 2552700"/>
                <a:gd name="connsiteX48" fmla="*/ 539750 w 1725400"/>
                <a:gd name="connsiteY48" fmla="*/ 263525 h 2552700"/>
                <a:gd name="connsiteX49" fmla="*/ 466725 w 1725400"/>
                <a:gd name="connsiteY49" fmla="*/ 244475 h 2552700"/>
                <a:gd name="connsiteX50" fmla="*/ 431800 w 1725400"/>
                <a:gd name="connsiteY50" fmla="*/ 247650 h 2552700"/>
                <a:gd name="connsiteX51" fmla="*/ 384175 w 1725400"/>
                <a:gd name="connsiteY51" fmla="*/ 206375 h 2552700"/>
                <a:gd name="connsiteX52" fmla="*/ 323850 w 1725400"/>
                <a:gd name="connsiteY52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04649 w 1725400"/>
                <a:gd name="connsiteY21" fmla="*/ 2383336 h 2552700"/>
                <a:gd name="connsiteX22" fmla="*/ 1717675 w 1725400"/>
                <a:gd name="connsiteY22" fmla="*/ 1616075 h 2552700"/>
                <a:gd name="connsiteX23" fmla="*/ 1725400 w 1725400"/>
                <a:gd name="connsiteY23" fmla="*/ 1605461 h 2552700"/>
                <a:gd name="connsiteX24" fmla="*/ 1647825 w 1725400"/>
                <a:gd name="connsiteY24" fmla="*/ 1435100 h 2552700"/>
                <a:gd name="connsiteX25" fmla="*/ 1549400 w 1725400"/>
                <a:gd name="connsiteY25" fmla="*/ 1292225 h 2552700"/>
                <a:gd name="connsiteX26" fmla="*/ 1476375 w 1725400"/>
                <a:gd name="connsiteY26" fmla="*/ 1289050 h 2552700"/>
                <a:gd name="connsiteX27" fmla="*/ 1393825 w 1725400"/>
                <a:gd name="connsiteY27" fmla="*/ 1079500 h 2552700"/>
                <a:gd name="connsiteX28" fmla="*/ 1412875 w 1725400"/>
                <a:gd name="connsiteY28" fmla="*/ 1054100 h 2552700"/>
                <a:gd name="connsiteX29" fmla="*/ 1463675 w 1725400"/>
                <a:gd name="connsiteY29" fmla="*/ 1044575 h 2552700"/>
                <a:gd name="connsiteX30" fmla="*/ 1498600 w 1725400"/>
                <a:gd name="connsiteY30" fmla="*/ 1003300 h 2552700"/>
                <a:gd name="connsiteX31" fmla="*/ 1495425 w 1725400"/>
                <a:gd name="connsiteY31" fmla="*/ 965200 h 2552700"/>
                <a:gd name="connsiteX32" fmla="*/ 1365250 w 1725400"/>
                <a:gd name="connsiteY32" fmla="*/ 781050 h 2552700"/>
                <a:gd name="connsiteX33" fmla="*/ 1355725 w 1725400"/>
                <a:gd name="connsiteY33" fmla="*/ 730250 h 2552700"/>
                <a:gd name="connsiteX34" fmla="*/ 1292225 w 1725400"/>
                <a:gd name="connsiteY34" fmla="*/ 692150 h 2552700"/>
                <a:gd name="connsiteX35" fmla="*/ 1270000 w 1725400"/>
                <a:gd name="connsiteY35" fmla="*/ 488950 h 2552700"/>
                <a:gd name="connsiteX36" fmla="*/ 1308100 w 1725400"/>
                <a:gd name="connsiteY36" fmla="*/ 400050 h 2552700"/>
                <a:gd name="connsiteX37" fmla="*/ 1368425 w 1725400"/>
                <a:gd name="connsiteY37" fmla="*/ 314325 h 2552700"/>
                <a:gd name="connsiteX38" fmla="*/ 1371600 w 1725400"/>
                <a:gd name="connsiteY38" fmla="*/ 225425 h 2552700"/>
                <a:gd name="connsiteX39" fmla="*/ 1276350 w 1725400"/>
                <a:gd name="connsiteY39" fmla="*/ 219075 h 2552700"/>
                <a:gd name="connsiteX40" fmla="*/ 1216025 w 1725400"/>
                <a:gd name="connsiteY40" fmla="*/ 31750 h 2552700"/>
                <a:gd name="connsiteX41" fmla="*/ 1146175 w 1725400"/>
                <a:gd name="connsiteY41" fmla="*/ 0 h 2552700"/>
                <a:gd name="connsiteX42" fmla="*/ 1073150 w 1725400"/>
                <a:gd name="connsiteY42" fmla="*/ 38100 h 2552700"/>
                <a:gd name="connsiteX43" fmla="*/ 987425 w 1725400"/>
                <a:gd name="connsiteY43" fmla="*/ 57150 h 2552700"/>
                <a:gd name="connsiteX44" fmla="*/ 968375 w 1725400"/>
                <a:gd name="connsiteY44" fmla="*/ 107950 h 2552700"/>
                <a:gd name="connsiteX45" fmla="*/ 930275 w 1725400"/>
                <a:gd name="connsiteY45" fmla="*/ 101600 h 2552700"/>
                <a:gd name="connsiteX46" fmla="*/ 920750 w 1725400"/>
                <a:gd name="connsiteY46" fmla="*/ 171450 h 2552700"/>
                <a:gd name="connsiteX47" fmla="*/ 787400 w 1725400"/>
                <a:gd name="connsiteY47" fmla="*/ 187325 h 2552700"/>
                <a:gd name="connsiteX48" fmla="*/ 723900 w 1725400"/>
                <a:gd name="connsiteY48" fmla="*/ 203200 h 2552700"/>
                <a:gd name="connsiteX49" fmla="*/ 539750 w 1725400"/>
                <a:gd name="connsiteY49" fmla="*/ 263525 h 2552700"/>
                <a:gd name="connsiteX50" fmla="*/ 466725 w 1725400"/>
                <a:gd name="connsiteY50" fmla="*/ 244475 h 2552700"/>
                <a:gd name="connsiteX51" fmla="*/ 431800 w 1725400"/>
                <a:gd name="connsiteY51" fmla="*/ 247650 h 2552700"/>
                <a:gd name="connsiteX52" fmla="*/ 384175 w 1725400"/>
                <a:gd name="connsiteY52" fmla="*/ 206375 h 2552700"/>
                <a:gd name="connsiteX53" fmla="*/ 323850 w 1725400"/>
                <a:gd name="connsiteY53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1717675 w 1725400"/>
                <a:gd name="connsiteY22" fmla="*/ 1616075 h 2552700"/>
                <a:gd name="connsiteX23" fmla="*/ 1725400 w 1725400"/>
                <a:gd name="connsiteY23" fmla="*/ 1605461 h 2552700"/>
                <a:gd name="connsiteX24" fmla="*/ 1647825 w 1725400"/>
                <a:gd name="connsiteY24" fmla="*/ 1435100 h 2552700"/>
                <a:gd name="connsiteX25" fmla="*/ 1549400 w 1725400"/>
                <a:gd name="connsiteY25" fmla="*/ 1292225 h 2552700"/>
                <a:gd name="connsiteX26" fmla="*/ 1476375 w 1725400"/>
                <a:gd name="connsiteY26" fmla="*/ 1289050 h 2552700"/>
                <a:gd name="connsiteX27" fmla="*/ 1393825 w 1725400"/>
                <a:gd name="connsiteY27" fmla="*/ 1079500 h 2552700"/>
                <a:gd name="connsiteX28" fmla="*/ 1412875 w 1725400"/>
                <a:gd name="connsiteY28" fmla="*/ 1054100 h 2552700"/>
                <a:gd name="connsiteX29" fmla="*/ 1463675 w 1725400"/>
                <a:gd name="connsiteY29" fmla="*/ 1044575 h 2552700"/>
                <a:gd name="connsiteX30" fmla="*/ 1498600 w 1725400"/>
                <a:gd name="connsiteY30" fmla="*/ 1003300 h 2552700"/>
                <a:gd name="connsiteX31" fmla="*/ 1495425 w 1725400"/>
                <a:gd name="connsiteY31" fmla="*/ 965200 h 2552700"/>
                <a:gd name="connsiteX32" fmla="*/ 1365250 w 1725400"/>
                <a:gd name="connsiteY32" fmla="*/ 781050 h 2552700"/>
                <a:gd name="connsiteX33" fmla="*/ 1355725 w 1725400"/>
                <a:gd name="connsiteY33" fmla="*/ 730250 h 2552700"/>
                <a:gd name="connsiteX34" fmla="*/ 1292225 w 1725400"/>
                <a:gd name="connsiteY34" fmla="*/ 692150 h 2552700"/>
                <a:gd name="connsiteX35" fmla="*/ 1270000 w 1725400"/>
                <a:gd name="connsiteY35" fmla="*/ 488950 h 2552700"/>
                <a:gd name="connsiteX36" fmla="*/ 1308100 w 1725400"/>
                <a:gd name="connsiteY36" fmla="*/ 400050 h 2552700"/>
                <a:gd name="connsiteX37" fmla="*/ 1368425 w 1725400"/>
                <a:gd name="connsiteY37" fmla="*/ 314325 h 2552700"/>
                <a:gd name="connsiteX38" fmla="*/ 1371600 w 1725400"/>
                <a:gd name="connsiteY38" fmla="*/ 225425 h 2552700"/>
                <a:gd name="connsiteX39" fmla="*/ 1276350 w 1725400"/>
                <a:gd name="connsiteY39" fmla="*/ 219075 h 2552700"/>
                <a:gd name="connsiteX40" fmla="*/ 1216025 w 1725400"/>
                <a:gd name="connsiteY40" fmla="*/ 31750 h 2552700"/>
                <a:gd name="connsiteX41" fmla="*/ 1146175 w 1725400"/>
                <a:gd name="connsiteY41" fmla="*/ 0 h 2552700"/>
                <a:gd name="connsiteX42" fmla="*/ 1073150 w 1725400"/>
                <a:gd name="connsiteY42" fmla="*/ 38100 h 2552700"/>
                <a:gd name="connsiteX43" fmla="*/ 987425 w 1725400"/>
                <a:gd name="connsiteY43" fmla="*/ 57150 h 2552700"/>
                <a:gd name="connsiteX44" fmla="*/ 968375 w 1725400"/>
                <a:gd name="connsiteY44" fmla="*/ 107950 h 2552700"/>
                <a:gd name="connsiteX45" fmla="*/ 930275 w 1725400"/>
                <a:gd name="connsiteY45" fmla="*/ 101600 h 2552700"/>
                <a:gd name="connsiteX46" fmla="*/ 920750 w 1725400"/>
                <a:gd name="connsiteY46" fmla="*/ 171450 h 2552700"/>
                <a:gd name="connsiteX47" fmla="*/ 787400 w 1725400"/>
                <a:gd name="connsiteY47" fmla="*/ 187325 h 2552700"/>
                <a:gd name="connsiteX48" fmla="*/ 723900 w 1725400"/>
                <a:gd name="connsiteY48" fmla="*/ 203200 h 2552700"/>
                <a:gd name="connsiteX49" fmla="*/ 539750 w 1725400"/>
                <a:gd name="connsiteY49" fmla="*/ 263525 h 2552700"/>
                <a:gd name="connsiteX50" fmla="*/ 466725 w 1725400"/>
                <a:gd name="connsiteY50" fmla="*/ 244475 h 2552700"/>
                <a:gd name="connsiteX51" fmla="*/ 431800 w 1725400"/>
                <a:gd name="connsiteY51" fmla="*/ 247650 h 2552700"/>
                <a:gd name="connsiteX52" fmla="*/ 384175 w 1725400"/>
                <a:gd name="connsiteY52" fmla="*/ 206375 h 2552700"/>
                <a:gd name="connsiteX53" fmla="*/ 323850 w 1725400"/>
                <a:gd name="connsiteY53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880849 w 1725400"/>
                <a:gd name="connsiteY22" fmla="*/ 2307136 h 2552700"/>
                <a:gd name="connsiteX23" fmla="*/ 1717675 w 1725400"/>
                <a:gd name="connsiteY23" fmla="*/ 1616075 h 2552700"/>
                <a:gd name="connsiteX24" fmla="*/ 1725400 w 1725400"/>
                <a:gd name="connsiteY24" fmla="*/ 1605461 h 2552700"/>
                <a:gd name="connsiteX25" fmla="*/ 1647825 w 1725400"/>
                <a:gd name="connsiteY25" fmla="*/ 1435100 h 2552700"/>
                <a:gd name="connsiteX26" fmla="*/ 1549400 w 1725400"/>
                <a:gd name="connsiteY26" fmla="*/ 1292225 h 2552700"/>
                <a:gd name="connsiteX27" fmla="*/ 1476375 w 1725400"/>
                <a:gd name="connsiteY27" fmla="*/ 1289050 h 2552700"/>
                <a:gd name="connsiteX28" fmla="*/ 1393825 w 1725400"/>
                <a:gd name="connsiteY28" fmla="*/ 1079500 h 2552700"/>
                <a:gd name="connsiteX29" fmla="*/ 1412875 w 1725400"/>
                <a:gd name="connsiteY29" fmla="*/ 1054100 h 2552700"/>
                <a:gd name="connsiteX30" fmla="*/ 1463675 w 1725400"/>
                <a:gd name="connsiteY30" fmla="*/ 1044575 h 2552700"/>
                <a:gd name="connsiteX31" fmla="*/ 1498600 w 1725400"/>
                <a:gd name="connsiteY31" fmla="*/ 1003300 h 2552700"/>
                <a:gd name="connsiteX32" fmla="*/ 1495425 w 1725400"/>
                <a:gd name="connsiteY32" fmla="*/ 965200 h 2552700"/>
                <a:gd name="connsiteX33" fmla="*/ 1365250 w 1725400"/>
                <a:gd name="connsiteY33" fmla="*/ 781050 h 2552700"/>
                <a:gd name="connsiteX34" fmla="*/ 1355725 w 1725400"/>
                <a:gd name="connsiteY34" fmla="*/ 730250 h 2552700"/>
                <a:gd name="connsiteX35" fmla="*/ 1292225 w 1725400"/>
                <a:gd name="connsiteY35" fmla="*/ 692150 h 2552700"/>
                <a:gd name="connsiteX36" fmla="*/ 1270000 w 1725400"/>
                <a:gd name="connsiteY36" fmla="*/ 488950 h 2552700"/>
                <a:gd name="connsiteX37" fmla="*/ 1308100 w 1725400"/>
                <a:gd name="connsiteY37" fmla="*/ 400050 h 2552700"/>
                <a:gd name="connsiteX38" fmla="*/ 1368425 w 1725400"/>
                <a:gd name="connsiteY38" fmla="*/ 314325 h 2552700"/>
                <a:gd name="connsiteX39" fmla="*/ 1371600 w 1725400"/>
                <a:gd name="connsiteY39" fmla="*/ 225425 h 2552700"/>
                <a:gd name="connsiteX40" fmla="*/ 1276350 w 1725400"/>
                <a:gd name="connsiteY40" fmla="*/ 219075 h 2552700"/>
                <a:gd name="connsiteX41" fmla="*/ 1216025 w 1725400"/>
                <a:gd name="connsiteY41" fmla="*/ 31750 h 2552700"/>
                <a:gd name="connsiteX42" fmla="*/ 1146175 w 1725400"/>
                <a:gd name="connsiteY42" fmla="*/ 0 h 2552700"/>
                <a:gd name="connsiteX43" fmla="*/ 1073150 w 1725400"/>
                <a:gd name="connsiteY43" fmla="*/ 38100 h 2552700"/>
                <a:gd name="connsiteX44" fmla="*/ 987425 w 1725400"/>
                <a:gd name="connsiteY44" fmla="*/ 57150 h 2552700"/>
                <a:gd name="connsiteX45" fmla="*/ 968375 w 1725400"/>
                <a:gd name="connsiteY45" fmla="*/ 107950 h 2552700"/>
                <a:gd name="connsiteX46" fmla="*/ 930275 w 1725400"/>
                <a:gd name="connsiteY46" fmla="*/ 101600 h 2552700"/>
                <a:gd name="connsiteX47" fmla="*/ 920750 w 1725400"/>
                <a:gd name="connsiteY47" fmla="*/ 171450 h 2552700"/>
                <a:gd name="connsiteX48" fmla="*/ 787400 w 1725400"/>
                <a:gd name="connsiteY48" fmla="*/ 187325 h 2552700"/>
                <a:gd name="connsiteX49" fmla="*/ 723900 w 1725400"/>
                <a:gd name="connsiteY49" fmla="*/ 203200 h 2552700"/>
                <a:gd name="connsiteX50" fmla="*/ 539750 w 1725400"/>
                <a:gd name="connsiteY50" fmla="*/ 263525 h 2552700"/>
                <a:gd name="connsiteX51" fmla="*/ 466725 w 1725400"/>
                <a:gd name="connsiteY51" fmla="*/ 244475 h 2552700"/>
                <a:gd name="connsiteX52" fmla="*/ 431800 w 1725400"/>
                <a:gd name="connsiteY52" fmla="*/ 247650 h 2552700"/>
                <a:gd name="connsiteX53" fmla="*/ 384175 w 1725400"/>
                <a:gd name="connsiteY53" fmla="*/ 206375 h 2552700"/>
                <a:gd name="connsiteX54" fmla="*/ 323850 w 1725400"/>
                <a:gd name="connsiteY54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1717675 w 1725400"/>
                <a:gd name="connsiteY23" fmla="*/ 1616075 h 2552700"/>
                <a:gd name="connsiteX24" fmla="*/ 1725400 w 1725400"/>
                <a:gd name="connsiteY24" fmla="*/ 1605461 h 2552700"/>
                <a:gd name="connsiteX25" fmla="*/ 1647825 w 1725400"/>
                <a:gd name="connsiteY25" fmla="*/ 1435100 h 2552700"/>
                <a:gd name="connsiteX26" fmla="*/ 1549400 w 1725400"/>
                <a:gd name="connsiteY26" fmla="*/ 1292225 h 2552700"/>
                <a:gd name="connsiteX27" fmla="*/ 1476375 w 1725400"/>
                <a:gd name="connsiteY27" fmla="*/ 1289050 h 2552700"/>
                <a:gd name="connsiteX28" fmla="*/ 1393825 w 1725400"/>
                <a:gd name="connsiteY28" fmla="*/ 1079500 h 2552700"/>
                <a:gd name="connsiteX29" fmla="*/ 1412875 w 1725400"/>
                <a:gd name="connsiteY29" fmla="*/ 1054100 h 2552700"/>
                <a:gd name="connsiteX30" fmla="*/ 1463675 w 1725400"/>
                <a:gd name="connsiteY30" fmla="*/ 1044575 h 2552700"/>
                <a:gd name="connsiteX31" fmla="*/ 1498600 w 1725400"/>
                <a:gd name="connsiteY31" fmla="*/ 1003300 h 2552700"/>
                <a:gd name="connsiteX32" fmla="*/ 1495425 w 1725400"/>
                <a:gd name="connsiteY32" fmla="*/ 965200 h 2552700"/>
                <a:gd name="connsiteX33" fmla="*/ 1365250 w 1725400"/>
                <a:gd name="connsiteY33" fmla="*/ 781050 h 2552700"/>
                <a:gd name="connsiteX34" fmla="*/ 1355725 w 1725400"/>
                <a:gd name="connsiteY34" fmla="*/ 730250 h 2552700"/>
                <a:gd name="connsiteX35" fmla="*/ 1292225 w 1725400"/>
                <a:gd name="connsiteY35" fmla="*/ 692150 h 2552700"/>
                <a:gd name="connsiteX36" fmla="*/ 1270000 w 1725400"/>
                <a:gd name="connsiteY36" fmla="*/ 488950 h 2552700"/>
                <a:gd name="connsiteX37" fmla="*/ 1308100 w 1725400"/>
                <a:gd name="connsiteY37" fmla="*/ 400050 h 2552700"/>
                <a:gd name="connsiteX38" fmla="*/ 1368425 w 1725400"/>
                <a:gd name="connsiteY38" fmla="*/ 314325 h 2552700"/>
                <a:gd name="connsiteX39" fmla="*/ 1371600 w 1725400"/>
                <a:gd name="connsiteY39" fmla="*/ 225425 h 2552700"/>
                <a:gd name="connsiteX40" fmla="*/ 1276350 w 1725400"/>
                <a:gd name="connsiteY40" fmla="*/ 219075 h 2552700"/>
                <a:gd name="connsiteX41" fmla="*/ 1216025 w 1725400"/>
                <a:gd name="connsiteY41" fmla="*/ 31750 h 2552700"/>
                <a:gd name="connsiteX42" fmla="*/ 1146175 w 1725400"/>
                <a:gd name="connsiteY42" fmla="*/ 0 h 2552700"/>
                <a:gd name="connsiteX43" fmla="*/ 1073150 w 1725400"/>
                <a:gd name="connsiteY43" fmla="*/ 38100 h 2552700"/>
                <a:gd name="connsiteX44" fmla="*/ 987425 w 1725400"/>
                <a:gd name="connsiteY44" fmla="*/ 57150 h 2552700"/>
                <a:gd name="connsiteX45" fmla="*/ 968375 w 1725400"/>
                <a:gd name="connsiteY45" fmla="*/ 107950 h 2552700"/>
                <a:gd name="connsiteX46" fmla="*/ 930275 w 1725400"/>
                <a:gd name="connsiteY46" fmla="*/ 101600 h 2552700"/>
                <a:gd name="connsiteX47" fmla="*/ 920750 w 1725400"/>
                <a:gd name="connsiteY47" fmla="*/ 171450 h 2552700"/>
                <a:gd name="connsiteX48" fmla="*/ 787400 w 1725400"/>
                <a:gd name="connsiteY48" fmla="*/ 187325 h 2552700"/>
                <a:gd name="connsiteX49" fmla="*/ 723900 w 1725400"/>
                <a:gd name="connsiteY49" fmla="*/ 203200 h 2552700"/>
                <a:gd name="connsiteX50" fmla="*/ 539750 w 1725400"/>
                <a:gd name="connsiteY50" fmla="*/ 263525 h 2552700"/>
                <a:gd name="connsiteX51" fmla="*/ 466725 w 1725400"/>
                <a:gd name="connsiteY51" fmla="*/ 244475 h 2552700"/>
                <a:gd name="connsiteX52" fmla="*/ 431800 w 1725400"/>
                <a:gd name="connsiteY52" fmla="*/ 247650 h 2552700"/>
                <a:gd name="connsiteX53" fmla="*/ 384175 w 1725400"/>
                <a:gd name="connsiteY53" fmla="*/ 206375 h 2552700"/>
                <a:gd name="connsiteX54" fmla="*/ 323850 w 1725400"/>
                <a:gd name="connsiteY54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1001499 w 1725400"/>
                <a:gd name="connsiteY23" fmla="*/ 2275386 h 2552700"/>
                <a:gd name="connsiteX24" fmla="*/ 1717675 w 1725400"/>
                <a:gd name="connsiteY24" fmla="*/ 1616075 h 2552700"/>
                <a:gd name="connsiteX25" fmla="*/ 1725400 w 1725400"/>
                <a:gd name="connsiteY25" fmla="*/ 1605461 h 2552700"/>
                <a:gd name="connsiteX26" fmla="*/ 1647825 w 1725400"/>
                <a:gd name="connsiteY26" fmla="*/ 1435100 h 2552700"/>
                <a:gd name="connsiteX27" fmla="*/ 1549400 w 1725400"/>
                <a:gd name="connsiteY27" fmla="*/ 1292225 h 2552700"/>
                <a:gd name="connsiteX28" fmla="*/ 1476375 w 1725400"/>
                <a:gd name="connsiteY28" fmla="*/ 1289050 h 2552700"/>
                <a:gd name="connsiteX29" fmla="*/ 1393825 w 1725400"/>
                <a:gd name="connsiteY29" fmla="*/ 1079500 h 2552700"/>
                <a:gd name="connsiteX30" fmla="*/ 1412875 w 1725400"/>
                <a:gd name="connsiteY30" fmla="*/ 1054100 h 2552700"/>
                <a:gd name="connsiteX31" fmla="*/ 1463675 w 1725400"/>
                <a:gd name="connsiteY31" fmla="*/ 1044575 h 2552700"/>
                <a:gd name="connsiteX32" fmla="*/ 1498600 w 1725400"/>
                <a:gd name="connsiteY32" fmla="*/ 1003300 h 2552700"/>
                <a:gd name="connsiteX33" fmla="*/ 1495425 w 1725400"/>
                <a:gd name="connsiteY33" fmla="*/ 965200 h 2552700"/>
                <a:gd name="connsiteX34" fmla="*/ 1365250 w 1725400"/>
                <a:gd name="connsiteY34" fmla="*/ 781050 h 2552700"/>
                <a:gd name="connsiteX35" fmla="*/ 1355725 w 1725400"/>
                <a:gd name="connsiteY35" fmla="*/ 730250 h 2552700"/>
                <a:gd name="connsiteX36" fmla="*/ 1292225 w 1725400"/>
                <a:gd name="connsiteY36" fmla="*/ 692150 h 2552700"/>
                <a:gd name="connsiteX37" fmla="*/ 1270000 w 1725400"/>
                <a:gd name="connsiteY37" fmla="*/ 488950 h 2552700"/>
                <a:gd name="connsiteX38" fmla="*/ 1308100 w 1725400"/>
                <a:gd name="connsiteY38" fmla="*/ 400050 h 2552700"/>
                <a:gd name="connsiteX39" fmla="*/ 1368425 w 1725400"/>
                <a:gd name="connsiteY39" fmla="*/ 314325 h 2552700"/>
                <a:gd name="connsiteX40" fmla="*/ 1371600 w 1725400"/>
                <a:gd name="connsiteY40" fmla="*/ 225425 h 2552700"/>
                <a:gd name="connsiteX41" fmla="*/ 1276350 w 1725400"/>
                <a:gd name="connsiteY41" fmla="*/ 219075 h 2552700"/>
                <a:gd name="connsiteX42" fmla="*/ 1216025 w 1725400"/>
                <a:gd name="connsiteY42" fmla="*/ 31750 h 2552700"/>
                <a:gd name="connsiteX43" fmla="*/ 1146175 w 1725400"/>
                <a:gd name="connsiteY43" fmla="*/ 0 h 2552700"/>
                <a:gd name="connsiteX44" fmla="*/ 1073150 w 1725400"/>
                <a:gd name="connsiteY44" fmla="*/ 38100 h 2552700"/>
                <a:gd name="connsiteX45" fmla="*/ 987425 w 1725400"/>
                <a:gd name="connsiteY45" fmla="*/ 57150 h 2552700"/>
                <a:gd name="connsiteX46" fmla="*/ 968375 w 1725400"/>
                <a:gd name="connsiteY46" fmla="*/ 107950 h 2552700"/>
                <a:gd name="connsiteX47" fmla="*/ 930275 w 1725400"/>
                <a:gd name="connsiteY47" fmla="*/ 101600 h 2552700"/>
                <a:gd name="connsiteX48" fmla="*/ 920750 w 1725400"/>
                <a:gd name="connsiteY48" fmla="*/ 171450 h 2552700"/>
                <a:gd name="connsiteX49" fmla="*/ 787400 w 1725400"/>
                <a:gd name="connsiteY49" fmla="*/ 187325 h 2552700"/>
                <a:gd name="connsiteX50" fmla="*/ 723900 w 1725400"/>
                <a:gd name="connsiteY50" fmla="*/ 203200 h 2552700"/>
                <a:gd name="connsiteX51" fmla="*/ 539750 w 1725400"/>
                <a:gd name="connsiteY51" fmla="*/ 263525 h 2552700"/>
                <a:gd name="connsiteX52" fmla="*/ 466725 w 1725400"/>
                <a:gd name="connsiteY52" fmla="*/ 244475 h 2552700"/>
                <a:gd name="connsiteX53" fmla="*/ 431800 w 1725400"/>
                <a:gd name="connsiteY53" fmla="*/ 247650 h 2552700"/>
                <a:gd name="connsiteX54" fmla="*/ 384175 w 1725400"/>
                <a:gd name="connsiteY54" fmla="*/ 206375 h 2552700"/>
                <a:gd name="connsiteX55" fmla="*/ 323850 w 1725400"/>
                <a:gd name="connsiteY55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717675 w 1725400"/>
                <a:gd name="connsiteY24" fmla="*/ 1616075 h 2552700"/>
                <a:gd name="connsiteX25" fmla="*/ 1725400 w 1725400"/>
                <a:gd name="connsiteY25" fmla="*/ 1605461 h 2552700"/>
                <a:gd name="connsiteX26" fmla="*/ 1647825 w 1725400"/>
                <a:gd name="connsiteY26" fmla="*/ 1435100 h 2552700"/>
                <a:gd name="connsiteX27" fmla="*/ 1549400 w 1725400"/>
                <a:gd name="connsiteY27" fmla="*/ 1292225 h 2552700"/>
                <a:gd name="connsiteX28" fmla="*/ 1476375 w 1725400"/>
                <a:gd name="connsiteY28" fmla="*/ 1289050 h 2552700"/>
                <a:gd name="connsiteX29" fmla="*/ 1393825 w 1725400"/>
                <a:gd name="connsiteY29" fmla="*/ 1079500 h 2552700"/>
                <a:gd name="connsiteX30" fmla="*/ 1412875 w 1725400"/>
                <a:gd name="connsiteY30" fmla="*/ 1054100 h 2552700"/>
                <a:gd name="connsiteX31" fmla="*/ 1463675 w 1725400"/>
                <a:gd name="connsiteY31" fmla="*/ 1044575 h 2552700"/>
                <a:gd name="connsiteX32" fmla="*/ 1498600 w 1725400"/>
                <a:gd name="connsiteY32" fmla="*/ 1003300 h 2552700"/>
                <a:gd name="connsiteX33" fmla="*/ 1495425 w 1725400"/>
                <a:gd name="connsiteY33" fmla="*/ 965200 h 2552700"/>
                <a:gd name="connsiteX34" fmla="*/ 1365250 w 1725400"/>
                <a:gd name="connsiteY34" fmla="*/ 781050 h 2552700"/>
                <a:gd name="connsiteX35" fmla="*/ 1355725 w 1725400"/>
                <a:gd name="connsiteY35" fmla="*/ 730250 h 2552700"/>
                <a:gd name="connsiteX36" fmla="*/ 1292225 w 1725400"/>
                <a:gd name="connsiteY36" fmla="*/ 692150 h 2552700"/>
                <a:gd name="connsiteX37" fmla="*/ 1270000 w 1725400"/>
                <a:gd name="connsiteY37" fmla="*/ 488950 h 2552700"/>
                <a:gd name="connsiteX38" fmla="*/ 1308100 w 1725400"/>
                <a:gd name="connsiteY38" fmla="*/ 400050 h 2552700"/>
                <a:gd name="connsiteX39" fmla="*/ 1368425 w 1725400"/>
                <a:gd name="connsiteY39" fmla="*/ 314325 h 2552700"/>
                <a:gd name="connsiteX40" fmla="*/ 1371600 w 1725400"/>
                <a:gd name="connsiteY40" fmla="*/ 225425 h 2552700"/>
                <a:gd name="connsiteX41" fmla="*/ 1276350 w 1725400"/>
                <a:gd name="connsiteY41" fmla="*/ 219075 h 2552700"/>
                <a:gd name="connsiteX42" fmla="*/ 1216025 w 1725400"/>
                <a:gd name="connsiteY42" fmla="*/ 31750 h 2552700"/>
                <a:gd name="connsiteX43" fmla="*/ 1146175 w 1725400"/>
                <a:gd name="connsiteY43" fmla="*/ 0 h 2552700"/>
                <a:gd name="connsiteX44" fmla="*/ 1073150 w 1725400"/>
                <a:gd name="connsiteY44" fmla="*/ 38100 h 2552700"/>
                <a:gd name="connsiteX45" fmla="*/ 987425 w 1725400"/>
                <a:gd name="connsiteY45" fmla="*/ 57150 h 2552700"/>
                <a:gd name="connsiteX46" fmla="*/ 968375 w 1725400"/>
                <a:gd name="connsiteY46" fmla="*/ 107950 h 2552700"/>
                <a:gd name="connsiteX47" fmla="*/ 930275 w 1725400"/>
                <a:gd name="connsiteY47" fmla="*/ 101600 h 2552700"/>
                <a:gd name="connsiteX48" fmla="*/ 920750 w 1725400"/>
                <a:gd name="connsiteY48" fmla="*/ 171450 h 2552700"/>
                <a:gd name="connsiteX49" fmla="*/ 787400 w 1725400"/>
                <a:gd name="connsiteY49" fmla="*/ 187325 h 2552700"/>
                <a:gd name="connsiteX50" fmla="*/ 723900 w 1725400"/>
                <a:gd name="connsiteY50" fmla="*/ 203200 h 2552700"/>
                <a:gd name="connsiteX51" fmla="*/ 539750 w 1725400"/>
                <a:gd name="connsiteY51" fmla="*/ 263525 h 2552700"/>
                <a:gd name="connsiteX52" fmla="*/ 466725 w 1725400"/>
                <a:gd name="connsiteY52" fmla="*/ 244475 h 2552700"/>
                <a:gd name="connsiteX53" fmla="*/ 431800 w 1725400"/>
                <a:gd name="connsiteY53" fmla="*/ 247650 h 2552700"/>
                <a:gd name="connsiteX54" fmla="*/ 384175 w 1725400"/>
                <a:gd name="connsiteY54" fmla="*/ 206375 h 2552700"/>
                <a:gd name="connsiteX55" fmla="*/ 323850 w 1725400"/>
                <a:gd name="connsiteY55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991974 w 1725400"/>
                <a:gd name="connsiteY24" fmla="*/ 2243636 h 2552700"/>
                <a:gd name="connsiteX25" fmla="*/ 1717675 w 1725400"/>
                <a:gd name="connsiteY25" fmla="*/ 1616075 h 2552700"/>
                <a:gd name="connsiteX26" fmla="*/ 1725400 w 1725400"/>
                <a:gd name="connsiteY26" fmla="*/ 1605461 h 2552700"/>
                <a:gd name="connsiteX27" fmla="*/ 1647825 w 1725400"/>
                <a:gd name="connsiteY27" fmla="*/ 1435100 h 2552700"/>
                <a:gd name="connsiteX28" fmla="*/ 1549400 w 1725400"/>
                <a:gd name="connsiteY28" fmla="*/ 1292225 h 2552700"/>
                <a:gd name="connsiteX29" fmla="*/ 1476375 w 1725400"/>
                <a:gd name="connsiteY29" fmla="*/ 1289050 h 2552700"/>
                <a:gd name="connsiteX30" fmla="*/ 1393825 w 1725400"/>
                <a:gd name="connsiteY30" fmla="*/ 1079500 h 2552700"/>
                <a:gd name="connsiteX31" fmla="*/ 1412875 w 1725400"/>
                <a:gd name="connsiteY31" fmla="*/ 1054100 h 2552700"/>
                <a:gd name="connsiteX32" fmla="*/ 1463675 w 1725400"/>
                <a:gd name="connsiteY32" fmla="*/ 1044575 h 2552700"/>
                <a:gd name="connsiteX33" fmla="*/ 1498600 w 1725400"/>
                <a:gd name="connsiteY33" fmla="*/ 1003300 h 2552700"/>
                <a:gd name="connsiteX34" fmla="*/ 1495425 w 1725400"/>
                <a:gd name="connsiteY34" fmla="*/ 965200 h 2552700"/>
                <a:gd name="connsiteX35" fmla="*/ 1365250 w 1725400"/>
                <a:gd name="connsiteY35" fmla="*/ 781050 h 2552700"/>
                <a:gd name="connsiteX36" fmla="*/ 1355725 w 1725400"/>
                <a:gd name="connsiteY36" fmla="*/ 730250 h 2552700"/>
                <a:gd name="connsiteX37" fmla="*/ 1292225 w 1725400"/>
                <a:gd name="connsiteY37" fmla="*/ 692150 h 2552700"/>
                <a:gd name="connsiteX38" fmla="*/ 1270000 w 1725400"/>
                <a:gd name="connsiteY38" fmla="*/ 488950 h 2552700"/>
                <a:gd name="connsiteX39" fmla="*/ 1308100 w 1725400"/>
                <a:gd name="connsiteY39" fmla="*/ 400050 h 2552700"/>
                <a:gd name="connsiteX40" fmla="*/ 1368425 w 1725400"/>
                <a:gd name="connsiteY40" fmla="*/ 314325 h 2552700"/>
                <a:gd name="connsiteX41" fmla="*/ 1371600 w 1725400"/>
                <a:gd name="connsiteY41" fmla="*/ 225425 h 2552700"/>
                <a:gd name="connsiteX42" fmla="*/ 1276350 w 1725400"/>
                <a:gd name="connsiteY42" fmla="*/ 219075 h 2552700"/>
                <a:gd name="connsiteX43" fmla="*/ 1216025 w 1725400"/>
                <a:gd name="connsiteY43" fmla="*/ 31750 h 2552700"/>
                <a:gd name="connsiteX44" fmla="*/ 1146175 w 1725400"/>
                <a:gd name="connsiteY44" fmla="*/ 0 h 2552700"/>
                <a:gd name="connsiteX45" fmla="*/ 1073150 w 1725400"/>
                <a:gd name="connsiteY45" fmla="*/ 38100 h 2552700"/>
                <a:gd name="connsiteX46" fmla="*/ 987425 w 1725400"/>
                <a:gd name="connsiteY46" fmla="*/ 57150 h 2552700"/>
                <a:gd name="connsiteX47" fmla="*/ 968375 w 1725400"/>
                <a:gd name="connsiteY47" fmla="*/ 107950 h 2552700"/>
                <a:gd name="connsiteX48" fmla="*/ 930275 w 1725400"/>
                <a:gd name="connsiteY48" fmla="*/ 101600 h 2552700"/>
                <a:gd name="connsiteX49" fmla="*/ 920750 w 1725400"/>
                <a:gd name="connsiteY49" fmla="*/ 171450 h 2552700"/>
                <a:gd name="connsiteX50" fmla="*/ 787400 w 1725400"/>
                <a:gd name="connsiteY50" fmla="*/ 187325 h 2552700"/>
                <a:gd name="connsiteX51" fmla="*/ 723900 w 1725400"/>
                <a:gd name="connsiteY51" fmla="*/ 203200 h 2552700"/>
                <a:gd name="connsiteX52" fmla="*/ 539750 w 1725400"/>
                <a:gd name="connsiteY52" fmla="*/ 263525 h 2552700"/>
                <a:gd name="connsiteX53" fmla="*/ 466725 w 1725400"/>
                <a:gd name="connsiteY53" fmla="*/ 244475 h 2552700"/>
                <a:gd name="connsiteX54" fmla="*/ 431800 w 1725400"/>
                <a:gd name="connsiteY54" fmla="*/ 247650 h 2552700"/>
                <a:gd name="connsiteX55" fmla="*/ 384175 w 1725400"/>
                <a:gd name="connsiteY55" fmla="*/ 206375 h 2552700"/>
                <a:gd name="connsiteX56" fmla="*/ 323850 w 1725400"/>
                <a:gd name="connsiteY56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717675 w 1725400"/>
                <a:gd name="connsiteY25" fmla="*/ 1616075 h 2552700"/>
                <a:gd name="connsiteX26" fmla="*/ 1725400 w 1725400"/>
                <a:gd name="connsiteY26" fmla="*/ 1605461 h 2552700"/>
                <a:gd name="connsiteX27" fmla="*/ 1647825 w 1725400"/>
                <a:gd name="connsiteY27" fmla="*/ 1435100 h 2552700"/>
                <a:gd name="connsiteX28" fmla="*/ 1549400 w 1725400"/>
                <a:gd name="connsiteY28" fmla="*/ 1292225 h 2552700"/>
                <a:gd name="connsiteX29" fmla="*/ 1476375 w 1725400"/>
                <a:gd name="connsiteY29" fmla="*/ 1289050 h 2552700"/>
                <a:gd name="connsiteX30" fmla="*/ 1393825 w 1725400"/>
                <a:gd name="connsiteY30" fmla="*/ 1079500 h 2552700"/>
                <a:gd name="connsiteX31" fmla="*/ 1412875 w 1725400"/>
                <a:gd name="connsiteY31" fmla="*/ 1054100 h 2552700"/>
                <a:gd name="connsiteX32" fmla="*/ 1463675 w 1725400"/>
                <a:gd name="connsiteY32" fmla="*/ 1044575 h 2552700"/>
                <a:gd name="connsiteX33" fmla="*/ 1498600 w 1725400"/>
                <a:gd name="connsiteY33" fmla="*/ 1003300 h 2552700"/>
                <a:gd name="connsiteX34" fmla="*/ 1495425 w 1725400"/>
                <a:gd name="connsiteY34" fmla="*/ 965200 h 2552700"/>
                <a:gd name="connsiteX35" fmla="*/ 1365250 w 1725400"/>
                <a:gd name="connsiteY35" fmla="*/ 781050 h 2552700"/>
                <a:gd name="connsiteX36" fmla="*/ 1355725 w 1725400"/>
                <a:gd name="connsiteY36" fmla="*/ 730250 h 2552700"/>
                <a:gd name="connsiteX37" fmla="*/ 1292225 w 1725400"/>
                <a:gd name="connsiteY37" fmla="*/ 692150 h 2552700"/>
                <a:gd name="connsiteX38" fmla="*/ 1270000 w 1725400"/>
                <a:gd name="connsiteY38" fmla="*/ 488950 h 2552700"/>
                <a:gd name="connsiteX39" fmla="*/ 1308100 w 1725400"/>
                <a:gd name="connsiteY39" fmla="*/ 400050 h 2552700"/>
                <a:gd name="connsiteX40" fmla="*/ 1368425 w 1725400"/>
                <a:gd name="connsiteY40" fmla="*/ 314325 h 2552700"/>
                <a:gd name="connsiteX41" fmla="*/ 1371600 w 1725400"/>
                <a:gd name="connsiteY41" fmla="*/ 225425 h 2552700"/>
                <a:gd name="connsiteX42" fmla="*/ 1276350 w 1725400"/>
                <a:gd name="connsiteY42" fmla="*/ 219075 h 2552700"/>
                <a:gd name="connsiteX43" fmla="*/ 1216025 w 1725400"/>
                <a:gd name="connsiteY43" fmla="*/ 31750 h 2552700"/>
                <a:gd name="connsiteX44" fmla="*/ 1146175 w 1725400"/>
                <a:gd name="connsiteY44" fmla="*/ 0 h 2552700"/>
                <a:gd name="connsiteX45" fmla="*/ 1073150 w 1725400"/>
                <a:gd name="connsiteY45" fmla="*/ 38100 h 2552700"/>
                <a:gd name="connsiteX46" fmla="*/ 987425 w 1725400"/>
                <a:gd name="connsiteY46" fmla="*/ 57150 h 2552700"/>
                <a:gd name="connsiteX47" fmla="*/ 968375 w 1725400"/>
                <a:gd name="connsiteY47" fmla="*/ 107950 h 2552700"/>
                <a:gd name="connsiteX48" fmla="*/ 930275 w 1725400"/>
                <a:gd name="connsiteY48" fmla="*/ 101600 h 2552700"/>
                <a:gd name="connsiteX49" fmla="*/ 920750 w 1725400"/>
                <a:gd name="connsiteY49" fmla="*/ 171450 h 2552700"/>
                <a:gd name="connsiteX50" fmla="*/ 787400 w 1725400"/>
                <a:gd name="connsiteY50" fmla="*/ 187325 h 2552700"/>
                <a:gd name="connsiteX51" fmla="*/ 723900 w 1725400"/>
                <a:gd name="connsiteY51" fmla="*/ 203200 h 2552700"/>
                <a:gd name="connsiteX52" fmla="*/ 539750 w 1725400"/>
                <a:gd name="connsiteY52" fmla="*/ 263525 h 2552700"/>
                <a:gd name="connsiteX53" fmla="*/ 466725 w 1725400"/>
                <a:gd name="connsiteY53" fmla="*/ 244475 h 2552700"/>
                <a:gd name="connsiteX54" fmla="*/ 431800 w 1725400"/>
                <a:gd name="connsiteY54" fmla="*/ 247650 h 2552700"/>
                <a:gd name="connsiteX55" fmla="*/ 384175 w 1725400"/>
                <a:gd name="connsiteY55" fmla="*/ 206375 h 2552700"/>
                <a:gd name="connsiteX56" fmla="*/ 323850 w 1725400"/>
                <a:gd name="connsiteY56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11024 w 1725400"/>
                <a:gd name="connsiteY25" fmla="*/ 2192836 h 2552700"/>
                <a:gd name="connsiteX26" fmla="*/ 1717675 w 1725400"/>
                <a:gd name="connsiteY26" fmla="*/ 1616075 h 2552700"/>
                <a:gd name="connsiteX27" fmla="*/ 1725400 w 1725400"/>
                <a:gd name="connsiteY27" fmla="*/ 1605461 h 2552700"/>
                <a:gd name="connsiteX28" fmla="*/ 1647825 w 1725400"/>
                <a:gd name="connsiteY28" fmla="*/ 1435100 h 2552700"/>
                <a:gd name="connsiteX29" fmla="*/ 1549400 w 1725400"/>
                <a:gd name="connsiteY29" fmla="*/ 1292225 h 2552700"/>
                <a:gd name="connsiteX30" fmla="*/ 1476375 w 1725400"/>
                <a:gd name="connsiteY30" fmla="*/ 1289050 h 2552700"/>
                <a:gd name="connsiteX31" fmla="*/ 1393825 w 1725400"/>
                <a:gd name="connsiteY31" fmla="*/ 1079500 h 2552700"/>
                <a:gd name="connsiteX32" fmla="*/ 1412875 w 1725400"/>
                <a:gd name="connsiteY32" fmla="*/ 1054100 h 2552700"/>
                <a:gd name="connsiteX33" fmla="*/ 1463675 w 1725400"/>
                <a:gd name="connsiteY33" fmla="*/ 1044575 h 2552700"/>
                <a:gd name="connsiteX34" fmla="*/ 1498600 w 1725400"/>
                <a:gd name="connsiteY34" fmla="*/ 1003300 h 2552700"/>
                <a:gd name="connsiteX35" fmla="*/ 1495425 w 1725400"/>
                <a:gd name="connsiteY35" fmla="*/ 965200 h 2552700"/>
                <a:gd name="connsiteX36" fmla="*/ 1365250 w 1725400"/>
                <a:gd name="connsiteY36" fmla="*/ 781050 h 2552700"/>
                <a:gd name="connsiteX37" fmla="*/ 1355725 w 1725400"/>
                <a:gd name="connsiteY37" fmla="*/ 730250 h 2552700"/>
                <a:gd name="connsiteX38" fmla="*/ 1292225 w 1725400"/>
                <a:gd name="connsiteY38" fmla="*/ 692150 h 2552700"/>
                <a:gd name="connsiteX39" fmla="*/ 1270000 w 1725400"/>
                <a:gd name="connsiteY39" fmla="*/ 488950 h 2552700"/>
                <a:gd name="connsiteX40" fmla="*/ 1308100 w 1725400"/>
                <a:gd name="connsiteY40" fmla="*/ 400050 h 2552700"/>
                <a:gd name="connsiteX41" fmla="*/ 1368425 w 1725400"/>
                <a:gd name="connsiteY41" fmla="*/ 314325 h 2552700"/>
                <a:gd name="connsiteX42" fmla="*/ 1371600 w 1725400"/>
                <a:gd name="connsiteY42" fmla="*/ 225425 h 2552700"/>
                <a:gd name="connsiteX43" fmla="*/ 1276350 w 1725400"/>
                <a:gd name="connsiteY43" fmla="*/ 219075 h 2552700"/>
                <a:gd name="connsiteX44" fmla="*/ 1216025 w 1725400"/>
                <a:gd name="connsiteY44" fmla="*/ 31750 h 2552700"/>
                <a:gd name="connsiteX45" fmla="*/ 1146175 w 1725400"/>
                <a:gd name="connsiteY45" fmla="*/ 0 h 2552700"/>
                <a:gd name="connsiteX46" fmla="*/ 1073150 w 1725400"/>
                <a:gd name="connsiteY46" fmla="*/ 38100 h 2552700"/>
                <a:gd name="connsiteX47" fmla="*/ 987425 w 1725400"/>
                <a:gd name="connsiteY47" fmla="*/ 57150 h 2552700"/>
                <a:gd name="connsiteX48" fmla="*/ 968375 w 1725400"/>
                <a:gd name="connsiteY48" fmla="*/ 107950 h 2552700"/>
                <a:gd name="connsiteX49" fmla="*/ 930275 w 1725400"/>
                <a:gd name="connsiteY49" fmla="*/ 101600 h 2552700"/>
                <a:gd name="connsiteX50" fmla="*/ 920750 w 1725400"/>
                <a:gd name="connsiteY50" fmla="*/ 171450 h 2552700"/>
                <a:gd name="connsiteX51" fmla="*/ 787400 w 1725400"/>
                <a:gd name="connsiteY51" fmla="*/ 187325 h 2552700"/>
                <a:gd name="connsiteX52" fmla="*/ 723900 w 1725400"/>
                <a:gd name="connsiteY52" fmla="*/ 203200 h 2552700"/>
                <a:gd name="connsiteX53" fmla="*/ 539750 w 1725400"/>
                <a:gd name="connsiteY53" fmla="*/ 263525 h 2552700"/>
                <a:gd name="connsiteX54" fmla="*/ 466725 w 1725400"/>
                <a:gd name="connsiteY54" fmla="*/ 244475 h 2552700"/>
                <a:gd name="connsiteX55" fmla="*/ 431800 w 1725400"/>
                <a:gd name="connsiteY55" fmla="*/ 247650 h 2552700"/>
                <a:gd name="connsiteX56" fmla="*/ 384175 w 1725400"/>
                <a:gd name="connsiteY56" fmla="*/ 206375 h 2552700"/>
                <a:gd name="connsiteX57" fmla="*/ 323850 w 1725400"/>
                <a:gd name="connsiteY57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717675 w 1725400"/>
                <a:gd name="connsiteY26" fmla="*/ 1616075 h 2552700"/>
                <a:gd name="connsiteX27" fmla="*/ 1725400 w 1725400"/>
                <a:gd name="connsiteY27" fmla="*/ 1605461 h 2552700"/>
                <a:gd name="connsiteX28" fmla="*/ 1647825 w 1725400"/>
                <a:gd name="connsiteY28" fmla="*/ 1435100 h 2552700"/>
                <a:gd name="connsiteX29" fmla="*/ 1549400 w 1725400"/>
                <a:gd name="connsiteY29" fmla="*/ 1292225 h 2552700"/>
                <a:gd name="connsiteX30" fmla="*/ 1476375 w 1725400"/>
                <a:gd name="connsiteY30" fmla="*/ 1289050 h 2552700"/>
                <a:gd name="connsiteX31" fmla="*/ 1393825 w 1725400"/>
                <a:gd name="connsiteY31" fmla="*/ 1079500 h 2552700"/>
                <a:gd name="connsiteX32" fmla="*/ 1412875 w 1725400"/>
                <a:gd name="connsiteY32" fmla="*/ 1054100 h 2552700"/>
                <a:gd name="connsiteX33" fmla="*/ 1463675 w 1725400"/>
                <a:gd name="connsiteY33" fmla="*/ 1044575 h 2552700"/>
                <a:gd name="connsiteX34" fmla="*/ 1498600 w 1725400"/>
                <a:gd name="connsiteY34" fmla="*/ 1003300 h 2552700"/>
                <a:gd name="connsiteX35" fmla="*/ 1495425 w 1725400"/>
                <a:gd name="connsiteY35" fmla="*/ 965200 h 2552700"/>
                <a:gd name="connsiteX36" fmla="*/ 1365250 w 1725400"/>
                <a:gd name="connsiteY36" fmla="*/ 781050 h 2552700"/>
                <a:gd name="connsiteX37" fmla="*/ 1355725 w 1725400"/>
                <a:gd name="connsiteY37" fmla="*/ 730250 h 2552700"/>
                <a:gd name="connsiteX38" fmla="*/ 1292225 w 1725400"/>
                <a:gd name="connsiteY38" fmla="*/ 692150 h 2552700"/>
                <a:gd name="connsiteX39" fmla="*/ 1270000 w 1725400"/>
                <a:gd name="connsiteY39" fmla="*/ 488950 h 2552700"/>
                <a:gd name="connsiteX40" fmla="*/ 1308100 w 1725400"/>
                <a:gd name="connsiteY40" fmla="*/ 400050 h 2552700"/>
                <a:gd name="connsiteX41" fmla="*/ 1368425 w 1725400"/>
                <a:gd name="connsiteY41" fmla="*/ 314325 h 2552700"/>
                <a:gd name="connsiteX42" fmla="*/ 1371600 w 1725400"/>
                <a:gd name="connsiteY42" fmla="*/ 225425 h 2552700"/>
                <a:gd name="connsiteX43" fmla="*/ 1276350 w 1725400"/>
                <a:gd name="connsiteY43" fmla="*/ 219075 h 2552700"/>
                <a:gd name="connsiteX44" fmla="*/ 1216025 w 1725400"/>
                <a:gd name="connsiteY44" fmla="*/ 31750 h 2552700"/>
                <a:gd name="connsiteX45" fmla="*/ 1146175 w 1725400"/>
                <a:gd name="connsiteY45" fmla="*/ 0 h 2552700"/>
                <a:gd name="connsiteX46" fmla="*/ 1073150 w 1725400"/>
                <a:gd name="connsiteY46" fmla="*/ 38100 h 2552700"/>
                <a:gd name="connsiteX47" fmla="*/ 987425 w 1725400"/>
                <a:gd name="connsiteY47" fmla="*/ 57150 h 2552700"/>
                <a:gd name="connsiteX48" fmla="*/ 968375 w 1725400"/>
                <a:gd name="connsiteY48" fmla="*/ 107950 h 2552700"/>
                <a:gd name="connsiteX49" fmla="*/ 930275 w 1725400"/>
                <a:gd name="connsiteY49" fmla="*/ 101600 h 2552700"/>
                <a:gd name="connsiteX50" fmla="*/ 920750 w 1725400"/>
                <a:gd name="connsiteY50" fmla="*/ 171450 h 2552700"/>
                <a:gd name="connsiteX51" fmla="*/ 787400 w 1725400"/>
                <a:gd name="connsiteY51" fmla="*/ 187325 h 2552700"/>
                <a:gd name="connsiteX52" fmla="*/ 723900 w 1725400"/>
                <a:gd name="connsiteY52" fmla="*/ 203200 h 2552700"/>
                <a:gd name="connsiteX53" fmla="*/ 539750 w 1725400"/>
                <a:gd name="connsiteY53" fmla="*/ 263525 h 2552700"/>
                <a:gd name="connsiteX54" fmla="*/ 466725 w 1725400"/>
                <a:gd name="connsiteY54" fmla="*/ 244475 h 2552700"/>
                <a:gd name="connsiteX55" fmla="*/ 431800 w 1725400"/>
                <a:gd name="connsiteY55" fmla="*/ 247650 h 2552700"/>
                <a:gd name="connsiteX56" fmla="*/ 384175 w 1725400"/>
                <a:gd name="connsiteY56" fmla="*/ 206375 h 2552700"/>
                <a:gd name="connsiteX57" fmla="*/ 323850 w 1725400"/>
                <a:gd name="connsiteY57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55474 w 1725400"/>
                <a:gd name="connsiteY26" fmla="*/ 2208711 h 2552700"/>
                <a:gd name="connsiteX27" fmla="*/ 1717675 w 1725400"/>
                <a:gd name="connsiteY27" fmla="*/ 1616075 h 2552700"/>
                <a:gd name="connsiteX28" fmla="*/ 1725400 w 1725400"/>
                <a:gd name="connsiteY28" fmla="*/ 1605461 h 2552700"/>
                <a:gd name="connsiteX29" fmla="*/ 1647825 w 1725400"/>
                <a:gd name="connsiteY29" fmla="*/ 1435100 h 2552700"/>
                <a:gd name="connsiteX30" fmla="*/ 1549400 w 1725400"/>
                <a:gd name="connsiteY30" fmla="*/ 1292225 h 2552700"/>
                <a:gd name="connsiteX31" fmla="*/ 1476375 w 1725400"/>
                <a:gd name="connsiteY31" fmla="*/ 1289050 h 2552700"/>
                <a:gd name="connsiteX32" fmla="*/ 1393825 w 1725400"/>
                <a:gd name="connsiteY32" fmla="*/ 1079500 h 2552700"/>
                <a:gd name="connsiteX33" fmla="*/ 1412875 w 1725400"/>
                <a:gd name="connsiteY33" fmla="*/ 1054100 h 2552700"/>
                <a:gd name="connsiteX34" fmla="*/ 1463675 w 1725400"/>
                <a:gd name="connsiteY34" fmla="*/ 1044575 h 2552700"/>
                <a:gd name="connsiteX35" fmla="*/ 1498600 w 1725400"/>
                <a:gd name="connsiteY35" fmla="*/ 1003300 h 2552700"/>
                <a:gd name="connsiteX36" fmla="*/ 1495425 w 1725400"/>
                <a:gd name="connsiteY36" fmla="*/ 965200 h 2552700"/>
                <a:gd name="connsiteX37" fmla="*/ 1365250 w 1725400"/>
                <a:gd name="connsiteY37" fmla="*/ 781050 h 2552700"/>
                <a:gd name="connsiteX38" fmla="*/ 1355725 w 1725400"/>
                <a:gd name="connsiteY38" fmla="*/ 730250 h 2552700"/>
                <a:gd name="connsiteX39" fmla="*/ 1292225 w 1725400"/>
                <a:gd name="connsiteY39" fmla="*/ 692150 h 2552700"/>
                <a:gd name="connsiteX40" fmla="*/ 1270000 w 1725400"/>
                <a:gd name="connsiteY40" fmla="*/ 488950 h 2552700"/>
                <a:gd name="connsiteX41" fmla="*/ 1308100 w 1725400"/>
                <a:gd name="connsiteY41" fmla="*/ 400050 h 2552700"/>
                <a:gd name="connsiteX42" fmla="*/ 1368425 w 1725400"/>
                <a:gd name="connsiteY42" fmla="*/ 314325 h 2552700"/>
                <a:gd name="connsiteX43" fmla="*/ 1371600 w 1725400"/>
                <a:gd name="connsiteY43" fmla="*/ 225425 h 2552700"/>
                <a:gd name="connsiteX44" fmla="*/ 1276350 w 1725400"/>
                <a:gd name="connsiteY44" fmla="*/ 219075 h 2552700"/>
                <a:gd name="connsiteX45" fmla="*/ 1216025 w 1725400"/>
                <a:gd name="connsiteY45" fmla="*/ 31750 h 2552700"/>
                <a:gd name="connsiteX46" fmla="*/ 1146175 w 1725400"/>
                <a:gd name="connsiteY46" fmla="*/ 0 h 2552700"/>
                <a:gd name="connsiteX47" fmla="*/ 1073150 w 1725400"/>
                <a:gd name="connsiteY47" fmla="*/ 38100 h 2552700"/>
                <a:gd name="connsiteX48" fmla="*/ 987425 w 1725400"/>
                <a:gd name="connsiteY48" fmla="*/ 57150 h 2552700"/>
                <a:gd name="connsiteX49" fmla="*/ 968375 w 1725400"/>
                <a:gd name="connsiteY49" fmla="*/ 107950 h 2552700"/>
                <a:gd name="connsiteX50" fmla="*/ 930275 w 1725400"/>
                <a:gd name="connsiteY50" fmla="*/ 101600 h 2552700"/>
                <a:gd name="connsiteX51" fmla="*/ 920750 w 1725400"/>
                <a:gd name="connsiteY51" fmla="*/ 171450 h 2552700"/>
                <a:gd name="connsiteX52" fmla="*/ 787400 w 1725400"/>
                <a:gd name="connsiteY52" fmla="*/ 187325 h 2552700"/>
                <a:gd name="connsiteX53" fmla="*/ 723900 w 1725400"/>
                <a:gd name="connsiteY53" fmla="*/ 203200 h 2552700"/>
                <a:gd name="connsiteX54" fmla="*/ 539750 w 1725400"/>
                <a:gd name="connsiteY54" fmla="*/ 263525 h 2552700"/>
                <a:gd name="connsiteX55" fmla="*/ 466725 w 1725400"/>
                <a:gd name="connsiteY55" fmla="*/ 244475 h 2552700"/>
                <a:gd name="connsiteX56" fmla="*/ 431800 w 1725400"/>
                <a:gd name="connsiteY56" fmla="*/ 247650 h 2552700"/>
                <a:gd name="connsiteX57" fmla="*/ 384175 w 1725400"/>
                <a:gd name="connsiteY57" fmla="*/ 206375 h 2552700"/>
                <a:gd name="connsiteX58" fmla="*/ 323850 w 1725400"/>
                <a:gd name="connsiteY58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717675 w 1725400"/>
                <a:gd name="connsiteY27" fmla="*/ 1616075 h 2552700"/>
                <a:gd name="connsiteX28" fmla="*/ 1725400 w 1725400"/>
                <a:gd name="connsiteY28" fmla="*/ 1605461 h 2552700"/>
                <a:gd name="connsiteX29" fmla="*/ 1647825 w 1725400"/>
                <a:gd name="connsiteY29" fmla="*/ 1435100 h 2552700"/>
                <a:gd name="connsiteX30" fmla="*/ 1549400 w 1725400"/>
                <a:gd name="connsiteY30" fmla="*/ 1292225 h 2552700"/>
                <a:gd name="connsiteX31" fmla="*/ 1476375 w 1725400"/>
                <a:gd name="connsiteY31" fmla="*/ 1289050 h 2552700"/>
                <a:gd name="connsiteX32" fmla="*/ 1393825 w 1725400"/>
                <a:gd name="connsiteY32" fmla="*/ 1079500 h 2552700"/>
                <a:gd name="connsiteX33" fmla="*/ 1412875 w 1725400"/>
                <a:gd name="connsiteY33" fmla="*/ 1054100 h 2552700"/>
                <a:gd name="connsiteX34" fmla="*/ 1463675 w 1725400"/>
                <a:gd name="connsiteY34" fmla="*/ 1044575 h 2552700"/>
                <a:gd name="connsiteX35" fmla="*/ 1498600 w 1725400"/>
                <a:gd name="connsiteY35" fmla="*/ 1003300 h 2552700"/>
                <a:gd name="connsiteX36" fmla="*/ 1495425 w 1725400"/>
                <a:gd name="connsiteY36" fmla="*/ 965200 h 2552700"/>
                <a:gd name="connsiteX37" fmla="*/ 1365250 w 1725400"/>
                <a:gd name="connsiteY37" fmla="*/ 781050 h 2552700"/>
                <a:gd name="connsiteX38" fmla="*/ 1355725 w 1725400"/>
                <a:gd name="connsiteY38" fmla="*/ 730250 h 2552700"/>
                <a:gd name="connsiteX39" fmla="*/ 1292225 w 1725400"/>
                <a:gd name="connsiteY39" fmla="*/ 692150 h 2552700"/>
                <a:gd name="connsiteX40" fmla="*/ 1270000 w 1725400"/>
                <a:gd name="connsiteY40" fmla="*/ 488950 h 2552700"/>
                <a:gd name="connsiteX41" fmla="*/ 1308100 w 1725400"/>
                <a:gd name="connsiteY41" fmla="*/ 400050 h 2552700"/>
                <a:gd name="connsiteX42" fmla="*/ 1368425 w 1725400"/>
                <a:gd name="connsiteY42" fmla="*/ 314325 h 2552700"/>
                <a:gd name="connsiteX43" fmla="*/ 1371600 w 1725400"/>
                <a:gd name="connsiteY43" fmla="*/ 225425 h 2552700"/>
                <a:gd name="connsiteX44" fmla="*/ 1276350 w 1725400"/>
                <a:gd name="connsiteY44" fmla="*/ 219075 h 2552700"/>
                <a:gd name="connsiteX45" fmla="*/ 1216025 w 1725400"/>
                <a:gd name="connsiteY45" fmla="*/ 31750 h 2552700"/>
                <a:gd name="connsiteX46" fmla="*/ 1146175 w 1725400"/>
                <a:gd name="connsiteY46" fmla="*/ 0 h 2552700"/>
                <a:gd name="connsiteX47" fmla="*/ 1073150 w 1725400"/>
                <a:gd name="connsiteY47" fmla="*/ 38100 h 2552700"/>
                <a:gd name="connsiteX48" fmla="*/ 987425 w 1725400"/>
                <a:gd name="connsiteY48" fmla="*/ 57150 h 2552700"/>
                <a:gd name="connsiteX49" fmla="*/ 968375 w 1725400"/>
                <a:gd name="connsiteY49" fmla="*/ 107950 h 2552700"/>
                <a:gd name="connsiteX50" fmla="*/ 930275 w 1725400"/>
                <a:gd name="connsiteY50" fmla="*/ 101600 h 2552700"/>
                <a:gd name="connsiteX51" fmla="*/ 920750 w 1725400"/>
                <a:gd name="connsiteY51" fmla="*/ 171450 h 2552700"/>
                <a:gd name="connsiteX52" fmla="*/ 787400 w 1725400"/>
                <a:gd name="connsiteY52" fmla="*/ 187325 h 2552700"/>
                <a:gd name="connsiteX53" fmla="*/ 723900 w 1725400"/>
                <a:gd name="connsiteY53" fmla="*/ 203200 h 2552700"/>
                <a:gd name="connsiteX54" fmla="*/ 539750 w 1725400"/>
                <a:gd name="connsiteY54" fmla="*/ 263525 h 2552700"/>
                <a:gd name="connsiteX55" fmla="*/ 466725 w 1725400"/>
                <a:gd name="connsiteY55" fmla="*/ 244475 h 2552700"/>
                <a:gd name="connsiteX56" fmla="*/ 431800 w 1725400"/>
                <a:gd name="connsiteY56" fmla="*/ 247650 h 2552700"/>
                <a:gd name="connsiteX57" fmla="*/ 384175 w 1725400"/>
                <a:gd name="connsiteY57" fmla="*/ 206375 h 2552700"/>
                <a:gd name="connsiteX58" fmla="*/ 323850 w 1725400"/>
                <a:gd name="connsiteY58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0399 w 1725400"/>
                <a:gd name="connsiteY27" fmla="*/ 2161086 h 2552700"/>
                <a:gd name="connsiteX28" fmla="*/ 1717675 w 1725400"/>
                <a:gd name="connsiteY28" fmla="*/ 1616075 h 2552700"/>
                <a:gd name="connsiteX29" fmla="*/ 1725400 w 1725400"/>
                <a:gd name="connsiteY29" fmla="*/ 1605461 h 2552700"/>
                <a:gd name="connsiteX30" fmla="*/ 1647825 w 1725400"/>
                <a:gd name="connsiteY30" fmla="*/ 1435100 h 2552700"/>
                <a:gd name="connsiteX31" fmla="*/ 1549400 w 1725400"/>
                <a:gd name="connsiteY31" fmla="*/ 1292225 h 2552700"/>
                <a:gd name="connsiteX32" fmla="*/ 1476375 w 1725400"/>
                <a:gd name="connsiteY32" fmla="*/ 1289050 h 2552700"/>
                <a:gd name="connsiteX33" fmla="*/ 1393825 w 1725400"/>
                <a:gd name="connsiteY33" fmla="*/ 1079500 h 2552700"/>
                <a:gd name="connsiteX34" fmla="*/ 1412875 w 1725400"/>
                <a:gd name="connsiteY34" fmla="*/ 1054100 h 2552700"/>
                <a:gd name="connsiteX35" fmla="*/ 1463675 w 1725400"/>
                <a:gd name="connsiteY35" fmla="*/ 1044575 h 2552700"/>
                <a:gd name="connsiteX36" fmla="*/ 1498600 w 1725400"/>
                <a:gd name="connsiteY36" fmla="*/ 1003300 h 2552700"/>
                <a:gd name="connsiteX37" fmla="*/ 1495425 w 1725400"/>
                <a:gd name="connsiteY37" fmla="*/ 965200 h 2552700"/>
                <a:gd name="connsiteX38" fmla="*/ 1365250 w 1725400"/>
                <a:gd name="connsiteY38" fmla="*/ 781050 h 2552700"/>
                <a:gd name="connsiteX39" fmla="*/ 1355725 w 1725400"/>
                <a:gd name="connsiteY39" fmla="*/ 730250 h 2552700"/>
                <a:gd name="connsiteX40" fmla="*/ 1292225 w 1725400"/>
                <a:gd name="connsiteY40" fmla="*/ 692150 h 2552700"/>
                <a:gd name="connsiteX41" fmla="*/ 1270000 w 1725400"/>
                <a:gd name="connsiteY41" fmla="*/ 488950 h 2552700"/>
                <a:gd name="connsiteX42" fmla="*/ 1308100 w 1725400"/>
                <a:gd name="connsiteY42" fmla="*/ 400050 h 2552700"/>
                <a:gd name="connsiteX43" fmla="*/ 1368425 w 1725400"/>
                <a:gd name="connsiteY43" fmla="*/ 314325 h 2552700"/>
                <a:gd name="connsiteX44" fmla="*/ 1371600 w 1725400"/>
                <a:gd name="connsiteY44" fmla="*/ 225425 h 2552700"/>
                <a:gd name="connsiteX45" fmla="*/ 1276350 w 1725400"/>
                <a:gd name="connsiteY45" fmla="*/ 219075 h 2552700"/>
                <a:gd name="connsiteX46" fmla="*/ 1216025 w 1725400"/>
                <a:gd name="connsiteY46" fmla="*/ 31750 h 2552700"/>
                <a:gd name="connsiteX47" fmla="*/ 1146175 w 1725400"/>
                <a:gd name="connsiteY47" fmla="*/ 0 h 2552700"/>
                <a:gd name="connsiteX48" fmla="*/ 1073150 w 1725400"/>
                <a:gd name="connsiteY48" fmla="*/ 38100 h 2552700"/>
                <a:gd name="connsiteX49" fmla="*/ 987425 w 1725400"/>
                <a:gd name="connsiteY49" fmla="*/ 57150 h 2552700"/>
                <a:gd name="connsiteX50" fmla="*/ 968375 w 1725400"/>
                <a:gd name="connsiteY50" fmla="*/ 107950 h 2552700"/>
                <a:gd name="connsiteX51" fmla="*/ 930275 w 1725400"/>
                <a:gd name="connsiteY51" fmla="*/ 101600 h 2552700"/>
                <a:gd name="connsiteX52" fmla="*/ 920750 w 1725400"/>
                <a:gd name="connsiteY52" fmla="*/ 171450 h 2552700"/>
                <a:gd name="connsiteX53" fmla="*/ 787400 w 1725400"/>
                <a:gd name="connsiteY53" fmla="*/ 187325 h 2552700"/>
                <a:gd name="connsiteX54" fmla="*/ 723900 w 1725400"/>
                <a:gd name="connsiteY54" fmla="*/ 203200 h 2552700"/>
                <a:gd name="connsiteX55" fmla="*/ 539750 w 1725400"/>
                <a:gd name="connsiteY55" fmla="*/ 263525 h 2552700"/>
                <a:gd name="connsiteX56" fmla="*/ 466725 w 1725400"/>
                <a:gd name="connsiteY56" fmla="*/ 244475 h 2552700"/>
                <a:gd name="connsiteX57" fmla="*/ 431800 w 1725400"/>
                <a:gd name="connsiteY57" fmla="*/ 247650 h 2552700"/>
                <a:gd name="connsiteX58" fmla="*/ 384175 w 1725400"/>
                <a:gd name="connsiteY58" fmla="*/ 206375 h 2552700"/>
                <a:gd name="connsiteX59" fmla="*/ 323850 w 1725400"/>
                <a:gd name="connsiteY59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717675 w 1725400"/>
                <a:gd name="connsiteY28" fmla="*/ 1616075 h 2552700"/>
                <a:gd name="connsiteX29" fmla="*/ 1725400 w 1725400"/>
                <a:gd name="connsiteY29" fmla="*/ 1605461 h 2552700"/>
                <a:gd name="connsiteX30" fmla="*/ 1647825 w 1725400"/>
                <a:gd name="connsiteY30" fmla="*/ 1435100 h 2552700"/>
                <a:gd name="connsiteX31" fmla="*/ 1549400 w 1725400"/>
                <a:gd name="connsiteY31" fmla="*/ 1292225 h 2552700"/>
                <a:gd name="connsiteX32" fmla="*/ 1476375 w 1725400"/>
                <a:gd name="connsiteY32" fmla="*/ 1289050 h 2552700"/>
                <a:gd name="connsiteX33" fmla="*/ 1393825 w 1725400"/>
                <a:gd name="connsiteY33" fmla="*/ 1079500 h 2552700"/>
                <a:gd name="connsiteX34" fmla="*/ 1412875 w 1725400"/>
                <a:gd name="connsiteY34" fmla="*/ 1054100 h 2552700"/>
                <a:gd name="connsiteX35" fmla="*/ 1463675 w 1725400"/>
                <a:gd name="connsiteY35" fmla="*/ 1044575 h 2552700"/>
                <a:gd name="connsiteX36" fmla="*/ 1498600 w 1725400"/>
                <a:gd name="connsiteY36" fmla="*/ 1003300 h 2552700"/>
                <a:gd name="connsiteX37" fmla="*/ 1495425 w 1725400"/>
                <a:gd name="connsiteY37" fmla="*/ 965200 h 2552700"/>
                <a:gd name="connsiteX38" fmla="*/ 1365250 w 1725400"/>
                <a:gd name="connsiteY38" fmla="*/ 781050 h 2552700"/>
                <a:gd name="connsiteX39" fmla="*/ 1355725 w 1725400"/>
                <a:gd name="connsiteY39" fmla="*/ 730250 h 2552700"/>
                <a:gd name="connsiteX40" fmla="*/ 1292225 w 1725400"/>
                <a:gd name="connsiteY40" fmla="*/ 692150 h 2552700"/>
                <a:gd name="connsiteX41" fmla="*/ 1270000 w 1725400"/>
                <a:gd name="connsiteY41" fmla="*/ 488950 h 2552700"/>
                <a:gd name="connsiteX42" fmla="*/ 1308100 w 1725400"/>
                <a:gd name="connsiteY42" fmla="*/ 400050 h 2552700"/>
                <a:gd name="connsiteX43" fmla="*/ 1368425 w 1725400"/>
                <a:gd name="connsiteY43" fmla="*/ 314325 h 2552700"/>
                <a:gd name="connsiteX44" fmla="*/ 1371600 w 1725400"/>
                <a:gd name="connsiteY44" fmla="*/ 225425 h 2552700"/>
                <a:gd name="connsiteX45" fmla="*/ 1276350 w 1725400"/>
                <a:gd name="connsiteY45" fmla="*/ 219075 h 2552700"/>
                <a:gd name="connsiteX46" fmla="*/ 1216025 w 1725400"/>
                <a:gd name="connsiteY46" fmla="*/ 31750 h 2552700"/>
                <a:gd name="connsiteX47" fmla="*/ 1146175 w 1725400"/>
                <a:gd name="connsiteY47" fmla="*/ 0 h 2552700"/>
                <a:gd name="connsiteX48" fmla="*/ 1073150 w 1725400"/>
                <a:gd name="connsiteY48" fmla="*/ 38100 h 2552700"/>
                <a:gd name="connsiteX49" fmla="*/ 987425 w 1725400"/>
                <a:gd name="connsiteY49" fmla="*/ 57150 h 2552700"/>
                <a:gd name="connsiteX50" fmla="*/ 968375 w 1725400"/>
                <a:gd name="connsiteY50" fmla="*/ 107950 h 2552700"/>
                <a:gd name="connsiteX51" fmla="*/ 930275 w 1725400"/>
                <a:gd name="connsiteY51" fmla="*/ 101600 h 2552700"/>
                <a:gd name="connsiteX52" fmla="*/ 920750 w 1725400"/>
                <a:gd name="connsiteY52" fmla="*/ 171450 h 2552700"/>
                <a:gd name="connsiteX53" fmla="*/ 787400 w 1725400"/>
                <a:gd name="connsiteY53" fmla="*/ 187325 h 2552700"/>
                <a:gd name="connsiteX54" fmla="*/ 723900 w 1725400"/>
                <a:gd name="connsiteY54" fmla="*/ 203200 h 2552700"/>
                <a:gd name="connsiteX55" fmla="*/ 539750 w 1725400"/>
                <a:gd name="connsiteY55" fmla="*/ 263525 h 2552700"/>
                <a:gd name="connsiteX56" fmla="*/ 466725 w 1725400"/>
                <a:gd name="connsiteY56" fmla="*/ 244475 h 2552700"/>
                <a:gd name="connsiteX57" fmla="*/ 431800 w 1725400"/>
                <a:gd name="connsiteY57" fmla="*/ 247650 h 2552700"/>
                <a:gd name="connsiteX58" fmla="*/ 384175 w 1725400"/>
                <a:gd name="connsiteY58" fmla="*/ 206375 h 2552700"/>
                <a:gd name="connsiteX59" fmla="*/ 323850 w 1725400"/>
                <a:gd name="connsiteY59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03099 w 1725400"/>
                <a:gd name="connsiteY28" fmla="*/ 2122986 h 2552700"/>
                <a:gd name="connsiteX29" fmla="*/ 1717675 w 1725400"/>
                <a:gd name="connsiteY29" fmla="*/ 1616075 h 2552700"/>
                <a:gd name="connsiteX30" fmla="*/ 1725400 w 1725400"/>
                <a:gd name="connsiteY30" fmla="*/ 1605461 h 2552700"/>
                <a:gd name="connsiteX31" fmla="*/ 1647825 w 1725400"/>
                <a:gd name="connsiteY31" fmla="*/ 1435100 h 2552700"/>
                <a:gd name="connsiteX32" fmla="*/ 1549400 w 1725400"/>
                <a:gd name="connsiteY32" fmla="*/ 1292225 h 2552700"/>
                <a:gd name="connsiteX33" fmla="*/ 1476375 w 1725400"/>
                <a:gd name="connsiteY33" fmla="*/ 1289050 h 2552700"/>
                <a:gd name="connsiteX34" fmla="*/ 1393825 w 1725400"/>
                <a:gd name="connsiteY34" fmla="*/ 1079500 h 2552700"/>
                <a:gd name="connsiteX35" fmla="*/ 1412875 w 1725400"/>
                <a:gd name="connsiteY35" fmla="*/ 1054100 h 2552700"/>
                <a:gd name="connsiteX36" fmla="*/ 1463675 w 1725400"/>
                <a:gd name="connsiteY36" fmla="*/ 1044575 h 2552700"/>
                <a:gd name="connsiteX37" fmla="*/ 1498600 w 1725400"/>
                <a:gd name="connsiteY37" fmla="*/ 1003300 h 2552700"/>
                <a:gd name="connsiteX38" fmla="*/ 1495425 w 1725400"/>
                <a:gd name="connsiteY38" fmla="*/ 965200 h 2552700"/>
                <a:gd name="connsiteX39" fmla="*/ 1365250 w 1725400"/>
                <a:gd name="connsiteY39" fmla="*/ 781050 h 2552700"/>
                <a:gd name="connsiteX40" fmla="*/ 1355725 w 1725400"/>
                <a:gd name="connsiteY40" fmla="*/ 730250 h 2552700"/>
                <a:gd name="connsiteX41" fmla="*/ 1292225 w 1725400"/>
                <a:gd name="connsiteY41" fmla="*/ 692150 h 2552700"/>
                <a:gd name="connsiteX42" fmla="*/ 1270000 w 1725400"/>
                <a:gd name="connsiteY42" fmla="*/ 488950 h 2552700"/>
                <a:gd name="connsiteX43" fmla="*/ 1308100 w 1725400"/>
                <a:gd name="connsiteY43" fmla="*/ 400050 h 2552700"/>
                <a:gd name="connsiteX44" fmla="*/ 1368425 w 1725400"/>
                <a:gd name="connsiteY44" fmla="*/ 314325 h 2552700"/>
                <a:gd name="connsiteX45" fmla="*/ 1371600 w 1725400"/>
                <a:gd name="connsiteY45" fmla="*/ 225425 h 2552700"/>
                <a:gd name="connsiteX46" fmla="*/ 1276350 w 1725400"/>
                <a:gd name="connsiteY46" fmla="*/ 219075 h 2552700"/>
                <a:gd name="connsiteX47" fmla="*/ 1216025 w 1725400"/>
                <a:gd name="connsiteY47" fmla="*/ 31750 h 2552700"/>
                <a:gd name="connsiteX48" fmla="*/ 1146175 w 1725400"/>
                <a:gd name="connsiteY48" fmla="*/ 0 h 2552700"/>
                <a:gd name="connsiteX49" fmla="*/ 1073150 w 1725400"/>
                <a:gd name="connsiteY49" fmla="*/ 38100 h 2552700"/>
                <a:gd name="connsiteX50" fmla="*/ 987425 w 1725400"/>
                <a:gd name="connsiteY50" fmla="*/ 57150 h 2552700"/>
                <a:gd name="connsiteX51" fmla="*/ 968375 w 1725400"/>
                <a:gd name="connsiteY51" fmla="*/ 107950 h 2552700"/>
                <a:gd name="connsiteX52" fmla="*/ 930275 w 1725400"/>
                <a:gd name="connsiteY52" fmla="*/ 101600 h 2552700"/>
                <a:gd name="connsiteX53" fmla="*/ 920750 w 1725400"/>
                <a:gd name="connsiteY53" fmla="*/ 171450 h 2552700"/>
                <a:gd name="connsiteX54" fmla="*/ 787400 w 1725400"/>
                <a:gd name="connsiteY54" fmla="*/ 187325 h 2552700"/>
                <a:gd name="connsiteX55" fmla="*/ 723900 w 1725400"/>
                <a:gd name="connsiteY55" fmla="*/ 203200 h 2552700"/>
                <a:gd name="connsiteX56" fmla="*/ 539750 w 1725400"/>
                <a:gd name="connsiteY56" fmla="*/ 263525 h 2552700"/>
                <a:gd name="connsiteX57" fmla="*/ 466725 w 1725400"/>
                <a:gd name="connsiteY57" fmla="*/ 244475 h 2552700"/>
                <a:gd name="connsiteX58" fmla="*/ 431800 w 1725400"/>
                <a:gd name="connsiteY58" fmla="*/ 247650 h 2552700"/>
                <a:gd name="connsiteX59" fmla="*/ 384175 w 1725400"/>
                <a:gd name="connsiteY59" fmla="*/ 206375 h 2552700"/>
                <a:gd name="connsiteX60" fmla="*/ 323850 w 1725400"/>
                <a:gd name="connsiteY60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717675 w 1725400"/>
                <a:gd name="connsiteY29" fmla="*/ 1616075 h 2552700"/>
                <a:gd name="connsiteX30" fmla="*/ 1725400 w 1725400"/>
                <a:gd name="connsiteY30" fmla="*/ 1605461 h 2552700"/>
                <a:gd name="connsiteX31" fmla="*/ 1647825 w 1725400"/>
                <a:gd name="connsiteY31" fmla="*/ 1435100 h 2552700"/>
                <a:gd name="connsiteX32" fmla="*/ 1549400 w 1725400"/>
                <a:gd name="connsiteY32" fmla="*/ 1292225 h 2552700"/>
                <a:gd name="connsiteX33" fmla="*/ 1476375 w 1725400"/>
                <a:gd name="connsiteY33" fmla="*/ 1289050 h 2552700"/>
                <a:gd name="connsiteX34" fmla="*/ 1393825 w 1725400"/>
                <a:gd name="connsiteY34" fmla="*/ 1079500 h 2552700"/>
                <a:gd name="connsiteX35" fmla="*/ 1412875 w 1725400"/>
                <a:gd name="connsiteY35" fmla="*/ 1054100 h 2552700"/>
                <a:gd name="connsiteX36" fmla="*/ 1463675 w 1725400"/>
                <a:gd name="connsiteY36" fmla="*/ 1044575 h 2552700"/>
                <a:gd name="connsiteX37" fmla="*/ 1498600 w 1725400"/>
                <a:gd name="connsiteY37" fmla="*/ 1003300 h 2552700"/>
                <a:gd name="connsiteX38" fmla="*/ 1495425 w 1725400"/>
                <a:gd name="connsiteY38" fmla="*/ 965200 h 2552700"/>
                <a:gd name="connsiteX39" fmla="*/ 1365250 w 1725400"/>
                <a:gd name="connsiteY39" fmla="*/ 781050 h 2552700"/>
                <a:gd name="connsiteX40" fmla="*/ 1355725 w 1725400"/>
                <a:gd name="connsiteY40" fmla="*/ 730250 h 2552700"/>
                <a:gd name="connsiteX41" fmla="*/ 1292225 w 1725400"/>
                <a:gd name="connsiteY41" fmla="*/ 692150 h 2552700"/>
                <a:gd name="connsiteX42" fmla="*/ 1270000 w 1725400"/>
                <a:gd name="connsiteY42" fmla="*/ 488950 h 2552700"/>
                <a:gd name="connsiteX43" fmla="*/ 1308100 w 1725400"/>
                <a:gd name="connsiteY43" fmla="*/ 400050 h 2552700"/>
                <a:gd name="connsiteX44" fmla="*/ 1368425 w 1725400"/>
                <a:gd name="connsiteY44" fmla="*/ 314325 h 2552700"/>
                <a:gd name="connsiteX45" fmla="*/ 1371600 w 1725400"/>
                <a:gd name="connsiteY45" fmla="*/ 225425 h 2552700"/>
                <a:gd name="connsiteX46" fmla="*/ 1276350 w 1725400"/>
                <a:gd name="connsiteY46" fmla="*/ 219075 h 2552700"/>
                <a:gd name="connsiteX47" fmla="*/ 1216025 w 1725400"/>
                <a:gd name="connsiteY47" fmla="*/ 31750 h 2552700"/>
                <a:gd name="connsiteX48" fmla="*/ 1146175 w 1725400"/>
                <a:gd name="connsiteY48" fmla="*/ 0 h 2552700"/>
                <a:gd name="connsiteX49" fmla="*/ 1073150 w 1725400"/>
                <a:gd name="connsiteY49" fmla="*/ 38100 h 2552700"/>
                <a:gd name="connsiteX50" fmla="*/ 987425 w 1725400"/>
                <a:gd name="connsiteY50" fmla="*/ 57150 h 2552700"/>
                <a:gd name="connsiteX51" fmla="*/ 968375 w 1725400"/>
                <a:gd name="connsiteY51" fmla="*/ 107950 h 2552700"/>
                <a:gd name="connsiteX52" fmla="*/ 930275 w 1725400"/>
                <a:gd name="connsiteY52" fmla="*/ 101600 h 2552700"/>
                <a:gd name="connsiteX53" fmla="*/ 920750 w 1725400"/>
                <a:gd name="connsiteY53" fmla="*/ 171450 h 2552700"/>
                <a:gd name="connsiteX54" fmla="*/ 787400 w 1725400"/>
                <a:gd name="connsiteY54" fmla="*/ 187325 h 2552700"/>
                <a:gd name="connsiteX55" fmla="*/ 723900 w 1725400"/>
                <a:gd name="connsiteY55" fmla="*/ 203200 h 2552700"/>
                <a:gd name="connsiteX56" fmla="*/ 539750 w 1725400"/>
                <a:gd name="connsiteY56" fmla="*/ 263525 h 2552700"/>
                <a:gd name="connsiteX57" fmla="*/ 466725 w 1725400"/>
                <a:gd name="connsiteY57" fmla="*/ 244475 h 2552700"/>
                <a:gd name="connsiteX58" fmla="*/ 431800 w 1725400"/>
                <a:gd name="connsiteY58" fmla="*/ 247650 h 2552700"/>
                <a:gd name="connsiteX59" fmla="*/ 384175 w 1725400"/>
                <a:gd name="connsiteY59" fmla="*/ 206375 h 2552700"/>
                <a:gd name="connsiteX60" fmla="*/ 323850 w 1725400"/>
                <a:gd name="connsiteY60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66599 w 1725400"/>
                <a:gd name="connsiteY29" fmla="*/ 2157911 h 2552700"/>
                <a:gd name="connsiteX30" fmla="*/ 1717675 w 1725400"/>
                <a:gd name="connsiteY30" fmla="*/ 1616075 h 2552700"/>
                <a:gd name="connsiteX31" fmla="*/ 1725400 w 1725400"/>
                <a:gd name="connsiteY31" fmla="*/ 1605461 h 2552700"/>
                <a:gd name="connsiteX32" fmla="*/ 1647825 w 1725400"/>
                <a:gd name="connsiteY32" fmla="*/ 1435100 h 2552700"/>
                <a:gd name="connsiteX33" fmla="*/ 1549400 w 1725400"/>
                <a:gd name="connsiteY33" fmla="*/ 1292225 h 2552700"/>
                <a:gd name="connsiteX34" fmla="*/ 1476375 w 1725400"/>
                <a:gd name="connsiteY34" fmla="*/ 1289050 h 2552700"/>
                <a:gd name="connsiteX35" fmla="*/ 1393825 w 1725400"/>
                <a:gd name="connsiteY35" fmla="*/ 1079500 h 2552700"/>
                <a:gd name="connsiteX36" fmla="*/ 1412875 w 1725400"/>
                <a:gd name="connsiteY36" fmla="*/ 1054100 h 2552700"/>
                <a:gd name="connsiteX37" fmla="*/ 1463675 w 1725400"/>
                <a:gd name="connsiteY37" fmla="*/ 1044575 h 2552700"/>
                <a:gd name="connsiteX38" fmla="*/ 1498600 w 1725400"/>
                <a:gd name="connsiteY38" fmla="*/ 1003300 h 2552700"/>
                <a:gd name="connsiteX39" fmla="*/ 1495425 w 1725400"/>
                <a:gd name="connsiteY39" fmla="*/ 965200 h 2552700"/>
                <a:gd name="connsiteX40" fmla="*/ 1365250 w 1725400"/>
                <a:gd name="connsiteY40" fmla="*/ 781050 h 2552700"/>
                <a:gd name="connsiteX41" fmla="*/ 1355725 w 1725400"/>
                <a:gd name="connsiteY41" fmla="*/ 730250 h 2552700"/>
                <a:gd name="connsiteX42" fmla="*/ 1292225 w 1725400"/>
                <a:gd name="connsiteY42" fmla="*/ 692150 h 2552700"/>
                <a:gd name="connsiteX43" fmla="*/ 1270000 w 1725400"/>
                <a:gd name="connsiteY43" fmla="*/ 488950 h 2552700"/>
                <a:gd name="connsiteX44" fmla="*/ 1308100 w 1725400"/>
                <a:gd name="connsiteY44" fmla="*/ 400050 h 2552700"/>
                <a:gd name="connsiteX45" fmla="*/ 1368425 w 1725400"/>
                <a:gd name="connsiteY45" fmla="*/ 314325 h 2552700"/>
                <a:gd name="connsiteX46" fmla="*/ 1371600 w 1725400"/>
                <a:gd name="connsiteY46" fmla="*/ 225425 h 2552700"/>
                <a:gd name="connsiteX47" fmla="*/ 1276350 w 1725400"/>
                <a:gd name="connsiteY47" fmla="*/ 219075 h 2552700"/>
                <a:gd name="connsiteX48" fmla="*/ 1216025 w 1725400"/>
                <a:gd name="connsiteY48" fmla="*/ 31750 h 2552700"/>
                <a:gd name="connsiteX49" fmla="*/ 1146175 w 1725400"/>
                <a:gd name="connsiteY49" fmla="*/ 0 h 2552700"/>
                <a:gd name="connsiteX50" fmla="*/ 1073150 w 1725400"/>
                <a:gd name="connsiteY50" fmla="*/ 38100 h 2552700"/>
                <a:gd name="connsiteX51" fmla="*/ 987425 w 1725400"/>
                <a:gd name="connsiteY51" fmla="*/ 57150 h 2552700"/>
                <a:gd name="connsiteX52" fmla="*/ 968375 w 1725400"/>
                <a:gd name="connsiteY52" fmla="*/ 107950 h 2552700"/>
                <a:gd name="connsiteX53" fmla="*/ 930275 w 1725400"/>
                <a:gd name="connsiteY53" fmla="*/ 101600 h 2552700"/>
                <a:gd name="connsiteX54" fmla="*/ 920750 w 1725400"/>
                <a:gd name="connsiteY54" fmla="*/ 171450 h 2552700"/>
                <a:gd name="connsiteX55" fmla="*/ 787400 w 1725400"/>
                <a:gd name="connsiteY55" fmla="*/ 187325 h 2552700"/>
                <a:gd name="connsiteX56" fmla="*/ 723900 w 1725400"/>
                <a:gd name="connsiteY56" fmla="*/ 203200 h 2552700"/>
                <a:gd name="connsiteX57" fmla="*/ 539750 w 1725400"/>
                <a:gd name="connsiteY57" fmla="*/ 263525 h 2552700"/>
                <a:gd name="connsiteX58" fmla="*/ 466725 w 1725400"/>
                <a:gd name="connsiteY58" fmla="*/ 244475 h 2552700"/>
                <a:gd name="connsiteX59" fmla="*/ 431800 w 1725400"/>
                <a:gd name="connsiteY59" fmla="*/ 247650 h 2552700"/>
                <a:gd name="connsiteX60" fmla="*/ 384175 w 1725400"/>
                <a:gd name="connsiteY60" fmla="*/ 206375 h 2552700"/>
                <a:gd name="connsiteX61" fmla="*/ 323850 w 1725400"/>
                <a:gd name="connsiteY61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717675 w 1725400"/>
                <a:gd name="connsiteY30" fmla="*/ 1616075 h 2552700"/>
                <a:gd name="connsiteX31" fmla="*/ 1725400 w 1725400"/>
                <a:gd name="connsiteY31" fmla="*/ 1605461 h 2552700"/>
                <a:gd name="connsiteX32" fmla="*/ 1647825 w 1725400"/>
                <a:gd name="connsiteY32" fmla="*/ 1435100 h 2552700"/>
                <a:gd name="connsiteX33" fmla="*/ 1549400 w 1725400"/>
                <a:gd name="connsiteY33" fmla="*/ 1292225 h 2552700"/>
                <a:gd name="connsiteX34" fmla="*/ 1476375 w 1725400"/>
                <a:gd name="connsiteY34" fmla="*/ 1289050 h 2552700"/>
                <a:gd name="connsiteX35" fmla="*/ 1393825 w 1725400"/>
                <a:gd name="connsiteY35" fmla="*/ 1079500 h 2552700"/>
                <a:gd name="connsiteX36" fmla="*/ 1412875 w 1725400"/>
                <a:gd name="connsiteY36" fmla="*/ 1054100 h 2552700"/>
                <a:gd name="connsiteX37" fmla="*/ 1463675 w 1725400"/>
                <a:gd name="connsiteY37" fmla="*/ 1044575 h 2552700"/>
                <a:gd name="connsiteX38" fmla="*/ 1498600 w 1725400"/>
                <a:gd name="connsiteY38" fmla="*/ 1003300 h 2552700"/>
                <a:gd name="connsiteX39" fmla="*/ 1495425 w 1725400"/>
                <a:gd name="connsiteY39" fmla="*/ 965200 h 2552700"/>
                <a:gd name="connsiteX40" fmla="*/ 1365250 w 1725400"/>
                <a:gd name="connsiteY40" fmla="*/ 781050 h 2552700"/>
                <a:gd name="connsiteX41" fmla="*/ 1355725 w 1725400"/>
                <a:gd name="connsiteY41" fmla="*/ 730250 h 2552700"/>
                <a:gd name="connsiteX42" fmla="*/ 1292225 w 1725400"/>
                <a:gd name="connsiteY42" fmla="*/ 692150 h 2552700"/>
                <a:gd name="connsiteX43" fmla="*/ 1270000 w 1725400"/>
                <a:gd name="connsiteY43" fmla="*/ 488950 h 2552700"/>
                <a:gd name="connsiteX44" fmla="*/ 1308100 w 1725400"/>
                <a:gd name="connsiteY44" fmla="*/ 400050 h 2552700"/>
                <a:gd name="connsiteX45" fmla="*/ 1368425 w 1725400"/>
                <a:gd name="connsiteY45" fmla="*/ 314325 h 2552700"/>
                <a:gd name="connsiteX46" fmla="*/ 1371600 w 1725400"/>
                <a:gd name="connsiteY46" fmla="*/ 225425 h 2552700"/>
                <a:gd name="connsiteX47" fmla="*/ 1276350 w 1725400"/>
                <a:gd name="connsiteY47" fmla="*/ 219075 h 2552700"/>
                <a:gd name="connsiteX48" fmla="*/ 1216025 w 1725400"/>
                <a:gd name="connsiteY48" fmla="*/ 31750 h 2552700"/>
                <a:gd name="connsiteX49" fmla="*/ 1146175 w 1725400"/>
                <a:gd name="connsiteY49" fmla="*/ 0 h 2552700"/>
                <a:gd name="connsiteX50" fmla="*/ 1073150 w 1725400"/>
                <a:gd name="connsiteY50" fmla="*/ 38100 h 2552700"/>
                <a:gd name="connsiteX51" fmla="*/ 987425 w 1725400"/>
                <a:gd name="connsiteY51" fmla="*/ 57150 h 2552700"/>
                <a:gd name="connsiteX52" fmla="*/ 968375 w 1725400"/>
                <a:gd name="connsiteY52" fmla="*/ 107950 h 2552700"/>
                <a:gd name="connsiteX53" fmla="*/ 930275 w 1725400"/>
                <a:gd name="connsiteY53" fmla="*/ 101600 h 2552700"/>
                <a:gd name="connsiteX54" fmla="*/ 920750 w 1725400"/>
                <a:gd name="connsiteY54" fmla="*/ 171450 h 2552700"/>
                <a:gd name="connsiteX55" fmla="*/ 787400 w 1725400"/>
                <a:gd name="connsiteY55" fmla="*/ 187325 h 2552700"/>
                <a:gd name="connsiteX56" fmla="*/ 723900 w 1725400"/>
                <a:gd name="connsiteY56" fmla="*/ 203200 h 2552700"/>
                <a:gd name="connsiteX57" fmla="*/ 539750 w 1725400"/>
                <a:gd name="connsiteY57" fmla="*/ 263525 h 2552700"/>
                <a:gd name="connsiteX58" fmla="*/ 466725 w 1725400"/>
                <a:gd name="connsiteY58" fmla="*/ 244475 h 2552700"/>
                <a:gd name="connsiteX59" fmla="*/ 431800 w 1725400"/>
                <a:gd name="connsiteY59" fmla="*/ 247650 h 2552700"/>
                <a:gd name="connsiteX60" fmla="*/ 384175 w 1725400"/>
                <a:gd name="connsiteY60" fmla="*/ 206375 h 2552700"/>
                <a:gd name="connsiteX61" fmla="*/ 323850 w 1725400"/>
                <a:gd name="connsiteY61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91999 w 1725400"/>
                <a:gd name="connsiteY30" fmla="*/ 2202361 h 2552700"/>
                <a:gd name="connsiteX31" fmla="*/ 1717675 w 1725400"/>
                <a:gd name="connsiteY31" fmla="*/ 1616075 h 2552700"/>
                <a:gd name="connsiteX32" fmla="*/ 1725400 w 1725400"/>
                <a:gd name="connsiteY32" fmla="*/ 1605461 h 2552700"/>
                <a:gd name="connsiteX33" fmla="*/ 1647825 w 1725400"/>
                <a:gd name="connsiteY33" fmla="*/ 1435100 h 2552700"/>
                <a:gd name="connsiteX34" fmla="*/ 1549400 w 1725400"/>
                <a:gd name="connsiteY34" fmla="*/ 1292225 h 2552700"/>
                <a:gd name="connsiteX35" fmla="*/ 1476375 w 1725400"/>
                <a:gd name="connsiteY35" fmla="*/ 1289050 h 2552700"/>
                <a:gd name="connsiteX36" fmla="*/ 1393825 w 1725400"/>
                <a:gd name="connsiteY36" fmla="*/ 1079500 h 2552700"/>
                <a:gd name="connsiteX37" fmla="*/ 1412875 w 1725400"/>
                <a:gd name="connsiteY37" fmla="*/ 1054100 h 2552700"/>
                <a:gd name="connsiteX38" fmla="*/ 1463675 w 1725400"/>
                <a:gd name="connsiteY38" fmla="*/ 1044575 h 2552700"/>
                <a:gd name="connsiteX39" fmla="*/ 1498600 w 1725400"/>
                <a:gd name="connsiteY39" fmla="*/ 1003300 h 2552700"/>
                <a:gd name="connsiteX40" fmla="*/ 1495425 w 1725400"/>
                <a:gd name="connsiteY40" fmla="*/ 965200 h 2552700"/>
                <a:gd name="connsiteX41" fmla="*/ 1365250 w 1725400"/>
                <a:gd name="connsiteY41" fmla="*/ 781050 h 2552700"/>
                <a:gd name="connsiteX42" fmla="*/ 1355725 w 1725400"/>
                <a:gd name="connsiteY42" fmla="*/ 730250 h 2552700"/>
                <a:gd name="connsiteX43" fmla="*/ 1292225 w 1725400"/>
                <a:gd name="connsiteY43" fmla="*/ 692150 h 2552700"/>
                <a:gd name="connsiteX44" fmla="*/ 1270000 w 1725400"/>
                <a:gd name="connsiteY44" fmla="*/ 488950 h 2552700"/>
                <a:gd name="connsiteX45" fmla="*/ 1308100 w 1725400"/>
                <a:gd name="connsiteY45" fmla="*/ 400050 h 2552700"/>
                <a:gd name="connsiteX46" fmla="*/ 1368425 w 1725400"/>
                <a:gd name="connsiteY46" fmla="*/ 314325 h 2552700"/>
                <a:gd name="connsiteX47" fmla="*/ 1371600 w 1725400"/>
                <a:gd name="connsiteY47" fmla="*/ 225425 h 2552700"/>
                <a:gd name="connsiteX48" fmla="*/ 1276350 w 1725400"/>
                <a:gd name="connsiteY48" fmla="*/ 219075 h 2552700"/>
                <a:gd name="connsiteX49" fmla="*/ 1216025 w 1725400"/>
                <a:gd name="connsiteY49" fmla="*/ 31750 h 2552700"/>
                <a:gd name="connsiteX50" fmla="*/ 1146175 w 1725400"/>
                <a:gd name="connsiteY50" fmla="*/ 0 h 2552700"/>
                <a:gd name="connsiteX51" fmla="*/ 1073150 w 1725400"/>
                <a:gd name="connsiteY51" fmla="*/ 38100 h 2552700"/>
                <a:gd name="connsiteX52" fmla="*/ 987425 w 1725400"/>
                <a:gd name="connsiteY52" fmla="*/ 57150 h 2552700"/>
                <a:gd name="connsiteX53" fmla="*/ 968375 w 1725400"/>
                <a:gd name="connsiteY53" fmla="*/ 107950 h 2552700"/>
                <a:gd name="connsiteX54" fmla="*/ 930275 w 1725400"/>
                <a:gd name="connsiteY54" fmla="*/ 101600 h 2552700"/>
                <a:gd name="connsiteX55" fmla="*/ 920750 w 1725400"/>
                <a:gd name="connsiteY55" fmla="*/ 171450 h 2552700"/>
                <a:gd name="connsiteX56" fmla="*/ 787400 w 1725400"/>
                <a:gd name="connsiteY56" fmla="*/ 187325 h 2552700"/>
                <a:gd name="connsiteX57" fmla="*/ 723900 w 1725400"/>
                <a:gd name="connsiteY57" fmla="*/ 203200 h 2552700"/>
                <a:gd name="connsiteX58" fmla="*/ 539750 w 1725400"/>
                <a:gd name="connsiteY58" fmla="*/ 263525 h 2552700"/>
                <a:gd name="connsiteX59" fmla="*/ 466725 w 1725400"/>
                <a:gd name="connsiteY59" fmla="*/ 244475 h 2552700"/>
                <a:gd name="connsiteX60" fmla="*/ 431800 w 1725400"/>
                <a:gd name="connsiteY60" fmla="*/ 247650 h 2552700"/>
                <a:gd name="connsiteX61" fmla="*/ 384175 w 1725400"/>
                <a:gd name="connsiteY61" fmla="*/ 206375 h 2552700"/>
                <a:gd name="connsiteX62" fmla="*/ 323850 w 1725400"/>
                <a:gd name="connsiteY62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717675 w 1725400"/>
                <a:gd name="connsiteY31" fmla="*/ 1616075 h 2552700"/>
                <a:gd name="connsiteX32" fmla="*/ 1725400 w 1725400"/>
                <a:gd name="connsiteY32" fmla="*/ 1605461 h 2552700"/>
                <a:gd name="connsiteX33" fmla="*/ 1647825 w 1725400"/>
                <a:gd name="connsiteY33" fmla="*/ 1435100 h 2552700"/>
                <a:gd name="connsiteX34" fmla="*/ 1549400 w 1725400"/>
                <a:gd name="connsiteY34" fmla="*/ 1292225 h 2552700"/>
                <a:gd name="connsiteX35" fmla="*/ 1476375 w 1725400"/>
                <a:gd name="connsiteY35" fmla="*/ 1289050 h 2552700"/>
                <a:gd name="connsiteX36" fmla="*/ 1393825 w 1725400"/>
                <a:gd name="connsiteY36" fmla="*/ 1079500 h 2552700"/>
                <a:gd name="connsiteX37" fmla="*/ 1412875 w 1725400"/>
                <a:gd name="connsiteY37" fmla="*/ 1054100 h 2552700"/>
                <a:gd name="connsiteX38" fmla="*/ 1463675 w 1725400"/>
                <a:gd name="connsiteY38" fmla="*/ 1044575 h 2552700"/>
                <a:gd name="connsiteX39" fmla="*/ 1498600 w 1725400"/>
                <a:gd name="connsiteY39" fmla="*/ 1003300 h 2552700"/>
                <a:gd name="connsiteX40" fmla="*/ 1495425 w 1725400"/>
                <a:gd name="connsiteY40" fmla="*/ 965200 h 2552700"/>
                <a:gd name="connsiteX41" fmla="*/ 1365250 w 1725400"/>
                <a:gd name="connsiteY41" fmla="*/ 781050 h 2552700"/>
                <a:gd name="connsiteX42" fmla="*/ 1355725 w 1725400"/>
                <a:gd name="connsiteY42" fmla="*/ 730250 h 2552700"/>
                <a:gd name="connsiteX43" fmla="*/ 1292225 w 1725400"/>
                <a:gd name="connsiteY43" fmla="*/ 692150 h 2552700"/>
                <a:gd name="connsiteX44" fmla="*/ 1270000 w 1725400"/>
                <a:gd name="connsiteY44" fmla="*/ 488950 h 2552700"/>
                <a:gd name="connsiteX45" fmla="*/ 1308100 w 1725400"/>
                <a:gd name="connsiteY45" fmla="*/ 400050 h 2552700"/>
                <a:gd name="connsiteX46" fmla="*/ 1368425 w 1725400"/>
                <a:gd name="connsiteY46" fmla="*/ 314325 h 2552700"/>
                <a:gd name="connsiteX47" fmla="*/ 1371600 w 1725400"/>
                <a:gd name="connsiteY47" fmla="*/ 225425 h 2552700"/>
                <a:gd name="connsiteX48" fmla="*/ 1276350 w 1725400"/>
                <a:gd name="connsiteY48" fmla="*/ 219075 h 2552700"/>
                <a:gd name="connsiteX49" fmla="*/ 1216025 w 1725400"/>
                <a:gd name="connsiteY49" fmla="*/ 31750 h 2552700"/>
                <a:gd name="connsiteX50" fmla="*/ 1146175 w 1725400"/>
                <a:gd name="connsiteY50" fmla="*/ 0 h 2552700"/>
                <a:gd name="connsiteX51" fmla="*/ 1073150 w 1725400"/>
                <a:gd name="connsiteY51" fmla="*/ 38100 h 2552700"/>
                <a:gd name="connsiteX52" fmla="*/ 987425 w 1725400"/>
                <a:gd name="connsiteY52" fmla="*/ 57150 h 2552700"/>
                <a:gd name="connsiteX53" fmla="*/ 968375 w 1725400"/>
                <a:gd name="connsiteY53" fmla="*/ 107950 h 2552700"/>
                <a:gd name="connsiteX54" fmla="*/ 930275 w 1725400"/>
                <a:gd name="connsiteY54" fmla="*/ 101600 h 2552700"/>
                <a:gd name="connsiteX55" fmla="*/ 920750 w 1725400"/>
                <a:gd name="connsiteY55" fmla="*/ 171450 h 2552700"/>
                <a:gd name="connsiteX56" fmla="*/ 787400 w 1725400"/>
                <a:gd name="connsiteY56" fmla="*/ 187325 h 2552700"/>
                <a:gd name="connsiteX57" fmla="*/ 723900 w 1725400"/>
                <a:gd name="connsiteY57" fmla="*/ 203200 h 2552700"/>
                <a:gd name="connsiteX58" fmla="*/ 539750 w 1725400"/>
                <a:gd name="connsiteY58" fmla="*/ 263525 h 2552700"/>
                <a:gd name="connsiteX59" fmla="*/ 466725 w 1725400"/>
                <a:gd name="connsiteY59" fmla="*/ 244475 h 2552700"/>
                <a:gd name="connsiteX60" fmla="*/ 431800 w 1725400"/>
                <a:gd name="connsiteY60" fmla="*/ 247650 h 2552700"/>
                <a:gd name="connsiteX61" fmla="*/ 384175 w 1725400"/>
                <a:gd name="connsiteY61" fmla="*/ 206375 h 2552700"/>
                <a:gd name="connsiteX62" fmla="*/ 323850 w 1725400"/>
                <a:gd name="connsiteY62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172949 w 1725400"/>
                <a:gd name="connsiteY31" fmla="*/ 2240461 h 2552700"/>
                <a:gd name="connsiteX32" fmla="*/ 1717675 w 1725400"/>
                <a:gd name="connsiteY32" fmla="*/ 1616075 h 2552700"/>
                <a:gd name="connsiteX33" fmla="*/ 1725400 w 1725400"/>
                <a:gd name="connsiteY33" fmla="*/ 1605461 h 2552700"/>
                <a:gd name="connsiteX34" fmla="*/ 1647825 w 1725400"/>
                <a:gd name="connsiteY34" fmla="*/ 1435100 h 2552700"/>
                <a:gd name="connsiteX35" fmla="*/ 1549400 w 1725400"/>
                <a:gd name="connsiteY35" fmla="*/ 1292225 h 2552700"/>
                <a:gd name="connsiteX36" fmla="*/ 1476375 w 1725400"/>
                <a:gd name="connsiteY36" fmla="*/ 1289050 h 2552700"/>
                <a:gd name="connsiteX37" fmla="*/ 1393825 w 1725400"/>
                <a:gd name="connsiteY37" fmla="*/ 1079500 h 2552700"/>
                <a:gd name="connsiteX38" fmla="*/ 1412875 w 1725400"/>
                <a:gd name="connsiteY38" fmla="*/ 1054100 h 2552700"/>
                <a:gd name="connsiteX39" fmla="*/ 1463675 w 1725400"/>
                <a:gd name="connsiteY39" fmla="*/ 1044575 h 2552700"/>
                <a:gd name="connsiteX40" fmla="*/ 1498600 w 1725400"/>
                <a:gd name="connsiteY40" fmla="*/ 1003300 h 2552700"/>
                <a:gd name="connsiteX41" fmla="*/ 1495425 w 1725400"/>
                <a:gd name="connsiteY41" fmla="*/ 965200 h 2552700"/>
                <a:gd name="connsiteX42" fmla="*/ 1365250 w 1725400"/>
                <a:gd name="connsiteY42" fmla="*/ 781050 h 2552700"/>
                <a:gd name="connsiteX43" fmla="*/ 1355725 w 1725400"/>
                <a:gd name="connsiteY43" fmla="*/ 730250 h 2552700"/>
                <a:gd name="connsiteX44" fmla="*/ 1292225 w 1725400"/>
                <a:gd name="connsiteY44" fmla="*/ 692150 h 2552700"/>
                <a:gd name="connsiteX45" fmla="*/ 1270000 w 1725400"/>
                <a:gd name="connsiteY45" fmla="*/ 488950 h 2552700"/>
                <a:gd name="connsiteX46" fmla="*/ 1308100 w 1725400"/>
                <a:gd name="connsiteY46" fmla="*/ 400050 h 2552700"/>
                <a:gd name="connsiteX47" fmla="*/ 1368425 w 1725400"/>
                <a:gd name="connsiteY47" fmla="*/ 314325 h 2552700"/>
                <a:gd name="connsiteX48" fmla="*/ 1371600 w 1725400"/>
                <a:gd name="connsiteY48" fmla="*/ 225425 h 2552700"/>
                <a:gd name="connsiteX49" fmla="*/ 1276350 w 1725400"/>
                <a:gd name="connsiteY49" fmla="*/ 219075 h 2552700"/>
                <a:gd name="connsiteX50" fmla="*/ 1216025 w 1725400"/>
                <a:gd name="connsiteY50" fmla="*/ 31750 h 2552700"/>
                <a:gd name="connsiteX51" fmla="*/ 1146175 w 1725400"/>
                <a:gd name="connsiteY51" fmla="*/ 0 h 2552700"/>
                <a:gd name="connsiteX52" fmla="*/ 1073150 w 1725400"/>
                <a:gd name="connsiteY52" fmla="*/ 38100 h 2552700"/>
                <a:gd name="connsiteX53" fmla="*/ 987425 w 1725400"/>
                <a:gd name="connsiteY53" fmla="*/ 57150 h 2552700"/>
                <a:gd name="connsiteX54" fmla="*/ 968375 w 1725400"/>
                <a:gd name="connsiteY54" fmla="*/ 107950 h 2552700"/>
                <a:gd name="connsiteX55" fmla="*/ 930275 w 1725400"/>
                <a:gd name="connsiteY55" fmla="*/ 101600 h 2552700"/>
                <a:gd name="connsiteX56" fmla="*/ 920750 w 1725400"/>
                <a:gd name="connsiteY56" fmla="*/ 171450 h 2552700"/>
                <a:gd name="connsiteX57" fmla="*/ 787400 w 1725400"/>
                <a:gd name="connsiteY57" fmla="*/ 187325 h 2552700"/>
                <a:gd name="connsiteX58" fmla="*/ 723900 w 1725400"/>
                <a:gd name="connsiteY58" fmla="*/ 203200 h 2552700"/>
                <a:gd name="connsiteX59" fmla="*/ 539750 w 1725400"/>
                <a:gd name="connsiteY59" fmla="*/ 263525 h 2552700"/>
                <a:gd name="connsiteX60" fmla="*/ 466725 w 1725400"/>
                <a:gd name="connsiteY60" fmla="*/ 244475 h 2552700"/>
                <a:gd name="connsiteX61" fmla="*/ 431800 w 1725400"/>
                <a:gd name="connsiteY61" fmla="*/ 247650 h 2552700"/>
                <a:gd name="connsiteX62" fmla="*/ 384175 w 1725400"/>
                <a:gd name="connsiteY62" fmla="*/ 206375 h 2552700"/>
                <a:gd name="connsiteX63" fmla="*/ 323850 w 1725400"/>
                <a:gd name="connsiteY63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717675 w 1725400"/>
                <a:gd name="connsiteY32" fmla="*/ 1616075 h 2552700"/>
                <a:gd name="connsiteX33" fmla="*/ 1725400 w 1725400"/>
                <a:gd name="connsiteY33" fmla="*/ 1605461 h 2552700"/>
                <a:gd name="connsiteX34" fmla="*/ 1647825 w 1725400"/>
                <a:gd name="connsiteY34" fmla="*/ 1435100 h 2552700"/>
                <a:gd name="connsiteX35" fmla="*/ 1549400 w 1725400"/>
                <a:gd name="connsiteY35" fmla="*/ 1292225 h 2552700"/>
                <a:gd name="connsiteX36" fmla="*/ 1476375 w 1725400"/>
                <a:gd name="connsiteY36" fmla="*/ 1289050 h 2552700"/>
                <a:gd name="connsiteX37" fmla="*/ 1393825 w 1725400"/>
                <a:gd name="connsiteY37" fmla="*/ 1079500 h 2552700"/>
                <a:gd name="connsiteX38" fmla="*/ 1412875 w 1725400"/>
                <a:gd name="connsiteY38" fmla="*/ 1054100 h 2552700"/>
                <a:gd name="connsiteX39" fmla="*/ 1463675 w 1725400"/>
                <a:gd name="connsiteY39" fmla="*/ 1044575 h 2552700"/>
                <a:gd name="connsiteX40" fmla="*/ 1498600 w 1725400"/>
                <a:gd name="connsiteY40" fmla="*/ 1003300 h 2552700"/>
                <a:gd name="connsiteX41" fmla="*/ 1495425 w 1725400"/>
                <a:gd name="connsiteY41" fmla="*/ 965200 h 2552700"/>
                <a:gd name="connsiteX42" fmla="*/ 1365250 w 1725400"/>
                <a:gd name="connsiteY42" fmla="*/ 781050 h 2552700"/>
                <a:gd name="connsiteX43" fmla="*/ 1355725 w 1725400"/>
                <a:gd name="connsiteY43" fmla="*/ 730250 h 2552700"/>
                <a:gd name="connsiteX44" fmla="*/ 1292225 w 1725400"/>
                <a:gd name="connsiteY44" fmla="*/ 692150 h 2552700"/>
                <a:gd name="connsiteX45" fmla="*/ 1270000 w 1725400"/>
                <a:gd name="connsiteY45" fmla="*/ 488950 h 2552700"/>
                <a:gd name="connsiteX46" fmla="*/ 1308100 w 1725400"/>
                <a:gd name="connsiteY46" fmla="*/ 400050 h 2552700"/>
                <a:gd name="connsiteX47" fmla="*/ 1368425 w 1725400"/>
                <a:gd name="connsiteY47" fmla="*/ 314325 h 2552700"/>
                <a:gd name="connsiteX48" fmla="*/ 1371600 w 1725400"/>
                <a:gd name="connsiteY48" fmla="*/ 225425 h 2552700"/>
                <a:gd name="connsiteX49" fmla="*/ 1276350 w 1725400"/>
                <a:gd name="connsiteY49" fmla="*/ 219075 h 2552700"/>
                <a:gd name="connsiteX50" fmla="*/ 1216025 w 1725400"/>
                <a:gd name="connsiteY50" fmla="*/ 31750 h 2552700"/>
                <a:gd name="connsiteX51" fmla="*/ 1146175 w 1725400"/>
                <a:gd name="connsiteY51" fmla="*/ 0 h 2552700"/>
                <a:gd name="connsiteX52" fmla="*/ 1073150 w 1725400"/>
                <a:gd name="connsiteY52" fmla="*/ 38100 h 2552700"/>
                <a:gd name="connsiteX53" fmla="*/ 987425 w 1725400"/>
                <a:gd name="connsiteY53" fmla="*/ 57150 h 2552700"/>
                <a:gd name="connsiteX54" fmla="*/ 968375 w 1725400"/>
                <a:gd name="connsiteY54" fmla="*/ 107950 h 2552700"/>
                <a:gd name="connsiteX55" fmla="*/ 930275 w 1725400"/>
                <a:gd name="connsiteY55" fmla="*/ 101600 h 2552700"/>
                <a:gd name="connsiteX56" fmla="*/ 920750 w 1725400"/>
                <a:gd name="connsiteY56" fmla="*/ 171450 h 2552700"/>
                <a:gd name="connsiteX57" fmla="*/ 787400 w 1725400"/>
                <a:gd name="connsiteY57" fmla="*/ 187325 h 2552700"/>
                <a:gd name="connsiteX58" fmla="*/ 723900 w 1725400"/>
                <a:gd name="connsiteY58" fmla="*/ 203200 h 2552700"/>
                <a:gd name="connsiteX59" fmla="*/ 539750 w 1725400"/>
                <a:gd name="connsiteY59" fmla="*/ 263525 h 2552700"/>
                <a:gd name="connsiteX60" fmla="*/ 466725 w 1725400"/>
                <a:gd name="connsiteY60" fmla="*/ 244475 h 2552700"/>
                <a:gd name="connsiteX61" fmla="*/ 431800 w 1725400"/>
                <a:gd name="connsiteY61" fmla="*/ 247650 h 2552700"/>
                <a:gd name="connsiteX62" fmla="*/ 384175 w 1725400"/>
                <a:gd name="connsiteY62" fmla="*/ 206375 h 2552700"/>
                <a:gd name="connsiteX63" fmla="*/ 323850 w 1725400"/>
                <a:gd name="connsiteY63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45974 w 1725400"/>
                <a:gd name="connsiteY32" fmla="*/ 2230936 h 2552700"/>
                <a:gd name="connsiteX33" fmla="*/ 1717675 w 1725400"/>
                <a:gd name="connsiteY33" fmla="*/ 1616075 h 2552700"/>
                <a:gd name="connsiteX34" fmla="*/ 1725400 w 1725400"/>
                <a:gd name="connsiteY34" fmla="*/ 1605461 h 2552700"/>
                <a:gd name="connsiteX35" fmla="*/ 1647825 w 1725400"/>
                <a:gd name="connsiteY35" fmla="*/ 1435100 h 2552700"/>
                <a:gd name="connsiteX36" fmla="*/ 1549400 w 1725400"/>
                <a:gd name="connsiteY36" fmla="*/ 1292225 h 2552700"/>
                <a:gd name="connsiteX37" fmla="*/ 1476375 w 1725400"/>
                <a:gd name="connsiteY37" fmla="*/ 1289050 h 2552700"/>
                <a:gd name="connsiteX38" fmla="*/ 1393825 w 1725400"/>
                <a:gd name="connsiteY38" fmla="*/ 1079500 h 2552700"/>
                <a:gd name="connsiteX39" fmla="*/ 1412875 w 1725400"/>
                <a:gd name="connsiteY39" fmla="*/ 1054100 h 2552700"/>
                <a:gd name="connsiteX40" fmla="*/ 1463675 w 1725400"/>
                <a:gd name="connsiteY40" fmla="*/ 1044575 h 2552700"/>
                <a:gd name="connsiteX41" fmla="*/ 1498600 w 1725400"/>
                <a:gd name="connsiteY41" fmla="*/ 1003300 h 2552700"/>
                <a:gd name="connsiteX42" fmla="*/ 1495425 w 1725400"/>
                <a:gd name="connsiteY42" fmla="*/ 965200 h 2552700"/>
                <a:gd name="connsiteX43" fmla="*/ 1365250 w 1725400"/>
                <a:gd name="connsiteY43" fmla="*/ 781050 h 2552700"/>
                <a:gd name="connsiteX44" fmla="*/ 1355725 w 1725400"/>
                <a:gd name="connsiteY44" fmla="*/ 730250 h 2552700"/>
                <a:gd name="connsiteX45" fmla="*/ 1292225 w 1725400"/>
                <a:gd name="connsiteY45" fmla="*/ 692150 h 2552700"/>
                <a:gd name="connsiteX46" fmla="*/ 1270000 w 1725400"/>
                <a:gd name="connsiteY46" fmla="*/ 488950 h 2552700"/>
                <a:gd name="connsiteX47" fmla="*/ 1308100 w 1725400"/>
                <a:gd name="connsiteY47" fmla="*/ 400050 h 2552700"/>
                <a:gd name="connsiteX48" fmla="*/ 1368425 w 1725400"/>
                <a:gd name="connsiteY48" fmla="*/ 314325 h 2552700"/>
                <a:gd name="connsiteX49" fmla="*/ 1371600 w 1725400"/>
                <a:gd name="connsiteY49" fmla="*/ 225425 h 2552700"/>
                <a:gd name="connsiteX50" fmla="*/ 1276350 w 1725400"/>
                <a:gd name="connsiteY50" fmla="*/ 219075 h 2552700"/>
                <a:gd name="connsiteX51" fmla="*/ 1216025 w 1725400"/>
                <a:gd name="connsiteY51" fmla="*/ 31750 h 2552700"/>
                <a:gd name="connsiteX52" fmla="*/ 1146175 w 1725400"/>
                <a:gd name="connsiteY52" fmla="*/ 0 h 2552700"/>
                <a:gd name="connsiteX53" fmla="*/ 1073150 w 1725400"/>
                <a:gd name="connsiteY53" fmla="*/ 38100 h 2552700"/>
                <a:gd name="connsiteX54" fmla="*/ 987425 w 1725400"/>
                <a:gd name="connsiteY54" fmla="*/ 57150 h 2552700"/>
                <a:gd name="connsiteX55" fmla="*/ 968375 w 1725400"/>
                <a:gd name="connsiteY55" fmla="*/ 107950 h 2552700"/>
                <a:gd name="connsiteX56" fmla="*/ 930275 w 1725400"/>
                <a:gd name="connsiteY56" fmla="*/ 101600 h 2552700"/>
                <a:gd name="connsiteX57" fmla="*/ 920750 w 1725400"/>
                <a:gd name="connsiteY57" fmla="*/ 171450 h 2552700"/>
                <a:gd name="connsiteX58" fmla="*/ 787400 w 1725400"/>
                <a:gd name="connsiteY58" fmla="*/ 187325 h 2552700"/>
                <a:gd name="connsiteX59" fmla="*/ 723900 w 1725400"/>
                <a:gd name="connsiteY59" fmla="*/ 203200 h 2552700"/>
                <a:gd name="connsiteX60" fmla="*/ 539750 w 1725400"/>
                <a:gd name="connsiteY60" fmla="*/ 263525 h 2552700"/>
                <a:gd name="connsiteX61" fmla="*/ 466725 w 1725400"/>
                <a:gd name="connsiteY61" fmla="*/ 244475 h 2552700"/>
                <a:gd name="connsiteX62" fmla="*/ 431800 w 1725400"/>
                <a:gd name="connsiteY62" fmla="*/ 247650 h 2552700"/>
                <a:gd name="connsiteX63" fmla="*/ 384175 w 1725400"/>
                <a:gd name="connsiteY63" fmla="*/ 206375 h 2552700"/>
                <a:gd name="connsiteX64" fmla="*/ 323850 w 1725400"/>
                <a:gd name="connsiteY64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717675 w 1725400"/>
                <a:gd name="connsiteY33" fmla="*/ 1616075 h 2552700"/>
                <a:gd name="connsiteX34" fmla="*/ 1725400 w 1725400"/>
                <a:gd name="connsiteY34" fmla="*/ 1605461 h 2552700"/>
                <a:gd name="connsiteX35" fmla="*/ 1647825 w 1725400"/>
                <a:gd name="connsiteY35" fmla="*/ 1435100 h 2552700"/>
                <a:gd name="connsiteX36" fmla="*/ 1549400 w 1725400"/>
                <a:gd name="connsiteY36" fmla="*/ 1292225 h 2552700"/>
                <a:gd name="connsiteX37" fmla="*/ 1476375 w 1725400"/>
                <a:gd name="connsiteY37" fmla="*/ 1289050 h 2552700"/>
                <a:gd name="connsiteX38" fmla="*/ 1393825 w 1725400"/>
                <a:gd name="connsiteY38" fmla="*/ 1079500 h 2552700"/>
                <a:gd name="connsiteX39" fmla="*/ 1412875 w 1725400"/>
                <a:gd name="connsiteY39" fmla="*/ 1054100 h 2552700"/>
                <a:gd name="connsiteX40" fmla="*/ 1463675 w 1725400"/>
                <a:gd name="connsiteY40" fmla="*/ 1044575 h 2552700"/>
                <a:gd name="connsiteX41" fmla="*/ 1498600 w 1725400"/>
                <a:gd name="connsiteY41" fmla="*/ 1003300 h 2552700"/>
                <a:gd name="connsiteX42" fmla="*/ 1495425 w 1725400"/>
                <a:gd name="connsiteY42" fmla="*/ 965200 h 2552700"/>
                <a:gd name="connsiteX43" fmla="*/ 1365250 w 1725400"/>
                <a:gd name="connsiteY43" fmla="*/ 781050 h 2552700"/>
                <a:gd name="connsiteX44" fmla="*/ 1355725 w 1725400"/>
                <a:gd name="connsiteY44" fmla="*/ 730250 h 2552700"/>
                <a:gd name="connsiteX45" fmla="*/ 1292225 w 1725400"/>
                <a:gd name="connsiteY45" fmla="*/ 692150 h 2552700"/>
                <a:gd name="connsiteX46" fmla="*/ 1270000 w 1725400"/>
                <a:gd name="connsiteY46" fmla="*/ 488950 h 2552700"/>
                <a:gd name="connsiteX47" fmla="*/ 1308100 w 1725400"/>
                <a:gd name="connsiteY47" fmla="*/ 400050 h 2552700"/>
                <a:gd name="connsiteX48" fmla="*/ 1368425 w 1725400"/>
                <a:gd name="connsiteY48" fmla="*/ 314325 h 2552700"/>
                <a:gd name="connsiteX49" fmla="*/ 1371600 w 1725400"/>
                <a:gd name="connsiteY49" fmla="*/ 225425 h 2552700"/>
                <a:gd name="connsiteX50" fmla="*/ 1276350 w 1725400"/>
                <a:gd name="connsiteY50" fmla="*/ 219075 h 2552700"/>
                <a:gd name="connsiteX51" fmla="*/ 1216025 w 1725400"/>
                <a:gd name="connsiteY51" fmla="*/ 31750 h 2552700"/>
                <a:gd name="connsiteX52" fmla="*/ 1146175 w 1725400"/>
                <a:gd name="connsiteY52" fmla="*/ 0 h 2552700"/>
                <a:gd name="connsiteX53" fmla="*/ 1073150 w 1725400"/>
                <a:gd name="connsiteY53" fmla="*/ 38100 h 2552700"/>
                <a:gd name="connsiteX54" fmla="*/ 987425 w 1725400"/>
                <a:gd name="connsiteY54" fmla="*/ 57150 h 2552700"/>
                <a:gd name="connsiteX55" fmla="*/ 968375 w 1725400"/>
                <a:gd name="connsiteY55" fmla="*/ 107950 h 2552700"/>
                <a:gd name="connsiteX56" fmla="*/ 930275 w 1725400"/>
                <a:gd name="connsiteY56" fmla="*/ 101600 h 2552700"/>
                <a:gd name="connsiteX57" fmla="*/ 920750 w 1725400"/>
                <a:gd name="connsiteY57" fmla="*/ 171450 h 2552700"/>
                <a:gd name="connsiteX58" fmla="*/ 787400 w 1725400"/>
                <a:gd name="connsiteY58" fmla="*/ 187325 h 2552700"/>
                <a:gd name="connsiteX59" fmla="*/ 723900 w 1725400"/>
                <a:gd name="connsiteY59" fmla="*/ 203200 h 2552700"/>
                <a:gd name="connsiteX60" fmla="*/ 539750 w 1725400"/>
                <a:gd name="connsiteY60" fmla="*/ 263525 h 2552700"/>
                <a:gd name="connsiteX61" fmla="*/ 466725 w 1725400"/>
                <a:gd name="connsiteY61" fmla="*/ 244475 h 2552700"/>
                <a:gd name="connsiteX62" fmla="*/ 431800 w 1725400"/>
                <a:gd name="connsiteY62" fmla="*/ 247650 h 2552700"/>
                <a:gd name="connsiteX63" fmla="*/ 384175 w 1725400"/>
                <a:gd name="connsiteY63" fmla="*/ 206375 h 2552700"/>
                <a:gd name="connsiteX64" fmla="*/ 323850 w 1725400"/>
                <a:gd name="connsiteY64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17399 w 1725400"/>
                <a:gd name="connsiteY33" fmla="*/ 2183311 h 2552700"/>
                <a:gd name="connsiteX34" fmla="*/ 1717675 w 1725400"/>
                <a:gd name="connsiteY34" fmla="*/ 1616075 h 2552700"/>
                <a:gd name="connsiteX35" fmla="*/ 1725400 w 1725400"/>
                <a:gd name="connsiteY35" fmla="*/ 1605461 h 2552700"/>
                <a:gd name="connsiteX36" fmla="*/ 1647825 w 1725400"/>
                <a:gd name="connsiteY36" fmla="*/ 1435100 h 2552700"/>
                <a:gd name="connsiteX37" fmla="*/ 1549400 w 1725400"/>
                <a:gd name="connsiteY37" fmla="*/ 1292225 h 2552700"/>
                <a:gd name="connsiteX38" fmla="*/ 1476375 w 1725400"/>
                <a:gd name="connsiteY38" fmla="*/ 1289050 h 2552700"/>
                <a:gd name="connsiteX39" fmla="*/ 1393825 w 1725400"/>
                <a:gd name="connsiteY39" fmla="*/ 1079500 h 2552700"/>
                <a:gd name="connsiteX40" fmla="*/ 1412875 w 1725400"/>
                <a:gd name="connsiteY40" fmla="*/ 1054100 h 2552700"/>
                <a:gd name="connsiteX41" fmla="*/ 1463675 w 1725400"/>
                <a:gd name="connsiteY41" fmla="*/ 1044575 h 2552700"/>
                <a:gd name="connsiteX42" fmla="*/ 1498600 w 1725400"/>
                <a:gd name="connsiteY42" fmla="*/ 1003300 h 2552700"/>
                <a:gd name="connsiteX43" fmla="*/ 1495425 w 1725400"/>
                <a:gd name="connsiteY43" fmla="*/ 965200 h 2552700"/>
                <a:gd name="connsiteX44" fmla="*/ 1365250 w 1725400"/>
                <a:gd name="connsiteY44" fmla="*/ 781050 h 2552700"/>
                <a:gd name="connsiteX45" fmla="*/ 1355725 w 1725400"/>
                <a:gd name="connsiteY45" fmla="*/ 730250 h 2552700"/>
                <a:gd name="connsiteX46" fmla="*/ 1292225 w 1725400"/>
                <a:gd name="connsiteY46" fmla="*/ 692150 h 2552700"/>
                <a:gd name="connsiteX47" fmla="*/ 1270000 w 1725400"/>
                <a:gd name="connsiteY47" fmla="*/ 488950 h 2552700"/>
                <a:gd name="connsiteX48" fmla="*/ 1308100 w 1725400"/>
                <a:gd name="connsiteY48" fmla="*/ 400050 h 2552700"/>
                <a:gd name="connsiteX49" fmla="*/ 1368425 w 1725400"/>
                <a:gd name="connsiteY49" fmla="*/ 314325 h 2552700"/>
                <a:gd name="connsiteX50" fmla="*/ 1371600 w 1725400"/>
                <a:gd name="connsiteY50" fmla="*/ 225425 h 2552700"/>
                <a:gd name="connsiteX51" fmla="*/ 1276350 w 1725400"/>
                <a:gd name="connsiteY51" fmla="*/ 219075 h 2552700"/>
                <a:gd name="connsiteX52" fmla="*/ 1216025 w 1725400"/>
                <a:gd name="connsiteY52" fmla="*/ 31750 h 2552700"/>
                <a:gd name="connsiteX53" fmla="*/ 1146175 w 1725400"/>
                <a:gd name="connsiteY53" fmla="*/ 0 h 2552700"/>
                <a:gd name="connsiteX54" fmla="*/ 1073150 w 1725400"/>
                <a:gd name="connsiteY54" fmla="*/ 38100 h 2552700"/>
                <a:gd name="connsiteX55" fmla="*/ 987425 w 1725400"/>
                <a:gd name="connsiteY55" fmla="*/ 57150 h 2552700"/>
                <a:gd name="connsiteX56" fmla="*/ 968375 w 1725400"/>
                <a:gd name="connsiteY56" fmla="*/ 107950 h 2552700"/>
                <a:gd name="connsiteX57" fmla="*/ 930275 w 1725400"/>
                <a:gd name="connsiteY57" fmla="*/ 101600 h 2552700"/>
                <a:gd name="connsiteX58" fmla="*/ 920750 w 1725400"/>
                <a:gd name="connsiteY58" fmla="*/ 171450 h 2552700"/>
                <a:gd name="connsiteX59" fmla="*/ 787400 w 1725400"/>
                <a:gd name="connsiteY59" fmla="*/ 187325 h 2552700"/>
                <a:gd name="connsiteX60" fmla="*/ 723900 w 1725400"/>
                <a:gd name="connsiteY60" fmla="*/ 203200 h 2552700"/>
                <a:gd name="connsiteX61" fmla="*/ 539750 w 1725400"/>
                <a:gd name="connsiteY61" fmla="*/ 263525 h 2552700"/>
                <a:gd name="connsiteX62" fmla="*/ 466725 w 1725400"/>
                <a:gd name="connsiteY62" fmla="*/ 244475 h 2552700"/>
                <a:gd name="connsiteX63" fmla="*/ 431800 w 1725400"/>
                <a:gd name="connsiteY63" fmla="*/ 247650 h 2552700"/>
                <a:gd name="connsiteX64" fmla="*/ 384175 w 1725400"/>
                <a:gd name="connsiteY64" fmla="*/ 206375 h 2552700"/>
                <a:gd name="connsiteX65" fmla="*/ 323850 w 1725400"/>
                <a:gd name="connsiteY65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717675 w 1725400"/>
                <a:gd name="connsiteY34" fmla="*/ 1616075 h 2552700"/>
                <a:gd name="connsiteX35" fmla="*/ 1725400 w 1725400"/>
                <a:gd name="connsiteY35" fmla="*/ 1605461 h 2552700"/>
                <a:gd name="connsiteX36" fmla="*/ 1647825 w 1725400"/>
                <a:gd name="connsiteY36" fmla="*/ 1435100 h 2552700"/>
                <a:gd name="connsiteX37" fmla="*/ 1549400 w 1725400"/>
                <a:gd name="connsiteY37" fmla="*/ 1292225 h 2552700"/>
                <a:gd name="connsiteX38" fmla="*/ 1476375 w 1725400"/>
                <a:gd name="connsiteY38" fmla="*/ 1289050 h 2552700"/>
                <a:gd name="connsiteX39" fmla="*/ 1393825 w 1725400"/>
                <a:gd name="connsiteY39" fmla="*/ 1079500 h 2552700"/>
                <a:gd name="connsiteX40" fmla="*/ 1412875 w 1725400"/>
                <a:gd name="connsiteY40" fmla="*/ 1054100 h 2552700"/>
                <a:gd name="connsiteX41" fmla="*/ 1463675 w 1725400"/>
                <a:gd name="connsiteY41" fmla="*/ 1044575 h 2552700"/>
                <a:gd name="connsiteX42" fmla="*/ 1498600 w 1725400"/>
                <a:gd name="connsiteY42" fmla="*/ 1003300 h 2552700"/>
                <a:gd name="connsiteX43" fmla="*/ 1495425 w 1725400"/>
                <a:gd name="connsiteY43" fmla="*/ 965200 h 2552700"/>
                <a:gd name="connsiteX44" fmla="*/ 1365250 w 1725400"/>
                <a:gd name="connsiteY44" fmla="*/ 781050 h 2552700"/>
                <a:gd name="connsiteX45" fmla="*/ 1355725 w 1725400"/>
                <a:gd name="connsiteY45" fmla="*/ 730250 h 2552700"/>
                <a:gd name="connsiteX46" fmla="*/ 1292225 w 1725400"/>
                <a:gd name="connsiteY46" fmla="*/ 692150 h 2552700"/>
                <a:gd name="connsiteX47" fmla="*/ 1270000 w 1725400"/>
                <a:gd name="connsiteY47" fmla="*/ 488950 h 2552700"/>
                <a:gd name="connsiteX48" fmla="*/ 1308100 w 1725400"/>
                <a:gd name="connsiteY48" fmla="*/ 400050 h 2552700"/>
                <a:gd name="connsiteX49" fmla="*/ 1368425 w 1725400"/>
                <a:gd name="connsiteY49" fmla="*/ 314325 h 2552700"/>
                <a:gd name="connsiteX50" fmla="*/ 1371600 w 1725400"/>
                <a:gd name="connsiteY50" fmla="*/ 225425 h 2552700"/>
                <a:gd name="connsiteX51" fmla="*/ 1276350 w 1725400"/>
                <a:gd name="connsiteY51" fmla="*/ 219075 h 2552700"/>
                <a:gd name="connsiteX52" fmla="*/ 1216025 w 1725400"/>
                <a:gd name="connsiteY52" fmla="*/ 31750 h 2552700"/>
                <a:gd name="connsiteX53" fmla="*/ 1146175 w 1725400"/>
                <a:gd name="connsiteY53" fmla="*/ 0 h 2552700"/>
                <a:gd name="connsiteX54" fmla="*/ 1073150 w 1725400"/>
                <a:gd name="connsiteY54" fmla="*/ 38100 h 2552700"/>
                <a:gd name="connsiteX55" fmla="*/ 987425 w 1725400"/>
                <a:gd name="connsiteY55" fmla="*/ 57150 h 2552700"/>
                <a:gd name="connsiteX56" fmla="*/ 968375 w 1725400"/>
                <a:gd name="connsiteY56" fmla="*/ 107950 h 2552700"/>
                <a:gd name="connsiteX57" fmla="*/ 930275 w 1725400"/>
                <a:gd name="connsiteY57" fmla="*/ 101600 h 2552700"/>
                <a:gd name="connsiteX58" fmla="*/ 920750 w 1725400"/>
                <a:gd name="connsiteY58" fmla="*/ 171450 h 2552700"/>
                <a:gd name="connsiteX59" fmla="*/ 787400 w 1725400"/>
                <a:gd name="connsiteY59" fmla="*/ 187325 h 2552700"/>
                <a:gd name="connsiteX60" fmla="*/ 723900 w 1725400"/>
                <a:gd name="connsiteY60" fmla="*/ 203200 h 2552700"/>
                <a:gd name="connsiteX61" fmla="*/ 539750 w 1725400"/>
                <a:gd name="connsiteY61" fmla="*/ 263525 h 2552700"/>
                <a:gd name="connsiteX62" fmla="*/ 466725 w 1725400"/>
                <a:gd name="connsiteY62" fmla="*/ 244475 h 2552700"/>
                <a:gd name="connsiteX63" fmla="*/ 431800 w 1725400"/>
                <a:gd name="connsiteY63" fmla="*/ 247650 h 2552700"/>
                <a:gd name="connsiteX64" fmla="*/ 384175 w 1725400"/>
                <a:gd name="connsiteY64" fmla="*/ 206375 h 2552700"/>
                <a:gd name="connsiteX65" fmla="*/ 323850 w 1725400"/>
                <a:gd name="connsiteY65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39624 w 1725400"/>
                <a:gd name="connsiteY34" fmla="*/ 2142036 h 2552700"/>
                <a:gd name="connsiteX35" fmla="*/ 1717675 w 1725400"/>
                <a:gd name="connsiteY35" fmla="*/ 1616075 h 2552700"/>
                <a:gd name="connsiteX36" fmla="*/ 1725400 w 1725400"/>
                <a:gd name="connsiteY36" fmla="*/ 1605461 h 2552700"/>
                <a:gd name="connsiteX37" fmla="*/ 1647825 w 1725400"/>
                <a:gd name="connsiteY37" fmla="*/ 1435100 h 2552700"/>
                <a:gd name="connsiteX38" fmla="*/ 1549400 w 1725400"/>
                <a:gd name="connsiteY38" fmla="*/ 1292225 h 2552700"/>
                <a:gd name="connsiteX39" fmla="*/ 1476375 w 1725400"/>
                <a:gd name="connsiteY39" fmla="*/ 1289050 h 2552700"/>
                <a:gd name="connsiteX40" fmla="*/ 1393825 w 1725400"/>
                <a:gd name="connsiteY40" fmla="*/ 1079500 h 2552700"/>
                <a:gd name="connsiteX41" fmla="*/ 1412875 w 1725400"/>
                <a:gd name="connsiteY41" fmla="*/ 1054100 h 2552700"/>
                <a:gd name="connsiteX42" fmla="*/ 1463675 w 1725400"/>
                <a:gd name="connsiteY42" fmla="*/ 1044575 h 2552700"/>
                <a:gd name="connsiteX43" fmla="*/ 1498600 w 1725400"/>
                <a:gd name="connsiteY43" fmla="*/ 1003300 h 2552700"/>
                <a:gd name="connsiteX44" fmla="*/ 1495425 w 1725400"/>
                <a:gd name="connsiteY44" fmla="*/ 965200 h 2552700"/>
                <a:gd name="connsiteX45" fmla="*/ 1365250 w 1725400"/>
                <a:gd name="connsiteY45" fmla="*/ 781050 h 2552700"/>
                <a:gd name="connsiteX46" fmla="*/ 1355725 w 1725400"/>
                <a:gd name="connsiteY46" fmla="*/ 730250 h 2552700"/>
                <a:gd name="connsiteX47" fmla="*/ 1292225 w 1725400"/>
                <a:gd name="connsiteY47" fmla="*/ 692150 h 2552700"/>
                <a:gd name="connsiteX48" fmla="*/ 1270000 w 1725400"/>
                <a:gd name="connsiteY48" fmla="*/ 488950 h 2552700"/>
                <a:gd name="connsiteX49" fmla="*/ 1308100 w 1725400"/>
                <a:gd name="connsiteY49" fmla="*/ 400050 h 2552700"/>
                <a:gd name="connsiteX50" fmla="*/ 1368425 w 1725400"/>
                <a:gd name="connsiteY50" fmla="*/ 314325 h 2552700"/>
                <a:gd name="connsiteX51" fmla="*/ 1371600 w 1725400"/>
                <a:gd name="connsiteY51" fmla="*/ 225425 h 2552700"/>
                <a:gd name="connsiteX52" fmla="*/ 1276350 w 1725400"/>
                <a:gd name="connsiteY52" fmla="*/ 219075 h 2552700"/>
                <a:gd name="connsiteX53" fmla="*/ 1216025 w 1725400"/>
                <a:gd name="connsiteY53" fmla="*/ 31750 h 2552700"/>
                <a:gd name="connsiteX54" fmla="*/ 1146175 w 1725400"/>
                <a:gd name="connsiteY54" fmla="*/ 0 h 2552700"/>
                <a:gd name="connsiteX55" fmla="*/ 1073150 w 1725400"/>
                <a:gd name="connsiteY55" fmla="*/ 38100 h 2552700"/>
                <a:gd name="connsiteX56" fmla="*/ 987425 w 1725400"/>
                <a:gd name="connsiteY56" fmla="*/ 57150 h 2552700"/>
                <a:gd name="connsiteX57" fmla="*/ 968375 w 1725400"/>
                <a:gd name="connsiteY57" fmla="*/ 107950 h 2552700"/>
                <a:gd name="connsiteX58" fmla="*/ 930275 w 1725400"/>
                <a:gd name="connsiteY58" fmla="*/ 101600 h 2552700"/>
                <a:gd name="connsiteX59" fmla="*/ 920750 w 1725400"/>
                <a:gd name="connsiteY59" fmla="*/ 171450 h 2552700"/>
                <a:gd name="connsiteX60" fmla="*/ 787400 w 1725400"/>
                <a:gd name="connsiteY60" fmla="*/ 187325 h 2552700"/>
                <a:gd name="connsiteX61" fmla="*/ 723900 w 1725400"/>
                <a:gd name="connsiteY61" fmla="*/ 203200 h 2552700"/>
                <a:gd name="connsiteX62" fmla="*/ 539750 w 1725400"/>
                <a:gd name="connsiteY62" fmla="*/ 263525 h 2552700"/>
                <a:gd name="connsiteX63" fmla="*/ 466725 w 1725400"/>
                <a:gd name="connsiteY63" fmla="*/ 244475 h 2552700"/>
                <a:gd name="connsiteX64" fmla="*/ 431800 w 1725400"/>
                <a:gd name="connsiteY64" fmla="*/ 247650 h 2552700"/>
                <a:gd name="connsiteX65" fmla="*/ 384175 w 1725400"/>
                <a:gd name="connsiteY65" fmla="*/ 206375 h 2552700"/>
                <a:gd name="connsiteX66" fmla="*/ 323850 w 1725400"/>
                <a:gd name="connsiteY66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22986 h 2552700"/>
                <a:gd name="connsiteX35" fmla="*/ 1717675 w 1725400"/>
                <a:gd name="connsiteY35" fmla="*/ 1616075 h 2552700"/>
                <a:gd name="connsiteX36" fmla="*/ 1725400 w 1725400"/>
                <a:gd name="connsiteY36" fmla="*/ 1605461 h 2552700"/>
                <a:gd name="connsiteX37" fmla="*/ 1647825 w 1725400"/>
                <a:gd name="connsiteY37" fmla="*/ 1435100 h 2552700"/>
                <a:gd name="connsiteX38" fmla="*/ 1549400 w 1725400"/>
                <a:gd name="connsiteY38" fmla="*/ 1292225 h 2552700"/>
                <a:gd name="connsiteX39" fmla="*/ 1476375 w 1725400"/>
                <a:gd name="connsiteY39" fmla="*/ 1289050 h 2552700"/>
                <a:gd name="connsiteX40" fmla="*/ 1393825 w 1725400"/>
                <a:gd name="connsiteY40" fmla="*/ 1079500 h 2552700"/>
                <a:gd name="connsiteX41" fmla="*/ 1412875 w 1725400"/>
                <a:gd name="connsiteY41" fmla="*/ 1054100 h 2552700"/>
                <a:gd name="connsiteX42" fmla="*/ 1463675 w 1725400"/>
                <a:gd name="connsiteY42" fmla="*/ 1044575 h 2552700"/>
                <a:gd name="connsiteX43" fmla="*/ 1498600 w 1725400"/>
                <a:gd name="connsiteY43" fmla="*/ 1003300 h 2552700"/>
                <a:gd name="connsiteX44" fmla="*/ 1495425 w 1725400"/>
                <a:gd name="connsiteY44" fmla="*/ 965200 h 2552700"/>
                <a:gd name="connsiteX45" fmla="*/ 1365250 w 1725400"/>
                <a:gd name="connsiteY45" fmla="*/ 781050 h 2552700"/>
                <a:gd name="connsiteX46" fmla="*/ 1355725 w 1725400"/>
                <a:gd name="connsiteY46" fmla="*/ 730250 h 2552700"/>
                <a:gd name="connsiteX47" fmla="*/ 1292225 w 1725400"/>
                <a:gd name="connsiteY47" fmla="*/ 692150 h 2552700"/>
                <a:gd name="connsiteX48" fmla="*/ 1270000 w 1725400"/>
                <a:gd name="connsiteY48" fmla="*/ 488950 h 2552700"/>
                <a:gd name="connsiteX49" fmla="*/ 1308100 w 1725400"/>
                <a:gd name="connsiteY49" fmla="*/ 400050 h 2552700"/>
                <a:gd name="connsiteX50" fmla="*/ 1368425 w 1725400"/>
                <a:gd name="connsiteY50" fmla="*/ 314325 h 2552700"/>
                <a:gd name="connsiteX51" fmla="*/ 1371600 w 1725400"/>
                <a:gd name="connsiteY51" fmla="*/ 225425 h 2552700"/>
                <a:gd name="connsiteX52" fmla="*/ 1276350 w 1725400"/>
                <a:gd name="connsiteY52" fmla="*/ 219075 h 2552700"/>
                <a:gd name="connsiteX53" fmla="*/ 1216025 w 1725400"/>
                <a:gd name="connsiteY53" fmla="*/ 31750 h 2552700"/>
                <a:gd name="connsiteX54" fmla="*/ 1146175 w 1725400"/>
                <a:gd name="connsiteY54" fmla="*/ 0 h 2552700"/>
                <a:gd name="connsiteX55" fmla="*/ 1073150 w 1725400"/>
                <a:gd name="connsiteY55" fmla="*/ 38100 h 2552700"/>
                <a:gd name="connsiteX56" fmla="*/ 987425 w 1725400"/>
                <a:gd name="connsiteY56" fmla="*/ 57150 h 2552700"/>
                <a:gd name="connsiteX57" fmla="*/ 968375 w 1725400"/>
                <a:gd name="connsiteY57" fmla="*/ 107950 h 2552700"/>
                <a:gd name="connsiteX58" fmla="*/ 930275 w 1725400"/>
                <a:gd name="connsiteY58" fmla="*/ 101600 h 2552700"/>
                <a:gd name="connsiteX59" fmla="*/ 920750 w 1725400"/>
                <a:gd name="connsiteY59" fmla="*/ 171450 h 2552700"/>
                <a:gd name="connsiteX60" fmla="*/ 787400 w 1725400"/>
                <a:gd name="connsiteY60" fmla="*/ 187325 h 2552700"/>
                <a:gd name="connsiteX61" fmla="*/ 723900 w 1725400"/>
                <a:gd name="connsiteY61" fmla="*/ 203200 h 2552700"/>
                <a:gd name="connsiteX62" fmla="*/ 539750 w 1725400"/>
                <a:gd name="connsiteY62" fmla="*/ 263525 h 2552700"/>
                <a:gd name="connsiteX63" fmla="*/ 466725 w 1725400"/>
                <a:gd name="connsiteY63" fmla="*/ 244475 h 2552700"/>
                <a:gd name="connsiteX64" fmla="*/ 431800 w 1725400"/>
                <a:gd name="connsiteY64" fmla="*/ 247650 h 2552700"/>
                <a:gd name="connsiteX65" fmla="*/ 384175 w 1725400"/>
                <a:gd name="connsiteY65" fmla="*/ 206375 h 2552700"/>
                <a:gd name="connsiteX66" fmla="*/ 323850 w 1725400"/>
                <a:gd name="connsiteY66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717675 w 1725400"/>
                <a:gd name="connsiteY35" fmla="*/ 1616075 h 2552700"/>
                <a:gd name="connsiteX36" fmla="*/ 1725400 w 1725400"/>
                <a:gd name="connsiteY36" fmla="*/ 1605461 h 2552700"/>
                <a:gd name="connsiteX37" fmla="*/ 1647825 w 1725400"/>
                <a:gd name="connsiteY37" fmla="*/ 1435100 h 2552700"/>
                <a:gd name="connsiteX38" fmla="*/ 1549400 w 1725400"/>
                <a:gd name="connsiteY38" fmla="*/ 1292225 h 2552700"/>
                <a:gd name="connsiteX39" fmla="*/ 1476375 w 1725400"/>
                <a:gd name="connsiteY39" fmla="*/ 1289050 h 2552700"/>
                <a:gd name="connsiteX40" fmla="*/ 1393825 w 1725400"/>
                <a:gd name="connsiteY40" fmla="*/ 1079500 h 2552700"/>
                <a:gd name="connsiteX41" fmla="*/ 1412875 w 1725400"/>
                <a:gd name="connsiteY41" fmla="*/ 1054100 h 2552700"/>
                <a:gd name="connsiteX42" fmla="*/ 1463675 w 1725400"/>
                <a:gd name="connsiteY42" fmla="*/ 1044575 h 2552700"/>
                <a:gd name="connsiteX43" fmla="*/ 1498600 w 1725400"/>
                <a:gd name="connsiteY43" fmla="*/ 1003300 h 2552700"/>
                <a:gd name="connsiteX44" fmla="*/ 1495425 w 1725400"/>
                <a:gd name="connsiteY44" fmla="*/ 965200 h 2552700"/>
                <a:gd name="connsiteX45" fmla="*/ 1365250 w 1725400"/>
                <a:gd name="connsiteY45" fmla="*/ 781050 h 2552700"/>
                <a:gd name="connsiteX46" fmla="*/ 1355725 w 1725400"/>
                <a:gd name="connsiteY46" fmla="*/ 730250 h 2552700"/>
                <a:gd name="connsiteX47" fmla="*/ 1292225 w 1725400"/>
                <a:gd name="connsiteY47" fmla="*/ 692150 h 2552700"/>
                <a:gd name="connsiteX48" fmla="*/ 1270000 w 1725400"/>
                <a:gd name="connsiteY48" fmla="*/ 488950 h 2552700"/>
                <a:gd name="connsiteX49" fmla="*/ 1308100 w 1725400"/>
                <a:gd name="connsiteY49" fmla="*/ 400050 h 2552700"/>
                <a:gd name="connsiteX50" fmla="*/ 1368425 w 1725400"/>
                <a:gd name="connsiteY50" fmla="*/ 314325 h 2552700"/>
                <a:gd name="connsiteX51" fmla="*/ 1371600 w 1725400"/>
                <a:gd name="connsiteY51" fmla="*/ 225425 h 2552700"/>
                <a:gd name="connsiteX52" fmla="*/ 1276350 w 1725400"/>
                <a:gd name="connsiteY52" fmla="*/ 219075 h 2552700"/>
                <a:gd name="connsiteX53" fmla="*/ 1216025 w 1725400"/>
                <a:gd name="connsiteY53" fmla="*/ 31750 h 2552700"/>
                <a:gd name="connsiteX54" fmla="*/ 1146175 w 1725400"/>
                <a:gd name="connsiteY54" fmla="*/ 0 h 2552700"/>
                <a:gd name="connsiteX55" fmla="*/ 1073150 w 1725400"/>
                <a:gd name="connsiteY55" fmla="*/ 38100 h 2552700"/>
                <a:gd name="connsiteX56" fmla="*/ 987425 w 1725400"/>
                <a:gd name="connsiteY56" fmla="*/ 57150 h 2552700"/>
                <a:gd name="connsiteX57" fmla="*/ 968375 w 1725400"/>
                <a:gd name="connsiteY57" fmla="*/ 107950 h 2552700"/>
                <a:gd name="connsiteX58" fmla="*/ 930275 w 1725400"/>
                <a:gd name="connsiteY58" fmla="*/ 101600 h 2552700"/>
                <a:gd name="connsiteX59" fmla="*/ 920750 w 1725400"/>
                <a:gd name="connsiteY59" fmla="*/ 171450 h 2552700"/>
                <a:gd name="connsiteX60" fmla="*/ 787400 w 1725400"/>
                <a:gd name="connsiteY60" fmla="*/ 187325 h 2552700"/>
                <a:gd name="connsiteX61" fmla="*/ 723900 w 1725400"/>
                <a:gd name="connsiteY61" fmla="*/ 203200 h 2552700"/>
                <a:gd name="connsiteX62" fmla="*/ 539750 w 1725400"/>
                <a:gd name="connsiteY62" fmla="*/ 263525 h 2552700"/>
                <a:gd name="connsiteX63" fmla="*/ 466725 w 1725400"/>
                <a:gd name="connsiteY63" fmla="*/ 244475 h 2552700"/>
                <a:gd name="connsiteX64" fmla="*/ 431800 w 1725400"/>
                <a:gd name="connsiteY64" fmla="*/ 247650 h 2552700"/>
                <a:gd name="connsiteX65" fmla="*/ 384175 w 1725400"/>
                <a:gd name="connsiteY65" fmla="*/ 206375 h 2552700"/>
                <a:gd name="connsiteX66" fmla="*/ 323850 w 1725400"/>
                <a:gd name="connsiteY66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268199 w 1725400"/>
                <a:gd name="connsiteY35" fmla="*/ 2148386 h 2552700"/>
                <a:gd name="connsiteX36" fmla="*/ 1717675 w 1725400"/>
                <a:gd name="connsiteY36" fmla="*/ 1616075 h 2552700"/>
                <a:gd name="connsiteX37" fmla="*/ 1725400 w 1725400"/>
                <a:gd name="connsiteY37" fmla="*/ 1605461 h 2552700"/>
                <a:gd name="connsiteX38" fmla="*/ 1647825 w 1725400"/>
                <a:gd name="connsiteY38" fmla="*/ 1435100 h 2552700"/>
                <a:gd name="connsiteX39" fmla="*/ 1549400 w 1725400"/>
                <a:gd name="connsiteY39" fmla="*/ 1292225 h 2552700"/>
                <a:gd name="connsiteX40" fmla="*/ 1476375 w 1725400"/>
                <a:gd name="connsiteY40" fmla="*/ 1289050 h 2552700"/>
                <a:gd name="connsiteX41" fmla="*/ 1393825 w 1725400"/>
                <a:gd name="connsiteY41" fmla="*/ 1079500 h 2552700"/>
                <a:gd name="connsiteX42" fmla="*/ 1412875 w 1725400"/>
                <a:gd name="connsiteY42" fmla="*/ 1054100 h 2552700"/>
                <a:gd name="connsiteX43" fmla="*/ 1463675 w 1725400"/>
                <a:gd name="connsiteY43" fmla="*/ 1044575 h 2552700"/>
                <a:gd name="connsiteX44" fmla="*/ 1498600 w 1725400"/>
                <a:gd name="connsiteY44" fmla="*/ 1003300 h 2552700"/>
                <a:gd name="connsiteX45" fmla="*/ 1495425 w 1725400"/>
                <a:gd name="connsiteY45" fmla="*/ 965200 h 2552700"/>
                <a:gd name="connsiteX46" fmla="*/ 1365250 w 1725400"/>
                <a:gd name="connsiteY46" fmla="*/ 781050 h 2552700"/>
                <a:gd name="connsiteX47" fmla="*/ 1355725 w 1725400"/>
                <a:gd name="connsiteY47" fmla="*/ 730250 h 2552700"/>
                <a:gd name="connsiteX48" fmla="*/ 1292225 w 1725400"/>
                <a:gd name="connsiteY48" fmla="*/ 692150 h 2552700"/>
                <a:gd name="connsiteX49" fmla="*/ 1270000 w 1725400"/>
                <a:gd name="connsiteY49" fmla="*/ 488950 h 2552700"/>
                <a:gd name="connsiteX50" fmla="*/ 1308100 w 1725400"/>
                <a:gd name="connsiteY50" fmla="*/ 400050 h 2552700"/>
                <a:gd name="connsiteX51" fmla="*/ 1368425 w 1725400"/>
                <a:gd name="connsiteY51" fmla="*/ 314325 h 2552700"/>
                <a:gd name="connsiteX52" fmla="*/ 1371600 w 1725400"/>
                <a:gd name="connsiteY52" fmla="*/ 225425 h 2552700"/>
                <a:gd name="connsiteX53" fmla="*/ 1276350 w 1725400"/>
                <a:gd name="connsiteY53" fmla="*/ 219075 h 2552700"/>
                <a:gd name="connsiteX54" fmla="*/ 1216025 w 1725400"/>
                <a:gd name="connsiteY54" fmla="*/ 31750 h 2552700"/>
                <a:gd name="connsiteX55" fmla="*/ 1146175 w 1725400"/>
                <a:gd name="connsiteY55" fmla="*/ 0 h 2552700"/>
                <a:gd name="connsiteX56" fmla="*/ 1073150 w 1725400"/>
                <a:gd name="connsiteY56" fmla="*/ 38100 h 2552700"/>
                <a:gd name="connsiteX57" fmla="*/ 987425 w 1725400"/>
                <a:gd name="connsiteY57" fmla="*/ 57150 h 2552700"/>
                <a:gd name="connsiteX58" fmla="*/ 968375 w 1725400"/>
                <a:gd name="connsiteY58" fmla="*/ 107950 h 2552700"/>
                <a:gd name="connsiteX59" fmla="*/ 930275 w 1725400"/>
                <a:gd name="connsiteY59" fmla="*/ 101600 h 2552700"/>
                <a:gd name="connsiteX60" fmla="*/ 920750 w 1725400"/>
                <a:gd name="connsiteY60" fmla="*/ 171450 h 2552700"/>
                <a:gd name="connsiteX61" fmla="*/ 787400 w 1725400"/>
                <a:gd name="connsiteY61" fmla="*/ 187325 h 2552700"/>
                <a:gd name="connsiteX62" fmla="*/ 723900 w 1725400"/>
                <a:gd name="connsiteY62" fmla="*/ 203200 h 2552700"/>
                <a:gd name="connsiteX63" fmla="*/ 539750 w 1725400"/>
                <a:gd name="connsiteY63" fmla="*/ 263525 h 2552700"/>
                <a:gd name="connsiteX64" fmla="*/ 466725 w 1725400"/>
                <a:gd name="connsiteY64" fmla="*/ 244475 h 2552700"/>
                <a:gd name="connsiteX65" fmla="*/ 431800 w 1725400"/>
                <a:gd name="connsiteY65" fmla="*/ 247650 h 2552700"/>
                <a:gd name="connsiteX66" fmla="*/ 384175 w 1725400"/>
                <a:gd name="connsiteY66" fmla="*/ 206375 h 2552700"/>
                <a:gd name="connsiteX67" fmla="*/ 323850 w 1725400"/>
                <a:gd name="connsiteY67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717675 w 1725400"/>
                <a:gd name="connsiteY36" fmla="*/ 1616075 h 2552700"/>
                <a:gd name="connsiteX37" fmla="*/ 1725400 w 1725400"/>
                <a:gd name="connsiteY37" fmla="*/ 1605461 h 2552700"/>
                <a:gd name="connsiteX38" fmla="*/ 1647825 w 1725400"/>
                <a:gd name="connsiteY38" fmla="*/ 1435100 h 2552700"/>
                <a:gd name="connsiteX39" fmla="*/ 1549400 w 1725400"/>
                <a:gd name="connsiteY39" fmla="*/ 1292225 h 2552700"/>
                <a:gd name="connsiteX40" fmla="*/ 1476375 w 1725400"/>
                <a:gd name="connsiteY40" fmla="*/ 1289050 h 2552700"/>
                <a:gd name="connsiteX41" fmla="*/ 1393825 w 1725400"/>
                <a:gd name="connsiteY41" fmla="*/ 1079500 h 2552700"/>
                <a:gd name="connsiteX42" fmla="*/ 1412875 w 1725400"/>
                <a:gd name="connsiteY42" fmla="*/ 1054100 h 2552700"/>
                <a:gd name="connsiteX43" fmla="*/ 1463675 w 1725400"/>
                <a:gd name="connsiteY43" fmla="*/ 1044575 h 2552700"/>
                <a:gd name="connsiteX44" fmla="*/ 1498600 w 1725400"/>
                <a:gd name="connsiteY44" fmla="*/ 1003300 h 2552700"/>
                <a:gd name="connsiteX45" fmla="*/ 1495425 w 1725400"/>
                <a:gd name="connsiteY45" fmla="*/ 965200 h 2552700"/>
                <a:gd name="connsiteX46" fmla="*/ 1365250 w 1725400"/>
                <a:gd name="connsiteY46" fmla="*/ 781050 h 2552700"/>
                <a:gd name="connsiteX47" fmla="*/ 1355725 w 1725400"/>
                <a:gd name="connsiteY47" fmla="*/ 730250 h 2552700"/>
                <a:gd name="connsiteX48" fmla="*/ 1292225 w 1725400"/>
                <a:gd name="connsiteY48" fmla="*/ 692150 h 2552700"/>
                <a:gd name="connsiteX49" fmla="*/ 1270000 w 1725400"/>
                <a:gd name="connsiteY49" fmla="*/ 488950 h 2552700"/>
                <a:gd name="connsiteX50" fmla="*/ 1308100 w 1725400"/>
                <a:gd name="connsiteY50" fmla="*/ 400050 h 2552700"/>
                <a:gd name="connsiteX51" fmla="*/ 1368425 w 1725400"/>
                <a:gd name="connsiteY51" fmla="*/ 314325 h 2552700"/>
                <a:gd name="connsiteX52" fmla="*/ 1371600 w 1725400"/>
                <a:gd name="connsiteY52" fmla="*/ 225425 h 2552700"/>
                <a:gd name="connsiteX53" fmla="*/ 1276350 w 1725400"/>
                <a:gd name="connsiteY53" fmla="*/ 219075 h 2552700"/>
                <a:gd name="connsiteX54" fmla="*/ 1216025 w 1725400"/>
                <a:gd name="connsiteY54" fmla="*/ 31750 h 2552700"/>
                <a:gd name="connsiteX55" fmla="*/ 1146175 w 1725400"/>
                <a:gd name="connsiteY55" fmla="*/ 0 h 2552700"/>
                <a:gd name="connsiteX56" fmla="*/ 1073150 w 1725400"/>
                <a:gd name="connsiteY56" fmla="*/ 38100 h 2552700"/>
                <a:gd name="connsiteX57" fmla="*/ 987425 w 1725400"/>
                <a:gd name="connsiteY57" fmla="*/ 57150 h 2552700"/>
                <a:gd name="connsiteX58" fmla="*/ 968375 w 1725400"/>
                <a:gd name="connsiteY58" fmla="*/ 107950 h 2552700"/>
                <a:gd name="connsiteX59" fmla="*/ 930275 w 1725400"/>
                <a:gd name="connsiteY59" fmla="*/ 101600 h 2552700"/>
                <a:gd name="connsiteX60" fmla="*/ 920750 w 1725400"/>
                <a:gd name="connsiteY60" fmla="*/ 171450 h 2552700"/>
                <a:gd name="connsiteX61" fmla="*/ 787400 w 1725400"/>
                <a:gd name="connsiteY61" fmla="*/ 187325 h 2552700"/>
                <a:gd name="connsiteX62" fmla="*/ 723900 w 1725400"/>
                <a:gd name="connsiteY62" fmla="*/ 203200 h 2552700"/>
                <a:gd name="connsiteX63" fmla="*/ 539750 w 1725400"/>
                <a:gd name="connsiteY63" fmla="*/ 263525 h 2552700"/>
                <a:gd name="connsiteX64" fmla="*/ 466725 w 1725400"/>
                <a:gd name="connsiteY64" fmla="*/ 244475 h 2552700"/>
                <a:gd name="connsiteX65" fmla="*/ 431800 w 1725400"/>
                <a:gd name="connsiteY65" fmla="*/ 247650 h 2552700"/>
                <a:gd name="connsiteX66" fmla="*/ 384175 w 1725400"/>
                <a:gd name="connsiteY66" fmla="*/ 206375 h 2552700"/>
                <a:gd name="connsiteX67" fmla="*/ 323850 w 1725400"/>
                <a:gd name="connsiteY67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09474 w 1725400"/>
                <a:gd name="connsiteY36" fmla="*/ 2049961 h 2552700"/>
                <a:gd name="connsiteX37" fmla="*/ 1717675 w 1725400"/>
                <a:gd name="connsiteY37" fmla="*/ 1616075 h 2552700"/>
                <a:gd name="connsiteX38" fmla="*/ 1725400 w 1725400"/>
                <a:gd name="connsiteY38" fmla="*/ 1605461 h 2552700"/>
                <a:gd name="connsiteX39" fmla="*/ 1647825 w 1725400"/>
                <a:gd name="connsiteY39" fmla="*/ 1435100 h 2552700"/>
                <a:gd name="connsiteX40" fmla="*/ 1549400 w 1725400"/>
                <a:gd name="connsiteY40" fmla="*/ 1292225 h 2552700"/>
                <a:gd name="connsiteX41" fmla="*/ 1476375 w 1725400"/>
                <a:gd name="connsiteY41" fmla="*/ 1289050 h 2552700"/>
                <a:gd name="connsiteX42" fmla="*/ 1393825 w 1725400"/>
                <a:gd name="connsiteY42" fmla="*/ 1079500 h 2552700"/>
                <a:gd name="connsiteX43" fmla="*/ 1412875 w 1725400"/>
                <a:gd name="connsiteY43" fmla="*/ 1054100 h 2552700"/>
                <a:gd name="connsiteX44" fmla="*/ 1463675 w 1725400"/>
                <a:gd name="connsiteY44" fmla="*/ 1044575 h 2552700"/>
                <a:gd name="connsiteX45" fmla="*/ 1498600 w 1725400"/>
                <a:gd name="connsiteY45" fmla="*/ 1003300 h 2552700"/>
                <a:gd name="connsiteX46" fmla="*/ 1495425 w 1725400"/>
                <a:gd name="connsiteY46" fmla="*/ 965200 h 2552700"/>
                <a:gd name="connsiteX47" fmla="*/ 1365250 w 1725400"/>
                <a:gd name="connsiteY47" fmla="*/ 781050 h 2552700"/>
                <a:gd name="connsiteX48" fmla="*/ 1355725 w 1725400"/>
                <a:gd name="connsiteY48" fmla="*/ 730250 h 2552700"/>
                <a:gd name="connsiteX49" fmla="*/ 1292225 w 1725400"/>
                <a:gd name="connsiteY49" fmla="*/ 692150 h 2552700"/>
                <a:gd name="connsiteX50" fmla="*/ 1270000 w 1725400"/>
                <a:gd name="connsiteY50" fmla="*/ 488950 h 2552700"/>
                <a:gd name="connsiteX51" fmla="*/ 1308100 w 1725400"/>
                <a:gd name="connsiteY51" fmla="*/ 400050 h 2552700"/>
                <a:gd name="connsiteX52" fmla="*/ 1368425 w 1725400"/>
                <a:gd name="connsiteY52" fmla="*/ 314325 h 2552700"/>
                <a:gd name="connsiteX53" fmla="*/ 1371600 w 1725400"/>
                <a:gd name="connsiteY53" fmla="*/ 225425 h 2552700"/>
                <a:gd name="connsiteX54" fmla="*/ 1276350 w 1725400"/>
                <a:gd name="connsiteY54" fmla="*/ 219075 h 2552700"/>
                <a:gd name="connsiteX55" fmla="*/ 1216025 w 1725400"/>
                <a:gd name="connsiteY55" fmla="*/ 31750 h 2552700"/>
                <a:gd name="connsiteX56" fmla="*/ 1146175 w 1725400"/>
                <a:gd name="connsiteY56" fmla="*/ 0 h 2552700"/>
                <a:gd name="connsiteX57" fmla="*/ 1073150 w 1725400"/>
                <a:gd name="connsiteY57" fmla="*/ 38100 h 2552700"/>
                <a:gd name="connsiteX58" fmla="*/ 987425 w 1725400"/>
                <a:gd name="connsiteY58" fmla="*/ 57150 h 2552700"/>
                <a:gd name="connsiteX59" fmla="*/ 968375 w 1725400"/>
                <a:gd name="connsiteY59" fmla="*/ 107950 h 2552700"/>
                <a:gd name="connsiteX60" fmla="*/ 930275 w 1725400"/>
                <a:gd name="connsiteY60" fmla="*/ 101600 h 2552700"/>
                <a:gd name="connsiteX61" fmla="*/ 920750 w 1725400"/>
                <a:gd name="connsiteY61" fmla="*/ 171450 h 2552700"/>
                <a:gd name="connsiteX62" fmla="*/ 787400 w 1725400"/>
                <a:gd name="connsiteY62" fmla="*/ 187325 h 2552700"/>
                <a:gd name="connsiteX63" fmla="*/ 723900 w 1725400"/>
                <a:gd name="connsiteY63" fmla="*/ 203200 h 2552700"/>
                <a:gd name="connsiteX64" fmla="*/ 539750 w 1725400"/>
                <a:gd name="connsiteY64" fmla="*/ 263525 h 2552700"/>
                <a:gd name="connsiteX65" fmla="*/ 466725 w 1725400"/>
                <a:gd name="connsiteY65" fmla="*/ 244475 h 2552700"/>
                <a:gd name="connsiteX66" fmla="*/ 431800 w 1725400"/>
                <a:gd name="connsiteY66" fmla="*/ 247650 h 2552700"/>
                <a:gd name="connsiteX67" fmla="*/ 384175 w 1725400"/>
                <a:gd name="connsiteY67" fmla="*/ 206375 h 2552700"/>
                <a:gd name="connsiteX68" fmla="*/ 323850 w 1725400"/>
                <a:gd name="connsiteY68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717675 w 1725400"/>
                <a:gd name="connsiteY37" fmla="*/ 1616075 h 2552700"/>
                <a:gd name="connsiteX38" fmla="*/ 1725400 w 1725400"/>
                <a:gd name="connsiteY38" fmla="*/ 1605461 h 2552700"/>
                <a:gd name="connsiteX39" fmla="*/ 1647825 w 1725400"/>
                <a:gd name="connsiteY39" fmla="*/ 1435100 h 2552700"/>
                <a:gd name="connsiteX40" fmla="*/ 1549400 w 1725400"/>
                <a:gd name="connsiteY40" fmla="*/ 1292225 h 2552700"/>
                <a:gd name="connsiteX41" fmla="*/ 1476375 w 1725400"/>
                <a:gd name="connsiteY41" fmla="*/ 1289050 h 2552700"/>
                <a:gd name="connsiteX42" fmla="*/ 1393825 w 1725400"/>
                <a:gd name="connsiteY42" fmla="*/ 1079500 h 2552700"/>
                <a:gd name="connsiteX43" fmla="*/ 1412875 w 1725400"/>
                <a:gd name="connsiteY43" fmla="*/ 1054100 h 2552700"/>
                <a:gd name="connsiteX44" fmla="*/ 1463675 w 1725400"/>
                <a:gd name="connsiteY44" fmla="*/ 1044575 h 2552700"/>
                <a:gd name="connsiteX45" fmla="*/ 1498600 w 1725400"/>
                <a:gd name="connsiteY45" fmla="*/ 1003300 h 2552700"/>
                <a:gd name="connsiteX46" fmla="*/ 1495425 w 1725400"/>
                <a:gd name="connsiteY46" fmla="*/ 965200 h 2552700"/>
                <a:gd name="connsiteX47" fmla="*/ 1365250 w 1725400"/>
                <a:gd name="connsiteY47" fmla="*/ 781050 h 2552700"/>
                <a:gd name="connsiteX48" fmla="*/ 1355725 w 1725400"/>
                <a:gd name="connsiteY48" fmla="*/ 730250 h 2552700"/>
                <a:gd name="connsiteX49" fmla="*/ 1292225 w 1725400"/>
                <a:gd name="connsiteY49" fmla="*/ 692150 h 2552700"/>
                <a:gd name="connsiteX50" fmla="*/ 1270000 w 1725400"/>
                <a:gd name="connsiteY50" fmla="*/ 488950 h 2552700"/>
                <a:gd name="connsiteX51" fmla="*/ 1308100 w 1725400"/>
                <a:gd name="connsiteY51" fmla="*/ 400050 h 2552700"/>
                <a:gd name="connsiteX52" fmla="*/ 1368425 w 1725400"/>
                <a:gd name="connsiteY52" fmla="*/ 314325 h 2552700"/>
                <a:gd name="connsiteX53" fmla="*/ 1371600 w 1725400"/>
                <a:gd name="connsiteY53" fmla="*/ 225425 h 2552700"/>
                <a:gd name="connsiteX54" fmla="*/ 1276350 w 1725400"/>
                <a:gd name="connsiteY54" fmla="*/ 219075 h 2552700"/>
                <a:gd name="connsiteX55" fmla="*/ 1216025 w 1725400"/>
                <a:gd name="connsiteY55" fmla="*/ 31750 h 2552700"/>
                <a:gd name="connsiteX56" fmla="*/ 1146175 w 1725400"/>
                <a:gd name="connsiteY56" fmla="*/ 0 h 2552700"/>
                <a:gd name="connsiteX57" fmla="*/ 1073150 w 1725400"/>
                <a:gd name="connsiteY57" fmla="*/ 38100 h 2552700"/>
                <a:gd name="connsiteX58" fmla="*/ 987425 w 1725400"/>
                <a:gd name="connsiteY58" fmla="*/ 57150 h 2552700"/>
                <a:gd name="connsiteX59" fmla="*/ 968375 w 1725400"/>
                <a:gd name="connsiteY59" fmla="*/ 107950 h 2552700"/>
                <a:gd name="connsiteX60" fmla="*/ 930275 w 1725400"/>
                <a:gd name="connsiteY60" fmla="*/ 101600 h 2552700"/>
                <a:gd name="connsiteX61" fmla="*/ 920750 w 1725400"/>
                <a:gd name="connsiteY61" fmla="*/ 171450 h 2552700"/>
                <a:gd name="connsiteX62" fmla="*/ 787400 w 1725400"/>
                <a:gd name="connsiteY62" fmla="*/ 187325 h 2552700"/>
                <a:gd name="connsiteX63" fmla="*/ 723900 w 1725400"/>
                <a:gd name="connsiteY63" fmla="*/ 203200 h 2552700"/>
                <a:gd name="connsiteX64" fmla="*/ 539750 w 1725400"/>
                <a:gd name="connsiteY64" fmla="*/ 263525 h 2552700"/>
                <a:gd name="connsiteX65" fmla="*/ 466725 w 1725400"/>
                <a:gd name="connsiteY65" fmla="*/ 244475 h 2552700"/>
                <a:gd name="connsiteX66" fmla="*/ 431800 w 1725400"/>
                <a:gd name="connsiteY66" fmla="*/ 247650 h 2552700"/>
                <a:gd name="connsiteX67" fmla="*/ 384175 w 1725400"/>
                <a:gd name="connsiteY67" fmla="*/ 206375 h 2552700"/>
                <a:gd name="connsiteX68" fmla="*/ 323850 w 1725400"/>
                <a:gd name="connsiteY68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85674 w 1725400"/>
                <a:gd name="connsiteY37" fmla="*/ 2129336 h 2552700"/>
                <a:gd name="connsiteX38" fmla="*/ 1717675 w 1725400"/>
                <a:gd name="connsiteY38" fmla="*/ 1616075 h 2552700"/>
                <a:gd name="connsiteX39" fmla="*/ 1725400 w 1725400"/>
                <a:gd name="connsiteY39" fmla="*/ 1605461 h 2552700"/>
                <a:gd name="connsiteX40" fmla="*/ 1647825 w 1725400"/>
                <a:gd name="connsiteY40" fmla="*/ 1435100 h 2552700"/>
                <a:gd name="connsiteX41" fmla="*/ 1549400 w 1725400"/>
                <a:gd name="connsiteY41" fmla="*/ 1292225 h 2552700"/>
                <a:gd name="connsiteX42" fmla="*/ 1476375 w 1725400"/>
                <a:gd name="connsiteY42" fmla="*/ 1289050 h 2552700"/>
                <a:gd name="connsiteX43" fmla="*/ 1393825 w 1725400"/>
                <a:gd name="connsiteY43" fmla="*/ 1079500 h 2552700"/>
                <a:gd name="connsiteX44" fmla="*/ 1412875 w 1725400"/>
                <a:gd name="connsiteY44" fmla="*/ 1054100 h 2552700"/>
                <a:gd name="connsiteX45" fmla="*/ 1463675 w 1725400"/>
                <a:gd name="connsiteY45" fmla="*/ 1044575 h 2552700"/>
                <a:gd name="connsiteX46" fmla="*/ 1498600 w 1725400"/>
                <a:gd name="connsiteY46" fmla="*/ 1003300 h 2552700"/>
                <a:gd name="connsiteX47" fmla="*/ 1495425 w 1725400"/>
                <a:gd name="connsiteY47" fmla="*/ 965200 h 2552700"/>
                <a:gd name="connsiteX48" fmla="*/ 1365250 w 1725400"/>
                <a:gd name="connsiteY48" fmla="*/ 781050 h 2552700"/>
                <a:gd name="connsiteX49" fmla="*/ 1355725 w 1725400"/>
                <a:gd name="connsiteY49" fmla="*/ 730250 h 2552700"/>
                <a:gd name="connsiteX50" fmla="*/ 1292225 w 1725400"/>
                <a:gd name="connsiteY50" fmla="*/ 692150 h 2552700"/>
                <a:gd name="connsiteX51" fmla="*/ 1270000 w 1725400"/>
                <a:gd name="connsiteY51" fmla="*/ 488950 h 2552700"/>
                <a:gd name="connsiteX52" fmla="*/ 1308100 w 1725400"/>
                <a:gd name="connsiteY52" fmla="*/ 400050 h 2552700"/>
                <a:gd name="connsiteX53" fmla="*/ 1368425 w 1725400"/>
                <a:gd name="connsiteY53" fmla="*/ 314325 h 2552700"/>
                <a:gd name="connsiteX54" fmla="*/ 1371600 w 1725400"/>
                <a:gd name="connsiteY54" fmla="*/ 225425 h 2552700"/>
                <a:gd name="connsiteX55" fmla="*/ 1276350 w 1725400"/>
                <a:gd name="connsiteY55" fmla="*/ 219075 h 2552700"/>
                <a:gd name="connsiteX56" fmla="*/ 1216025 w 1725400"/>
                <a:gd name="connsiteY56" fmla="*/ 31750 h 2552700"/>
                <a:gd name="connsiteX57" fmla="*/ 1146175 w 1725400"/>
                <a:gd name="connsiteY57" fmla="*/ 0 h 2552700"/>
                <a:gd name="connsiteX58" fmla="*/ 1073150 w 1725400"/>
                <a:gd name="connsiteY58" fmla="*/ 38100 h 2552700"/>
                <a:gd name="connsiteX59" fmla="*/ 987425 w 1725400"/>
                <a:gd name="connsiteY59" fmla="*/ 57150 h 2552700"/>
                <a:gd name="connsiteX60" fmla="*/ 968375 w 1725400"/>
                <a:gd name="connsiteY60" fmla="*/ 107950 h 2552700"/>
                <a:gd name="connsiteX61" fmla="*/ 930275 w 1725400"/>
                <a:gd name="connsiteY61" fmla="*/ 101600 h 2552700"/>
                <a:gd name="connsiteX62" fmla="*/ 920750 w 1725400"/>
                <a:gd name="connsiteY62" fmla="*/ 171450 h 2552700"/>
                <a:gd name="connsiteX63" fmla="*/ 787400 w 1725400"/>
                <a:gd name="connsiteY63" fmla="*/ 187325 h 2552700"/>
                <a:gd name="connsiteX64" fmla="*/ 723900 w 1725400"/>
                <a:gd name="connsiteY64" fmla="*/ 203200 h 2552700"/>
                <a:gd name="connsiteX65" fmla="*/ 539750 w 1725400"/>
                <a:gd name="connsiteY65" fmla="*/ 263525 h 2552700"/>
                <a:gd name="connsiteX66" fmla="*/ 466725 w 1725400"/>
                <a:gd name="connsiteY66" fmla="*/ 244475 h 2552700"/>
                <a:gd name="connsiteX67" fmla="*/ 431800 w 1725400"/>
                <a:gd name="connsiteY67" fmla="*/ 247650 h 2552700"/>
                <a:gd name="connsiteX68" fmla="*/ 384175 w 1725400"/>
                <a:gd name="connsiteY68" fmla="*/ 206375 h 2552700"/>
                <a:gd name="connsiteX69" fmla="*/ 323850 w 1725400"/>
                <a:gd name="connsiteY69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717675 w 1725400"/>
                <a:gd name="connsiteY38" fmla="*/ 1616075 h 2552700"/>
                <a:gd name="connsiteX39" fmla="*/ 1725400 w 1725400"/>
                <a:gd name="connsiteY39" fmla="*/ 1605461 h 2552700"/>
                <a:gd name="connsiteX40" fmla="*/ 1647825 w 1725400"/>
                <a:gd name="connsiteY40" fmla="*/ 1435100 h 2552700"/>
                <a:gd name="connsiteX41" fmla="*/ 1549400 w 1725400"/>
                <a:gd name="connsiteY41" fmla="*/ 1292225 h 2552700"/>
                <a:gd name="connsiteX42" fmla="*/ 1476375 w 1725400"/>
                <a:gd name="connsiteY42" fmla="*/ 1289050 h 2552700"/>
                <a:gd name="connsiteX43" fmla="*/ 1393825 w 1725400"/>
                <a:gd name="connsiteY43" fmla="*/ 1079500 h 2552700"/>
                <a:gd name="connsiteX44" fmla="*/ 1412875 w 1725400"/>
                <a:gd name="connsiteY44" fmla="*/ 1054100 h 2552700"/>
                <a:gd name="connsiteX45" fmla="*/ 1463675 w 1725400"/>
                <a:gd name="connsiteY45" fmla="*/ 1044575 h 2552700"/>
                <a:gd name="connsiteX46" fmla="*/ 1498600 w 1725400"/>
                <a:gd name="connsiteY46" fmla="*/ 1003300 h 2552700"/>
                <a:gd name="connsiteX47" fmla="*/ 1495425 w 1725400"/>
                <a:gd name="connsiteY47" fmla="*/ 965200 h 2552700"/>
                <a:gd name="connsiteX48" fmla="*/ 1365250 w 1725400"/>
                <a:gd name="connsiteY48" fmla="*/ 781050 h 2552700"/>
                <a:gd name="connsiteX49" fmla="*/ 1355725 w 1725400"/>
                <a:gd name="connsiteY49" fmla="*/ 730250 h 2552700"/>
                <a:gd name="connsiteX50" fmla="*/ 1292225 w 1725400"/>
                <a:gd name="connsiteY50" fmla="*/ 692150 h 2552700"/>
                <a:gd name="connsiteX51" fmla="*/ 1270000 w 1725400"/>
                <a:gd name="connsiteY51" fmla="*/ 488950 h 2552700"/>
                <a:gd name="connsiteX52" fmla="*/ 1308100 w 1725400"/>
                <a:gd name="connsiteY52" fmla="*/ 400050 h 2552700"/>
                <a:gd name="connsiteX53" fmla="*/ 1368425 w 1725400"/>
                <a:gd name="connsiteY53" fmla="*/ 314325 h 2552700"/>
                <a:gd name="connsiteX54" fmla="*/ 1371600 w 1725400"/>
                <a:gd name="connsiteY54" fmla="*/ 225425 h 2552700"/>
                <a:gd name="connsiteX55" fmla="*/ 1276350 w 1725400"/>
                <a:gd name="connsiteY55" fmla="*/ 219075 h 2552700"/>
                <a:gd name="connsiteX56" fmla="*/ 1216025 w 1725400"/>
                <a:gd name="connsiteY56" fmla="*/ 31750 h 2552700"/>
                <a:gd name="connsiteX57" fmla="*/ 1146175 w 1725400"/>
                <a:gd name="connsiteY57" fmla="*/ 0 h 2552700"/>
                <a:gd name="connsiteX58" fmla="*/ 1073150 w 1725400"/>
                <a:gd name="connsiteY58" fmla="*/ 38100 h 2552700"/>
                <a:gd name="connsiteX59" fmla="*/ 987425 w 1725400"/>
                <a:gd name="connsiteY59" fmla="*/ 57150 h 2552700"/>
                <a:gd name="connsiteX60" fmla="*/ 968375 w 1725400"/>
                <a:gd name="connsiteY60" fmla="*/ 107950 h 2552700"/>
                <a:gd name="connsiteX61" fmla="*/ 930275 w 1725400"/>
                <a:gd name="connsiteY61" fmla="*/ 101600 h 2552700"/>
                <a:gd name="connsiteX62" fmla="*/ 920750 w 1725400"/>
                <a:gd name="connsiteY62" fmla="*/ 171450 h 2552700"/>
                <a:gd name="connsiteX63" fmla="*/ 787400 w 1725400"/>
                <a:gd name="connsiteY63" fmla="*/ 187325 h 2552700"/>
                <a:gd name="connsiteX64" fmla="*/ 723900 w 1725400"/>
                <a:gd name="connsiteY64" fmla="*/ 203200 h 2552700"/>
                <a:gd name="connsiteX65" fmla="*/ 539750 w 1725400"/>
                <a:gd name="connsiteY65" fmla="*/ 263525 h 2552700"/>
                <a:gd name="connsiteX66" fmla="*/ 466725 w 1725400"/>
                <a:gd name="connsiteY66" fmla="*/ 244475 h 2552700"/>
                <a:gd name="connsiteX67" fmla="*/ 431800 w 1725400"/>
                <a:gd name="connsiteY67" fmla="*/ 247650 h 2552700"/>
                <a:gd name="connsiteX68" fmla="*/ 384175 w 1725400"/>
                <a:gd name="connsiteY68" fmla="*/ 206375 h 2552700"/>
                <a:gd name="connsiteX69" fmla="*/ 323850 w 1725400"/>
                <a:gd name="connsiteY69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376149 w 1725400"/>
                <a:gd name="connsiteY38" fmla="*/ 2167436 h 2552700"/>
                <a:gd name="connsiteX39" fmla="*/ 1717675 w 1725400"/>
                <a:gd name="connsiteY39" fmla="*/ 1616075 h 2552700"/>
                <a:gd name="connsiteX40" fmla="*/ 1725400 w 1725400"/>
                <a:gd name="connsiteY40" fmla="*/ 1605461 h 2552700"/>
                <a:gd name="connsiteX41" fmla="*/ 1647825 w 1725400"/>
                <a:gd name="connsiteY41" fmla="*/ 1435100 h 2552700"/>
                <a:gd name="connsiteX42" fmla="*/ 1549400 w 1725400"/>
                <a:gd name="connsiteY42" fmla="*/ 1292225 h 2552700"/>
                <a:gd name="connsiteX43" fmla="*/ 1476375 w 1725400"/>
                <a:gd name="connsiteY43" fmla="*/ 1289050 h 2552700"/>
                <a:gd name="connsiteX44" fmla="*/ 1393825 w 1725400"/>
                <a:gd name="connsiteY44" fmla="*/ 1079500 h 2552700"/>
                <a:gd name="connsiteX45" fmla="*/ 1412875 w 1725400"/>
                <a:gd name="connsiteY45" fmla="*/ 1054100 h 2552700"/>
                <a:gd name="connsiteX46" fmla="*/ 1463675 w 1725400"/>
                <a:gd name="connsiteY46" fmla="*/ 1044575 h 2552700"/>
                <a:gd name="connsiteX47" fmla="*/ 1498600 w 1725400"/>
                <a:gd name="connsiteY47" fmla="*/ 1003300 h 2552700"/>
                <a:gd name="connsiteX48" fmla="*/ 1495425 w 1725400"/>
                <a:gd name="connsiteY48" fmla="*/ 965200 h 2552700"/>
                <a:gd name="connsiteX49" fmla="*/ 1365250 w 1725400"/>
                <a:gd name="connsiteY49" fmla="*/ 781050 h 2552700"/>
                <a:gd name="connsiteX50" fmla="*/ 1355725 w 1725400"/>
                <a:gd name="connsiteY50" fmla="*/ 730250 h 2552700"/>
                <a:gd name="connsiteX51" fmla="*/ 1292225 w 1725400"/>
                <a:gd name="connsiteY51" fmla="*/ 692150 h 2552700"/>
                <a:gd name="connsiteX52" fmla="*/ 1270000 w 1725400"/>
                <a:gd name="connsiteY52" fmla="*/ 488950 h 2552700"/>
                <a:gd name="connsiteX53" fmla="*/ 1308100 w 1725400"/>
                <a:gd name="connsiteY53" fmla="*/ 400050 h 2552700"/>
                <a:gd name="connsiteX54" fmla="*/ 1368425 w 1725400"/>
                <a:gd name="connsiteY54" fmla="*/ 314325 h 2552700"/>
                <a:gd name="connsiteX55" fmla="*/ 1371600 w 1725400"/>
                <a:gd name="connsiteY55" fmla="*/ 225425 h 2552700"/>
                <a:gd name="connsiteX56" fmla="*/ 1276350 w 1725400"/>
                <a:gd name="connsiteY56" fmla="*/ 219075 h 2552700"/>
                <a:gd name="connsiteX57" fmla="*/ 1216025 w 1725400"/>
                <a:gd name="connsiteY57" fmla="*/ 31750 h 2552700"/>
                <a:gd name="connsiteX58" fmla="*/ 1146175 w 1725400"/>
                <a:gd name="connsiteY58" fmla="*/ 0 h 2552700"/>
                <a:gd name="connsiteX59" fmla="*/ 1073150 w 1725400"/>
                <a:gd name="connsiteY59" fmla="*/ 38100 h 2552700"/>
                <a:gd name="connsiteX60" fmla="*/ 987425 w 1725400"/>
                <a:gd name="connsiteY60" fmla="*/ 57150 h 2552700"/>
                <a:gd name="connsiteX61" fmla="*/ 968375 w 1725400"/>
                <a:gd name="connsiteY61" fmla="*/ 107950 h 2552700"/>
                <a:gd name="connsiteX62" fmla="*/ 930275 w 1725400"/>
                <a:gd name="connsiteY62" fmla="*/ 101600 h 2552700"/>
                <a:gd name="connsiteX63" fmla="*/ 920750 w 1725400"/>
                <a:gd name="connsiteY63" fmla="*/ 171450 h 2552700"/>
                <a:gd name="connsiteX64" fmla="*/ 787400 w 1725400"/>
                <a:gd name="connsiteY64" fmla="*/ 187325 h 2552700"/>
                <a:gd name="connsiteX65" fmla="*/ 723900 w 1725400"/>
                <a:gd name="connsiteY65" fmla="*/ 203200 h 2552700"/>
                <a:gd name="connsiteX66" fmla="*/ 539750 w 1725400"/>
                <a:gd name="connsiteY66" fmla="*/ 263525 h 2552700"/>
                <a:gd name="connsiteX67" fmla="*/ 466725 w 1725400"/>
                <a:gd name="connsiteY67" fmla="*/ 244475 h 2552700"/>
                <a:gd name="connsiteX68" fmla="*/ 431800 w 1725400"/>
                <a:gd name="connsiteY68" fmla="*/ 247650 h 2552700"/>
                <a:gd name="connsiteX69" fmla="*/ 384175 w 1725400"/>
                <a:gd name="connsiteY69" fmla="*/ 206375 h 2552700"/>
                <a:gd name="connsiteX70" fmla="*/ 323850 w 1725400"/>
                <a:gd name="connsiteY70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20599 w 1725400"/>
                <a:gd name="connsiteY38" fmla="*/ 2186486 h 2552700"/>
                <a:gd name="connsiteX39" fmla="*/ 1717675 w 1725400"/>
                <a:gd name="connsiteY39" fmla="*/ 1616075 h 2552700"/>
                <a:gd name="connsiteX40" fmla="*/ 1725400 w 1725400"/>
                <a:gd name="connsiteY40" fmla="*/ 1605461 h 2552700"/>
                <a:gd name="connsiteX41" fmla="*/ 1647825 w 1725400"/>
                <a:gd name="connsiteY41" fmla="*/ 1435100 h 2552700"/>
                <a:gd name="connsiteX42" fmla="*/ 1549400 w 1725400"/>
                <a:gd name="connsiteY42" fmla="*/ 1292225 h 2552700"/>
                <a:gd name="connsiteX43" fmla="*/ 1476375 w 1725400"/>
                <a:gd name="connsiteY43" fmla="*/ 1289050 h 2552700"/>
                <a:gd name="connsiteX44" fmla="*/ 1393825 w 1725400"/>
                <a:gd name="connsiteY44" fmla="*/ 1079500 h 2552700"/>
                <a:gd name="connsiteX45" fmla="*/ 1412875 w 1725400"/>
                <a:gd name="connsiteY45" fmla="*/ 1054100 h 2552700"/>
                <a:gd name="connsiteX46" fmla="*/ 1463675 w 1725400"/>
                <a:gd name="connsiteY46" fmla="*/ 1044575 h 2552700"/>
                <a:gd name="connsiteX47" fmla="*/ 1498600 w 1725400"/>
                <a:gd name="connsiteY47" fmla="*/ 1003300 h 2552700"/>
                <a:gd name="connsiteX48" fmla="*/ 1495425 w 1725400"/>
                <a:gd name="connsiteY48" fmla="*/ 965200 h 2552700"/>
                <a:gd name="connsiteX49" fmla="*/ 1365250 w 1725400"/>
                <a:gd name="connsiteY49" fmla="*/ 781050 h 2552700"/>
                <a:gd name="connsiteX50" fmla="*/ 1355725 w 1725400"/>
                <a:gd name="connsiteY50" fmla="*/ 730250 h 2552700"/>
                <a:gd name="connsiteX51" fmla="*/ 1292225 w 1725400"/>
                <a:gd name="connsiteY51" fmla="*/ 692150 h 2552700"/>
                <a:gd name="connsiteX52" fmla="*/ 1270000 w 1725400"/>
                <a:gd name="connsiteY52" fmla="*/ 488950 h 2552700"/>
                <a:gd name="connsiteX53" fmla="*/ 1308100 w 1725400"/>
                <a:gd name="connsiteY53" fmla="*/ 400050 h 2552700"/>
                <a:gd name="connsiteX54" fmla="*/ 1368425 w 1725400"/>
                <a:gd name="connsiteY54" fmla="*/ 314325 h 2552700"/>
                <a:gd name="connsiteX55" fmla="*/ 1371600 w 1725400"/>
                <a:gd name="connsiteY55" fmla="*/ 225425 h 2552700"/>
                <a:gd name="connsiteX56" fmla="*/ 1276350 w 1725400"/>
                <a:gd name="connsiteY56" fmla="*/ 219075 h 2552700"/>
                <a:gd name="connsiteX57" fmla="*/ 1216025 w 1725400"/>
                <a:gd name="connsiteY57" fmla="*/ 31750 h 2552700"/>
                <a:gd name="connsiteX58" fmla="*/ 1146175 w 1725400"/>
                <a:gd name="connsiteY58" fmla="*/ 0 h 2552700"/>
                <a:gd name="connsiteX59" fmla="*/ 1073150 w 1725400"/>
                <a:gd name="connsiteY59" fmla="*/ 38100 h 2552700"/>
                <a:gd name="connsiteX60" fmla="*/ 987425 w 1725400"/>
                <a:gd name="connsiteY60" fmla="*/ 57150 h 2552700"/>
                <a:gd name="connsiteX61" fmla="*/ 968375 w 1725400"/>
                <a:gd name="connsiteY61" fmla="*/ 107950 h 2552700"/>
                <a:gd name="connsiteX62" fmla="*/ 930275 w 1725400"/>
                <a:gd name="connsiteY62" fmla="*/ 101600 h 2552700"/>
                <a:gd name="connsiteX63" fmla="*/ 920750 w 1725400"/>
                <a:gd name="connsiteY63" fmla="*/ 171450 h 2552700"/>
                <a:gd name="connsiteX64" fmla="*/ 787400 w 1725400"/>
                <a:gd name="connsiteY64" fmla="*/ 187325 h 2552700"/>
                <a:gd name="connsiteX65" fmla="*/ 723900 w 1725400"/>
                <a:gd name="connsiteY65" fmla="*/ 203200 h 2552700"/>
                <a:gd name="connsiteX66" fmla="*/ 539750 w 1725400"/>
                <a:gd name="connsiteY66" fmla="*/ 263525 h 2552700"/>
                <a:gd name="connsiteX67" fmla="*/ 466725 w 1725400"/>
                <a:gd name="connsiteY67" fmla="*/ 244475 h 2552700"/>
                <a:gd name="connsiteX68" fmla="*/ 431800 w 1725400"/>
                <a:gd name="connsiteY68" fmla="*/ 247650 h 2552700"/>
                <a:gd name="connsiteX69" fmla="*/ 384175 w 1725400"/>
                <a:gd name="connsiteY69" fmla="*/ 206375 h 2552700"/>
                <a:gd name="connsiteX70" fmla="*/ 323850 w 1725400"/>
                <a:gd name="connsiteY70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20599 w 1725400"/>
                <a:gd name="connsiteY38" fmla="*/ 2186486 h 2552700"/>
                <a:gd name="connsiteX39" fmla="*/ 1426949 w 1725400"/>
                <a:gd name="connsiteY39" fmla="*/ 2189661 h 2552700"/>
                <a:gd name="connsiteX40" fmla="*/ 1717675 w 1725400"/>
                <a:gd name="connsiteY40" fmla="*/ 1616075 h 2552700"/>
                <a:gd name="connsiteX41" fmla="*/ 1725400 w 1725400"/>
                <a:gd name="connsiteY41" fmla="*/ 1605461 h 2552700"/>
                <a:gd name="connsiteX42" fmla="*/ 1647825 w 1725400"/>
                <a:gd name="connsiteY42" fmla="*/ 1435100 h 2552700"/>
                <a:gd name="connsiteX43" fmla="*/ 1549400 w 1725400"/>
                <a:gd name="connsiteY43" fmla="*/ 1292225 h 2552700"/>
                <a:gd name="connsiteX44" fmla="*/ 1476375 w 1725400"/>
                <a:gd name="connsiteY44" fmla="*/ 1289050 h 2552700"/>
                <a:gd name="connsiteX45" fmla="*/ 1393825 w 1725400"/>
                <a:gd name="connsiteY45" fmla="*/ 1079500 h 2552700"/>
                <a:gd name="connsiteX46" fmla="*/ 1412875 w 1725400"/>
                <a:gd name="connsiteY46" fmla="*/ 1054100 h 2552700"/>
                <a:gd name="connsiteX47" fmla="*/ 1463675 w 1725400"/>
                <a:gd name="connsiteY47" fmla="*/ 1044575 h 2552700"/>
                <a:gd name="connsiteX48" fmla="*/ 1498600 w 1725400"/>
                <a:gd name="connsiteY48" fmla="*/ 1003300 h 2552700"/>
                <a:gd name="connsiteX49" fmla="*/ 1495425 w 1725400"/>
                <a:gd name="connsiteY49" fmla="*/ 965200 h 2552700"/>
                <a:gd name="connsiteX50" fmla="*/ 1365250 w 1725400"/>
                <a:gd name="connsiteY50" fmla="*/ 781050 h 2552700"/>
                <a:gd name="connsiteX51" fmla="*/ 1355725 w 1725400"/>
                <a:gd name="connsiteY51" fmla="*/ 730250 h 2552700"/>
                <a:gd name="connsiteX52" fmla="*/ 1292225 w 1725400"/>
                <a:gd name="connsiteY52" fmla="*/ 692150 h 2552700"/>
                <a:gd name="connsiteX53" fmla="*/ 1270000 w 1725400"/>
                <a:gd name="connsiteY53" fmla="*/ 488950 h 2552700"/>
                <a:gd name="connsiteX54" fmla="*/ 1308100 w 1725400"/>
                <a:gd name="connsiteY54" fmla="*/ 400050 h 2552700"/>
                <a:gd name="connsiteX55" fmla="*/ 1368425 w 1725400"/>
                <a:gd name="connsiteY55" fmla="*/ 314325 h 2552700"/>
                <a:gd name="connsiteX56" fmla="*/ 1371600 w 1725400"/>
                <a:gd name="connsiteY56" fmla="*/ 225425 h 2552700"/>
                <a:gd name="connsiteX57" fmla="*/ 1276350 w 1725400"/>
                <a:gd name="connsiteY57" fmla="*/ 219075 h 2552700"/>
                <a:gd name="connsiteX58" fmla="*/ 1216025 w 1725400"/>
                <a:gd name="connsiteY58" fmla="*/ 31750 h 2552700"/>
                <a:gd name="connsiteX59" fmla="*/ 1146175 w 1725400"/>
                <a:gd name="connsiteY59" fmla="*/ 0 h 2552700"/>
                <a:gd name="connsiteX60" fmla="*/ 1073150 w 1725400"/>
                <a:gd name="connsiteY60" fmla="*/ 38100 h 2552700"/>
                <a:gd name="connsiteX61" fmla="*/ 987425 w 1725400"/>
                <a:gd name="connsiteY61" fmla="*/ 57150 h 2552700"/>
                <a:gd name="connsiteX62" fmla="*/ 968375 w 1725400"/>
                <a:gd name="connsiteY62" fmla="*/ 107950 h 2552700"/>
                <a:gd name="connsiteX63" fmla="*/ 930275 w 1725400"/>
                <a:gd name="connsiteY63" fmla="*/ 101600 h 2552700"/>
                <a:gd name="connsiteX64" fmla="*/ 920750 w 1725400"/>
                <a:gd name="connsiteY64" fmla="*/ 171450 h 2552700"/>
                <a:gd name="connsiteX65" fmla="*/ 787400 w 1725400"/>
                <a:gd name="connsiteY65" fmla="*/ 187325 h 2552700"/>
                <a:gd name="connsiteX66" fmla="*/ 723900 w 1725400"/>
                <a:gd name="connsiteY66" fmla="*/ 203200 h 2552700"/>
                <a:gd name="connsiteX67" fmla="*/ 539750 w 1725400"/>
                <a:gd name="connsiteY67" fmla="*/ 263525 h 2552700"/>
                <a:gd name="connsiteX68" fmla="*/ 466725 w 1725400"/>
                <a:gd name="connsiteY68" fmla="*/ 244475 h 2552700"/>
                <a:gd name="connsiteX69" fmla="*/ 431800 w 1725400"/>
                <a:gd name="connsiteY69" fmla="*/ 247650 h 2552700"/>
                <a:gd name="connsiteX70" fmla="*/ 384175 w 1725400"/>
                <a:gd name="connsiteY70" fmla="*/ 206375 h 2552700"/>
                <a:gd name="connsiteX71" fmla="*/ 323850 w 1725400"/>
                <a:gd name="connsiteY71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20599 w 1725400"/>
                <a:gd name="connsiteY38" fmla="*/ 2186486 h 2552700"/>
                <a:gd name="connsiteX39" fmla="*/ 1509499 w 1725400"/>
                <a:gd name="connsiteY39" fmla="*/ 2237286 h 2552700"/>
                <a:gd name="connsiteX40" fmla="*/ 1717675 w 1725400"/>
                <a:gd name="connsiteY40" fmla="*/ 1616075 h 2552700"/>
                <a:gd name="connsiteX41" fmla="*/ 1725400 w 1725400"/>
                <a:gd name="connsiteY41" fmla="*/ 1605461 h 2552700"/>
                <a:gd name="connsiteX42" fmla="*/ 1647825 w 1725400"/>
                <a:gd name="connsiteY42" fmla="*/ 1435100 h 2552700"/>
                <a:gd name="connsiteX43" fmla="*/ 1549400 w 1725400"/>
                <a:gd name="connsiteY43" fmla="*/ 1292225 h 2552700"/>
                <a:gd name="connsiteX44" fmla="*/ 1476375 w 1725400"/>
                <a:gd name="connsiteY44" fmla="*/ 1289050 h 2552700"/>
                <a:gd name="connsiteX45" fmla="*/ 1393825 w 1725400"/>
                <a:gd name="connsiteY45" fmla="*/ 1079500 h 2552700"/>
                <a:gd name="connsiteX46" fmla="*/ 1412875 w 1725400"/>
                <a:gd name="connsiteY46" fmla="*/ 1054100 h 2552700"/>
                <a:gd name="connsiteX47" fmla="*/ 1463675 w 1725400"/>
                <a:gd name="connsiteY47" fmla="*/ 1044575 h 2552700"/>
                <a:gd name="connsiteX48" fmla="*/ 1498600 w 1725400"/>
                <a:gd name="connsiteY48" fmla="*/ 1003300 h 2552700"/>
                <a:gd name="connsiteX49" fmla="*/ 1495425 w 1725400"/>
                <a:gd name="connsiteY49" fmla="*/ 965200 h 2552700"/>
                <a:gd name="connsiteX50" fmla="*/ 1365250 w 1725400"/>
                <a:gd name="connsiteY50" fmla="*/ 781050 h 2552700"/>
                <a:gd name="connsiteX51" fmla="*/ 1355725 w 1725400"/>
                <a:gd name="connsiteY51" fmla="*/ 730250 h 2552700"/>
                <a:gd name="connsiteX52" fmla="*/ 1292225 w 1725400"/>
                <a:gd name="connsiteY52" fmla="*/ 692150 h 2552700"/>
                <a:gd name="connsiteX53" fmla="*/ 1270000 w 1725400"/>
                <a:gd name="connsiteY53" fmla="*/ 488950 h 2552700"/>
                <a:gd name="connsiteX54" fmla="*/ 1308100 w 1725400"/>
                <a:gd name="connsiteY54" fmla="*/ 400050 h 2552700"/>
                <a:gd name="connsiteX55" fmla="*/ 1368425 w 1725400"/>
                <a:gd name="connsiteY55" fmla="*/ 314325 h 2552700"/>
                <a:gd name="connsiteX56" fmla="*/ 1371600 w 1725400"/>
                <a:gd name="connsiteY56" fmla="*/ 225425 h 2552700"/>
                <a:gd name="connsiteX57" fmla="*/ 1276350 w 1725400"/>
                <a:gd name="connsiteY57" fmla="*/ 219075 h 2552700"/>
                <a:gd name="connsiteX58" fmla="*/ 1216025 w 1725400"/>
                <a:gd name="connsiteY58" fmla="*/ 31750 h 2552700"/>
                <a:gd name="connsiteX59" fmla="*/ 1146175 w 1725400"/>
                <a:gd name="connsiteY59" fmla="*/ 0 h 2552700"/>
                <a:gd name="connsiteX60" fmla="*/ 1073150 w 1725400"/>
                <a:gd name="connsiteY60" fmla="*/ 38100 h 2552700"/>
                <a:gd name="connsiteX61" fmla="*/ 987425 w 1725400"/>
                <a:gd name="connsiteY61" fmla="*/ 57150 h 2552700"/>
                <a:gd name="connsiteX62" fmla="*/ 968375 w 1725400"/>
                <a:gd name="connsiteY62" fmla="*/ 107950 h 2552700"/>
                <a:gd name="connsiteX63" fmla="*/ 930275 w 1725400"/>
                <a:gd name="connsiteY63" fmla="*/ 101600 h 2552700"/>
                <a:gd name="connsiteX64" fmla="*/ 920750 w 1725400"/>
                <a:gd name="connsiteY64" fmla="*/ 171450 h 2552700"/>
                <a:gd name="connsiteX65" fmla="*/ 787400 w 1725400"/>
                <a:gd name="connsiteY65" fmla="*/ 187325 h 2552700"/>
                <a:gd name="connsiteX66" fmla="*/ 723900 w 1725400"/>
                <a:gd name="connsiteY66" fmla="*/ 203200 h 2552700"/>
                <a:gd name="connsiteX67" fmla="*/ 539750 w 1725400"/>
                <a:gd name="connsiteY67" fmla="*/ 263525 h 2552700"/>
                <a:gd name="connsiteX68" fmla="*/ 466725 w 1725400"/>
                <a:gd name="connsiteY68" fmla="*/ 244475 h 2552700"/>
                <a:gd name="connsiteX69" fmla="*/ 431800 w 1725400"/>
                <a:gd name="connsiteY69" fmla="*/ 247650 h 2552700"/>
                <a:gd name="connsiteX70" fmla="*/ 384175 w 1725400"/>
                <a:gd name="connsiteY70" fmla="*/ 206375 h 2552700"/>
                <a:gd name="connsiteX71" fmla="*/ 323850 w 1725400"/>
                <a:gd name="connsiteY71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717675 w 1725400"/>
                <a:gd name="connsiteY40" fmla="*/ 1616075 h 2552700"/>
                <a:gd name="connsiteX41" fmla="*/ 1725400 w 1725400"/>
                <a:gd name="connsiteY41" fmla="*/ 1605461 h 2552700"/>
                <a:gd name="connsiteX42" fmla="*/ 1647825 w 1725400"/>
                <a:gd name="connsiteY42" fmla="*/ 1435100 h 2552700"/>
                <a:gd name="connsiteX43" fmla="*/ 1549400 w 1725400"/>
                <a:gd name="connsiteY43" fmla="*/ 1292225 h 2552700"/>
                <a:gd name="connsiteX44" fmla="*/ 1476375 w 1725400"/>
                <a:gd name="connsiteY44" fmla="*/ 1289050 h 2552700"/>
                <a:gd name="connsiteX45" fmla="*/ 1393825 w 1725400"/>
                <a:gd name="connsiteY45" fmla="*/ 1079500 h 2552700"/>
                <a:gd name="connsiteX46" fmla="*/ 1412875 w 1725400"/>
                <a:gd name="connsiteY46" fmla="*/ 1054100 h 2552700"/>
                <a:gd name="connsiteX47" fmla="*/ 1463675 w 1725400"/>
                <a:gd name="connsiteY47" fmla="*/ 1044575 h 2552700"/>
                <a:gd name="connsiteX48" fmla="*/ 1498600 w 1725400"/>
                <a:gd name="connsiteY48" fmla="*/ 1003300 h 2552700"/>
                <a:gd name="connsiteX49" fmla="*/ 1495425 w 1725400"/>
                <a:gd name="connsiteY49" fmla="*/ 965200 h 2552700"/>
                <a:gd name="connsiteX50" fmla="*/ 1365250 w 1725400"/>
                <a:gd name="connsiteY50" fmla="*/ 781050 h 2552700"/>
                <a:gd name="connsiteX51" fmla="*/ 1355725 w 1725400"/>
                <a:gd name="connsiteY51" fmla="*/ 730250 h 2552700"/>
                <a:gd name="connsiteX52" fmla="*/ 1292225 w 1725400"/>
                <a:gd name="connsiteY52" fmla="*/ 692150 h 2552700"/>
                <a:gd name="connsiteX53" fmla="*/ 1270000 w 1725400"/>
                <a:gd name="connsiteY53" fmla="*/ 488950 h 2552700"/>
                <a:gd name="connsiteX54" fmla="*/ 1308100 w 1725400"/>
                <a:gd name="connsiteY54" fmla="*/ 400050 h 2552700"/>
                <a:gd name="connsiteX55" fmla="*/ 1368425 w 1725400"/>
                <a:gd name="connsiteY55" fmla="*/ 314325 h 2552700"/>
                <a:gd name="connsiteX56" fmla="*/ 1371600 w 1725400"/>
                <a:gd name="connsiteY56" fmla="*/ 225425 h 2552700"/>
                <a:gd name="connsiteX57" fmla="*/ 1276350 w 1725400"/>
                <a:gd name="connsiteY57" fmla="*/ 219075 h 2552700"/>
                <a:gd name="connsiteX58" fmla="*/ 1216025 w 1725400"/>
                <a:gd name="connsiteY58" fmla="*/ 31750 h 2552700"/>
                <a:gd name="connsiteX59" fmla="*/ 1146175 w 1725400"/>
                <a:gd name="connsiteY59" fmla="*/ 0 h 2552700"/>
                <a:gd name="connsiteX60" fmla="*/ 1073150 w 1725400"/>
                <a:gd name="connsiteY60" fmla="*/ 38100 h 2552700"/>
                <a:gd name="connsiteX61" fmla="*/ 987425 w 1725400"/>
                <a:gd name="connsiteY61" fmla="*/ 57150 h 2552700"/>
                <a:gd name="connsiteX62" fmla="*/ 968375 w 1725400"/>
                <a:gd name="connsiteY62" fmla="*/ 107950 h 2552700"/>
                <a:gd name="connsiteX63" fmla="*/ 930275 w 1725400"/>
                <a:gd name="connsiteY63" fmla="*/ 101600 h 2552700"/>
                <a:gd name="connsiteX64" fmla="*/ 920750 w 1725400"/>
                <a:gd name="connsiteY64" fmla="*/ 171450 h 2552700"/>
                <a:gd name="connsiteX65" fmla="*/ 787400 w 1725400"/>
                <a:gd name="connsiteY65" fmla="*/ 187325 h 2552700"/>
                <a:gd name="connsiteX66" fmla="*/ 723900 w 1725400"/>
                <a:gd name="connsiteY66" fmla="*/ 203200 h 2552700"/>
                <a:gd name="connsiteX67" fmla="*/ 539750 w 1725400"/>
                <a:gd name="connsiteY67" fmla="*/ 263525 h 2552700"/>
                <a:gd name="connsiteX68" fmla="*/ 466725 w 1725400"/>
                <a:gd name="connsiteY68" fmla="*/ 244475 h 2552700"/>
                <a:gd name="connsiteX69" fmla="*/ 431800 w 1725400"/>
                <a:gd name="connsiteY69" fmla="*/ 247650 h 2552700"/>
                <a:gd name="connsiteX70" fmla="*/ 384175 w 1725400"/>
                <a:gd name="connsiteY70" fmla="*/ 206375 h 2552700"/>
                <a:gd name="connsiteX71" fmla="*/ 323850 w 1725400"/>
                <a:gd name="connsiteY71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09499 w 1725400"/>
                <a:gd name="connsiteY40" fmla="*/ 2227761 h 2552700"/>
                <a:gd name="connsiteX41" fmla="*/ 1717675 w 1725400"/>
                <a:gd name="connsiteY41" fmla="*/ 1616075 h 2552700"/>
                <a:gd name="connsiteX42" fmla="*/ 1725400 w 1725400"/>
                <a:gd name="connsiteY42" fmla="*/ 1605461 h 2552700"/>
                <a:gd name="connsiteX43" fmla="*/ 1647825 w 1725400"/>
                <a:gd name="connsiteY43" fmla="*/ 1435100 h 2552700"/>
                <a:gd name="connsiteX44" fmla="*/ 1549400 w 1725400"/>
                <a:gd name="connsiteY44" fmla="*/ 1292225 h 2552700"/>
                <a:gd name="connsiteX45" fmla="*/ 1476375 w 1725400"/>
                <a:gd name="connsiteY45" fmla="*/ 1289050 h 2552700"/>
                <a:gd name="connsiteX46" fmla="*/ 1393825 w 1725400"/>
                <a:gd name="connsiteY46" fmla="*/ 1079500 h 2552700"/>
                <a:gd name="connsiteX47" fmla="*/ 1412875 w 1725400"/>
                <a:gd name="connsiteY47" fmla="*/ 1054100 h 2552700"/>
                <a:gd name="connsiteX48" fmla="*/ 1463675 w 1725400"/>
                <a:gd name="connsiteY48" fmla="*/ 1044575 h 2552700"/>
                <a:gd name="connsiteX49" fmla="*/ 1498600 w 1725400"/>
                <a:gd name="connsiteY49" fmla="*/ 1003300 h 2552700"/>
                <a:gd name="connsiteX50" fmla="*/ 1495425 w 1725400"/>
                <a:gd name="connsiteY50" fmla="*/ 965200 h 2552700"/>
                <a:gd name="connsiteX51" fmla="*/ 1365250 w 1725400"/>
                <a:gd name="connsiteY51" fmla="*/ 781050 h 2552700"/>
                <a:gd name="connsiteX52" fmla="*/ 1355725 w 1725400"/>
                <a:gd name="connsiteY52" fmla="*/ 730250 h 2552700"/>
                <a:gd name="connsiteX53" fmla="*/ 1292225 w 1725400"/>
                <a:gd name="connsiteY53" fmla="*/ 692150 h 2552700"/>
                <a:gd name="connsiteX54" fmla="*/ 1270000 w 1725400"/>
                <a:gd name="connsiteY54" fmla="*/ 488950 h 2552700"/>
                <a:gd name="connsiteX55" fmla="*/ 1308100 w 1725400"/>
                <a:gd name="connsiteY55" fmla="*/ 400050 h 2552700"/>
                <a:gd name="connsiteX56" fmla="*/ 1368425 w 1725400"/>
                <a:gd name="connsiteY56" fmla="*/ 314325 h 2552700"/>
                <a:gd name="connsiteX57" fmla="*/ 1371600 w 1725400"/>
                <a:gd name="connsiteY57" fmla="*/ 225425 h 2552700"/>
                <a:gd name="connsiteX58" fmla="*/ 1276350 w 1725400"/>
                <a:gd name="connsiteY58" fmla="*/ 219075 h 2552700"/>
                <a:gd name="connsiteX59" fmla="*/ 1216025 w 1725400"/>
                <a:gd name="connsiteY59" fmla="*/ 31750 h 2552700"/>
                <a:gd name="connsiteX60" fmla="*/ 1146175 w 1725400"/>
                <a:gd name="connsiteY60" fmla="*/ 0 h 2552700"/>
                <a:gd name="connsiteX61" fmla="*/ 1073150 w 1725400"/>
                <a:gd name="connsiteY61" fmla="*/ 38100 h 2552700"/>
                <a:gd name="connsiteX62" fmla="*/ 987425 w 1725400"/>
                <a:gd name="connsiteY62" fmla="*/ 57150 h 2552700"/>
                <a:gd name="connsiteX63" fmla="*/ 968375 w 1725400"/>
                <a:gd name="connsiteY63" fmla="*/ 107950 h 2552700"/>
                <a:gd name="connsiteX64" fmla="*/ 930275 w 1725400"/>
                <a:gd name="connsiteY64" fmla="*/ 101600 h 2552700"/>
                <a:gd name="connsiteX65" fmla="*/ 920750 w 1725400"/>
                <a:gd name="connsiteY65" fmla="*/ 171450 h 2552700"/>
                <a:gd name="connsiteX66" fmla="*/ 787400 w 1725400"/>
                <a:gd name="connsiteY66" fmla="*/ 187325 h 2552700"/>
                <a:gd name="connsiteX67" fmla="*/ 723900 w 1725400"/>
                <a:gd name="connsiteY67" fmla="*/ 203200 h 2552700"/>
                <a:gd name="connsiteX68" fmla="*/ 539750 w 1725400"/>
                <a:gd name="connsiteY68" fmla="*/ 263525 h 2552700"/>
                <a:gd name="connsiteX69" fmla="*/ 466725 w 1725400"/>
                <a:gd name="connsiteY69" fmla="*/ 244475 h 2552700"/>
                <a:gd name="connsiteX70" fmla="*/ 431800 w 1725400"/>
                <a:gd name="connsiteY70" fmla="*/ 247650 h 2552700"/>
                <a:gd name="connsiteX71" fmla="*/ 384175 w 1725400"/>
                <a:gd name="connsiteY71" fmla="*/ 206375 h 2552700"/>
                <a:gd name="connsiteX72" fmla="*/ 323850 w 1725400"/>
                <a:gd name="connsiteY72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717675 w 1725400"/>
                <a:gd name="connsiteY41" fmla="*/ 1616075 h 2552700"/>
                <a:gd name="connsiteX42" fmla="*/ 1725400 w 1725400"/>
                <a:gd name="connsiteY42" fmla="*/ 1605461 h 2552700"/>
                <a:gd name="connsiteX43" fmla="*/ 1647825 w 1725400"/>
                <a:gd name="connsiteY43" fmla="*/ 1435100 h 2552700"/>
                <a:gd name="connsiteX44" fmla="*/ 1549400 w 1725400"/>
                <a:gd name="connsiteY44" fmla="*/ 1292225 h 2552700"/>
                <a:gd name="connsiteX45" fmla="*/ 1476375 w 1725400"/>
                <a:gd name="connsiteY45" fmla="*/ 1289050 h 2552700"/>
                <a:gd name="connsiteX46" fmla="*/ 1393825 w 1725400"/>
                <a:gd name="connsiteY46" fmla="*/ 1079500 h 2552700"/>
                <a:gd name="connsiteX47" fmla="*/ 1412875 w 1725400"/>
                <a:gd name="connsiteY47" fmla="*/ 1054100 h 2552700"/>
                <a:gd name="connsiteX48" fmla="*/ 1463675 w 1725400"/>
                <a:gd name="connsiteY48" fmla="*/ 1044575 h 2552700"/>
                <a:gd name="connsiteX49" fmla="*/ 1498600 w 1725400"/>
                <a:gd name="connsiteY49" fmla="*/ 1003300 h 2552700"/>
                <a:gd name="connsiteX50" fmla="*/ 1495425 w 1725400"/>
                <a:gd name="connsiteY50" fmla="*/ 965200 h 2552700"/>
                <a:gd name="connsiteX51" fmla="*/ 1365250 w 1725400"/>
                <a:gd name="connsiteY51" fmla="*/ 781050 h 2552700"/>
                <a:gd name="connsiteX52" fmla="*/ 1355725 w 1725400"/>
                <a:gd name="connsiteY52" fmla="*/ 730250 h 2552700"/>
                <a:gd name="connsiteX53" fmla="*/ 1292225 w 1725400"/>
                <a:gd name="connsiteY53" fmla="*/ 692150 h 2552700"/>
                <a:gd name="connsiteX54" fmla="*/ 1270000 w 1725400"/>
                <a:gd name="connsiteY54" fmla="*/ 488950 h 2552700"/>
                <a:gd name="connsiteX55" fmla="*/ 1308100 w 1725400"/>
                <a:gd name="connsiteY55" fmla="*/ 400050 h 2552700"/>
                <a:gd name="connsiteX56" fmla="*/ 1368425 w 1725400"/>
                <a:gd name="connsiteY56" fmla="*/ 314325 h 2552700"/>
                <a:gd name="connsiteX57" fmla="*/ 1371600 w 1725400"/>
                <a:gd name="connsiteY57" fmla="*/ 225425 h 2552700"/>
                <a:gd name="connsiteX58" fmla="*/ 1276350 w 1725400"/>
                <a:gd name="connsiteY58" fmla="*/ 219075 h 2552700"/>
                <a:gd name="connsiteX59" fmla="*/ 1216025 w 1725400"/>
                <a:gd name="connsiteY59" fmla="*/ 31750 h 2552700"/>
                <a:gd name="connsiteX60" fmla="*/ 1146175 w 1725400"/>
                <a:gd name="connsiteY60" fmla="*/ 0 h 2552700"/>
                <a:gd name="connsiteX61" fmla="*/ 1073150 w 1725400"/>
                <a:gd name="connsiteY61" fmla="*/ 38100 h 2552700"/>
                <a:gd name="connsiteX62" fmla="*/ 987425 w 1725400"/>
                <a:gd name="connsiteY62" fmla="*/ 57150 h 2552700"/>
                <a:gd name="connsiteX63" fmla="*/ 968375 w 1725400"/>
                <a:gd name="connsiteY63" fmla="*/ 107950 h 2552700"/>
                <a:gd name="connsiteX64" fmla="*/ 930275 w 1725400"/>
                <a:gd name="connsiteY64" fmla="*/ 101600 h 2552700"/>
                <a:gd name="connsiteX65" fmla="*/ 920750 w 1725400"/>
                <a:gd name="connsiteY65" fmla="*/ 171450 h 2552700"/>
                <a:gd name="connsiteX66" fmla="*/ 787400 w 1725400"/>
                <a:gd name="connsiteY66" fmla="*/ 187325 h 2552700"/>
                <a:gd name="connsiteX67" fmla="*/ 723900 w 1725400"/>
                <a:gd name="connsiteY67" fmla="*/ 203200 h 2552700"/>
                <a:gd name="connsiteX68" fmla="*/ 539750 w 1725400"/>
                <a:gd name="connsiteY68" fmla="*/ 263525 h 2552700"/>
                <a:gd name="connsiteX69" fmla="*/ 466725 w 1725400"/>
                <a:gd name="connsiteY69" fmla="*/ 244475 h 2552700"/>
                <a:gd name="connsiteX70" fmla="*/ 431800 w 1725400"/>
                <a:gd name="connsiteY70" fmla="*/ 247650 h 2552700"/>
                <a:gd name="connsiteX71" fmla="*/ 384175 w 1725400"/>
                <a:gd name="connsiteY71" fmla="*/ 206375 h 2552700"/>
                <a:gd name="connsiteX72" fmla="*/ 323850 w 1725400"/>
                <a:gd name="connsiteY72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572999 w 1725400"/>
                <a:gd name="connsiteY41" fmla="*/ 2224586 h 2552700"/>
                <a:gd name="connsiteX42" fmla="*/ 1717675 w 1725400"/>
                <a:gd name="connsiteY42" fmla="*/ 1616075 h 2552700"/>
                <a:gd name="connsiteX43" fmla="*/ 1725400 w 1725400"/>
                <a:gd name="connsiteY43" fmla="*/ 1605461 h 2552700"/>
                <a:gd name="connsiteX44" fmla="*/ 1647825 w 1725400"/>
                <a:gd name="connsiteY44" fmla="*/ 1435100 h 2552700"/>
                <a:gd name="connsiteX45" fmla="*/ 1549400 w 1725400"/>
                <a:gd name="connsiteY45" fmla="*/ 1292225 h 2552700"/>
                <a:gd name="connsiteX46" fmla="*/ 1476375 w 1725400"/>
                <a:gd name="connsiteY46" fmla="*/ 1289050 h 2552700"/>
                <a:gd name="connsiteX47" fmla="*/ 1393825 w 1725400"/>
                <a:gd name="connsiteY47" fmla="*/ 1079500 h 2552700"/>
                <a:gd name="connsiteX48" fmla="*/ 1412875 w 1725400"/>
                <a:gd name="connsiteY48" fmla="*/ 1054100 h 2552700"/>
                <a:gd name="connsiteX49" fmla="*/ 1463675 w 1725400"/>
                <a:gd name="connsiteY49" fmla="*/ 1044575 h 2552700"/>
                <a:gd name="connsiteX50" fmla="*/ 1498600 w 1725400"/>
                <a:gd name="connsiteY50" fmla="*/ 1003300 h 2552700"/>
                <a:gd name="connsiteX51" fmla="*/ 1495425 w 1725400"/>
                <a:gd name="connsiteY51" fmla="*/ 965200 h 2552700"/>
                <a:gd name="connsiteX52" fmla="*/ 1365250 w 1725400"/>
                <a:gd name="connsiteY52" fmla="*/ 781050 h 2552700"/>
                <a:gd name="connsiteX53" fmla="*/ 1355725 w 1725400"/>
                <a:gd name="connsiteY53" fmla="*/ 730250 h 2552700"/>
                <a:gd name="connsiteX54" fmla="*/ 1292225 w 1725400"/>
                <a:gd name="connsiteY54" fmla="*/ 692150 h 2552700"/>
                <a:gd name="connsiteX55" fmla="*/ 1270000 w 1725400"/>
                <a:gd name="connsiteY55" fmla="*/ 488950 h 2552700"/>
                <a:gd name="connsiteX56" fmla="*/ 1308100 w 1725400"/>
                <a:gd name="connsiteY56" fmla="*/ 400050 h 2552700"/>
                <a:gd name="connsiteX57" fmla="*/ 1368425 w 1725400"/>
                <a:gd name="connsiteY57" fmla="*/ 314325 h 2552700"/>
                <a:gd name="connsiteX58" fmla="*/ 1371600 w 1725400"/>
                <a:gd name="connsiteY58" fmla="*/ 225425 h 2552700"/>
                <a:gd name="connsiteX59" fmla="*/ 1276350 w 1725400"/>
                <a:gd name="connsiteY59" fmla="*/ 219075 h 2552700"/>
                <a:gd name="connsiteX60" fmla="*/ 1216025 w 1725400"/>
                <a:gd name="connsiteY60" fmla="*/ 31750 h 2552700"/>
                <a:gd name="connsiteX61" fmla="*/ 1146175 w 1725400"/>
                <a:gd name="connsiteY61" fmla="*/ 0 h 2552700"/>
                <a:gd name="connsiteX62" fmla="*/ 1073150 w 1725400"/>
                <a:gd name="connsiteY62" fmla="*/ 38100 h 2552700"/>
                <a:gd name="connsiteX63" fmla="*/ 987425 w 1725400"/>
                <a:gd name="connsiteY63" fmla="*/ 57150 h 2552700"/>
                <a:gd name="connsiteX64" fmla="*/ 968375 w 1725400"/>
                <a:gd name="connsiteY64" fmla="*/ 107950 h 2552700"/>
                <a:gd name="connsiteX65" fmla="*/ 930275 w 1725400"/>
                <a:gd name="connsiteY65" fmla="*/ 101600 h 2552700"/>
                <a:gd name="connsiteX66" fmla="*/ 920750 w 1725400"/>
                <a:gd name="connsiteY66" fmla="*/ 171450 h 2552700"/>
                <a:gd name="connsiteX67" fmla="*/ 787400 w 1725400"/>
                <a:gd name="connsiteY67" fmla="*/ 187325 h 2552700"/>
                <a:gd name="connsiteX68" fmla="*/ 723900 w 1725400"/>
                <a:gd name="connsiteY68" fmla="*/ 203200 h 2552700"/>
                <a:gd name="connsiteX69" fmla="*/ 539750 w 1725400"/>
                <a:gd name="connsiteY69" fmla="*/ 263525 h 2552700"/>
                <a:gd name="connsiteX70" fmla="*/ 466725 w 1725400"/>
                <a:gd name="connsiteY70" fmla="*/ 244475 h 2552700"/>
                <a:gd name="connsiteX71" fmla="*/ 431800 w 1725400"/>
                <a:gd name="connsiteY71" fmla="*/ 247650 h 2552700"/>
                <a:gd name="connsiteX72" fmla="*/ 384175 w 1725400"/>
                <a:gd name="connsiteY72" fmla="*/ 206375 h 2552700"/>
                <a:gd name="connsiteX73" fmla="*/ 323850 w 1725400"/>
                <a:gd name="connsiteY73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607924 w 1725400"/>
                <a:gd name="connsiteY41" fmla="*/ 2246811 h 2552700"/>
                <a:gd name="connsiteX42" fmla="*/ 1717675 w 1725400"/>
                <a:gd name="connsiteY42" fmla="*/ 1616075 h 2552700"/>
                <a:gd name="connsiteX43" fmla="*/ 1725400 w 1725400"/>
                <a:gd name="connsiteY43" fmla="*/ 1605461 h 2552700"/>
                <a:gd name="connsiteX44" fmla="*/ 1647825 w 1725400"/>
                <a:gd name="connsiteY44" fmla="*/ 1435100 h 2552700"/>
                <a:gd name="connsiteX45" fmla="*/ 1549400 w 1725400"/>
                <a:gd name="connsiteY45" fmla="*/ 1292225 h 2552700"/>
                <a:gd name="connsiteX46" fmla="*/ 1476375 w 1725400"/>
                <a:gd name="connsiteY46" fmla="*/ 1289050 h 2552700"/>
                <a:gd name="connsiteX47" fmla="*/ 1393825 w 1725400"/>
                <a:gd name="connsiteY47" fmla="*/ 1079500 h 2552700"/>
                <a:gd name="connsiteX48" fmla="*/ 1412875 w 1725400"/>
                <a:gd name="connsiteY48" fmla="*/ 1054100 h 2552700"/>
                <a:gd name="connsiteX49" fmla="*/ 1463675 w 1725400"/>
                <a:gd name="connsiteY49" fmla="*/ 1044575 h 2552700"/>
                <a:gd name="connsiteX50" fmla="*/ 1498600 w 1725400"/>
                <a:gd name="connsiteY50" fmla="*/ 1003300 h 2552700"/>
                <a:gd name="connsiteX51" fmla="*/ 1495425 w 1725400"/>
                <a:gd name="connsiteY51" fmla="*/ 965200 h 2552700"/>
                <a:gd name="connsiteX52" fmla="*/ 1365250 w 1725400"/>
                <a:gd name="connsiteY52" fmla="*/ 781050 h 2552700"/>
                <a:gd name="connsiteX53" fmla="*/ 1355725 w 1725400"/>
                <a:gd name="connsiteY53" fmla="*/ 730250 h 2552700"/>
                <a:gd name="connsiteX54" fmla="*/ 1292225 w 1725400"/>
                <a:gd name="connsiteY54" fmla="*/ 692150 h 2552700"/>
                <a:gd name="connsiteX55" fmla="*/ 1270000 w 1725400"/>
                <a:gd name="connsiteY55" fmla="*/ 488950 h 2552700"/>
                <a:gd name="connsiteX56" fmla="*/ 1308100 w 1725400"/>
                <a:gd name="connsiteY56" fmla="*/ 400050 h 2552700"/>
                <a:gd name="connsiteX57" fmla="*/ 1368425 w 1725400"/>
                <a:gd name="connsiteY57" fmla="*/ 314325 h 2552700"/>
                <a:gd name="connsiteX58" fmla="*/ 1371600 w 1725400"/>
                <a:gd name="connsiteY58" fmla="*/ 225425 h 2552700"/>
                <a:gd name="connsiteX59" fmla="*/ 1276350 w 1725400"/>
                <a:gd name="connsiteY59" fmla="*/ 219075 h 2552700"/>
                <a:gd name="connsiteX60" fmla="*/ 1216025 w 1725400"/>
                <a:gd name="connsiteY60" fmla="*/ 31750 h 2552700"/>
                <a:gd name="connsiteX61" fmla="*/ 1146175 w 1725400"/>
                <a:gd name="connsiteY61" fmla="*/ 0 h 2552700"/>
                <a:gd name="connsiteX62" fmla="*/ 1073150 w 1725400"/>
                <a:gd name="connsiteY62" fmla="*/ 38100 h 2552700"/>
                <a:gd name="connsiteX63" fmla="*/ 987425 w 1725400"/>
                <a:gd name="connsiteY63" fmla="*/ 57150 h 2552700"/>
                <a:gd name="connsiteX64" fmla="*/ 968375 w 1725400"/>
                <a:gd name="connsiteY64" fmla="*/ 107950 h 2552700"/>
                <a:gd name="connsiteX65" fmla="*/ 930275 w 1725400"/>
                <a:gd name="connsiteY65" fmla="*/ 101600 h 2552700"/>
                <a:gd name="connsiteX66" fmla="*/ 920750 w 1725400"/>
                <a:gd name="connsiteY66" fmla="*/ 171450 h 2552700"/>
                <a:gd name="connsiteX67" fmla="*/ 787400 w 1725400"/>
                <a:gd name="connsiteY67" fmla="*/ 187325 h 2552700"/>
                <a:gd name="connsiteX68" fmla="*/ 723900 w 1725400"/>
                <a:gd name="connsiteY68" fmla="*/ 203200 h 2552700"/>
                <a:gd name="connsiteX69" fmla="*/ 539750 w 1725400"/>
                <a:gd name="connsiteY69" fmla="*/ 263525 h 2552700"/>
                <a:gd name="connsiteX70" fmla="*/ 466725 w 1725400"/>
                <a:gd name="connsiteY70" fmla="*/ 244475 h 2552700"/>
                <a:gd name="connsiteX71" fmla="*/ 431800 w 1725400"/>
                <a:gd name="connsiteY71" fmla="*/ 247650 h 2552700"/>
                <a:gd name="connsiteX72" fmla="*/ 384175 w 1725400"/>
                <a:gd name="connsiteY72" fmla="*/ 206375 h 2552700"/>
                <a:gd name="connsiteX73" fmla="*/ 323850 w 1725400"/>
                <a:gd name="connsiteY73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607924 w 1725400"/>
                <a:gd name="connsiteY41" fmla="*/ 2246811 h 2552700"/>
                <a:gd name="connsiteX42" fmla="*/ 1623799 w 1725400"/>
                <a:gd name="connsiteY42" fmla="*/ 2249986 h 2552700"/>
                <a:gd name="connsiteX43" fmla="*/ 1717675 w 1725400"/>
                <a:gd name="connsiteY43" fmla="*/ 1616075 h 2552700"/>
                <a:gd name="connsiteX44" fmla="*/ 1725400 w 1725400"/>
                <a:gd name="connsiteY44" fmla="*/ 1605461 h 2552700"/>
                <a:gd name="connsiteX45" fmla="*/ 1647825 w 1725400"/>
                <a:gd name="connsiteY45" fmla="*/ 1435100 h 2552700"/>
                <a:gd name="connsiteX46" fmla="*/ 1549400 w 1725400"/>
                <a:gd name="connsiteY46" fmla="*/ 1292225 h 2552700"/>
                <a:gd name="connsiteX47" fmla="*/ 1476375 w 1725400"/>
                <a:gd name="connsiteY47" fmla="*/ 1289050 h 2552700"/>
                <a:gd name="connsiteX48" fmla="*/ 1393825 w 1725400"/>
                <a:gd name="connsiteY48" fmla="*/ 1079500 h 2552700"/>
                <a:gd name="connsiteX49" fmla="*/ 1412875 w 1725400"/>
                <a:gd name="connsiteY49" fmla="*/ 1054100 h 2552700"/>
                <a:gd name="connsiteX50" fmla="*/ 1463675 w 1725400"/>
                <a:gd name="connsiteY50" fmla="*/ 1044575 h 2552700"/>
                <a:gd name="connsiteX51" fmla="*/ 1498600 w 1725400"/>
                <a:gd name="connsiteY51" fmla="*/ 1003300 h 2552700"/>
                <a:gd name="connsiteX52" fmla="*/ 1495425 w 1725400"/>
                <a:gd name="connsiteY52" fmla="*/ 965200 h 2552700"/>
                <a:gd name="connsiteX53" fmla="*/ 1365250 w 1725400"/>
                <a:gd name="connsiteY53" fmla="*/ 781050 h 2552700"/>
                <a:gd name="connsiteX54" fmla="*/ 1355725 w 1725400"/>
                <a:gd name="connsiteY54" fmla="*/ 730250 h 2552700"/>
                <a:gd name="connsiteX55" fmla="*/ 1292225 w 1725400"/>
                <a:gd name="connsiteY55" fmla="*/ 692150 h 2552700"/>
                <a:gd name="connsiteX56" fmla="*/ 1270000 w 1725400"/>
                <a:gd name="connsiteY56" fmla="*/ 488950 h 2552700"/>
                <a:gd name="connsiteX57" fmla="*/ 1308100 w 1725400"/>
                <a:gd name="connsiteY57" fmla="*/ 400050 h 2552700"/>
                <a:gd name="connsiteX58" fmla="*/ 1368425 w 1725400"/>
                <a:gd name="connsiteY58" fmla="*/ 314325 h 2552700"/>
                <a:gd name="connsiteX59" fmla="*/ 1371600 w 1725400"/>
                <a:gd name="connsiteY59" fmla="*/ 225425 h 2552700"/>
                <a:gd name="connsiteX60" fmla="*/ 1276350 w 1725400"/>
                <a:gd name="connsiteY60" fmla="*/ 219075 h 2552700"/>
                <a:gd name="connsiteX61" fmla="*/ 1216025 w 1725400"/>
                <a:gd name="connsiteY61" fmla="*/ 31750 h 2552700"/>
                <a:gd name="connsiteX62" fmla="*/ 1146175 w 1725400"/>
                <a:gd name="connsiteY62" fmla="*/ 0 h 2552700"/>
                <a:gd name="connsiteX63" fmla="*/ 1073150 w 1725400"/>
                <a:gd name="connsiteY63" fmla="*/ 38100 h 2552700"/>
                <a:gd name="connsiteX64" fmla="*/ 987425 w 1725400"/>
                <a:gd name="connsiteY64" fmla="*/ 57150 h 2552700"/>
                <a:gd name="connsiteX65" fmla="*/ 968375 w 1725400"/>
                <a:gd name="connsiteY65" fmla="*/ 107950 h 2552700"/>
                <a:gd name="connsiteX66" fmla="*/ 930275 w 1725400"/>
                <a:gd name="connsiteY66" fmla="*/ 101600 h 2552700"/>
                <a:gd name="connsiteX67" fmla="*/ 920750 w 1725400"/>
                <a:gd name="connsiteY67" fmla="*/ 171450 h 2552700"/>
                <a:gd name="connsiteX68" fmla="*/ 787400 w 1725400"/>
                <a:gd name="connsiteY68" fmla="*/ 187325 h 2552700"/>
                <a:gd name="connsiteX69" fmla="*/ 723900 w 1725400"/>
                <a:gd name="connsiteY69" fmla="*/ 203200 h 2552700"/>
                <a:gd name="connsiteX70" fmla="*/ 539750 w 1725400"/>
                <a:gd name="connsiteY70" fmla="*/ 263525 h 2552700"/>
                <a:gd name="connsiteX71" fmla="*/ 466725 w 1725400"/>
                <a:gd name="connsiteY71" fmla="*/ 244475 h 2552700"/>
                <a:gd name="connsiteX72" fmla="*/ 431800 w 1725400"/>
                <a:gd name="connsiteY72" fmla="*/ 247650 h 2552700"/>
                <a:gd name="connsiteX73" fmla="*/ 384175 w 1725400"/>
                <a:gd name="connsiteY73" fmla="*/ 206375 h 2552700"/>
                <a:gd name="connsiteX74" fmla="*/ 323850 w 1725400"/>
                <a:gd name="connsiteY74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607924 w 1725400"/>
                <a:gd name="connsiteY41" fmla="*/ 2246811 h 2552700"/>
                <a:gd name="connsiteX42" fmla="*/ 1712699 w 1725400"/>
                <a:gd name="connsiteY42" fmla="*/ 2243636 h 2552700"/>
                <a:gd name="connsiteX43" fmla="*/ 1717675 w 1725400"/>
                <a:gd name="connsiteY43" fmla="*/ 1616075 h 2552700"/>
                <a:gd name="connsiteX44" fmla="*/ 1725400 w 1725400"/>
                <a:gd name="connsiteY44" fmla="*/ 1605461 h 2552700"/>
                <a:gd name="connsiteX45" fmla="*/ 1647825 w 1725400"/>
                <a:gd name="connsiteY45" fmla="*/ 1435100 h 2552700"/>
                <a:gd name="connsiteX46" fmla="*/ 1549400 w 1725400"/>
                <a:gd name="connsiteY46" fmla="*/ 1292225 h 2552700"/>
                <a:gd name="connsiteX47" fmla="*/ 1476375 w 1725400"/>
                <a:gd name="connsiteY47" fmla="*/ 1289050 h 2552700"/>
                <a:gd name="connsiteX48" fmla="*/ 1393825 w 1725400"/>
                <a:gd name="connsiteY48" fmla="*/ 1079500 h 2552700"/>
                <a:gd name="connsiteX49" fmla="*/ 1412875 w 1725400"/>
                <a:gd name="connsiteY49" fmla="*/ 1054100 h 2552700"/>
                <a:gd name="connsiteX50" fmla="*/ 1463675 w 1725400"/>
                <a:gd name="connsiteY50" fmla="*/ 1044575 h 2552700"/>
                <a:gd name="connsiteX51" fmla="*/ 1498600 w 1725400"/>
                <a:gd name="connsiteY51" fmla="*/ 1003300 h 2552700"/>
                <a:gd name="connsiteX52" fmla="*/ 1495425 w 1725400"/>
                <a:gd name="connsiteY52" fmla="*/ 965200 h 2552700"/>
                <a:gd name="connsiteX53" fmla="*/ 1365250 w 1725400"/>
                <a:gd name="connsiteY53" fmla="*/ 781050 h 2552700"/>
                <a:gd name="connsiteX54" fmla="*/ 1355725 w 1725400"/>
                <a:gd name="connsiteY54" fmla="*/ 730250 h 2552700"/>
                <a:gd name="connsiteX55" fmla="*/ 1292225 w 1725400"/>
                <a:gd name="connsiteY55" fmla="*/ 692150 h 2552700"/>
                <a:gd name="connsiteX56" fmla="*/ 1270000 w 1725400"/>
                <a:gd name="connsiteY56" fmla="*/ 488950 h 2552700"/>
                <a:gd name="connsiteX57" fmla="*/ 1308100 w 1725400"/>
                <a:gd name="connsiteY57" fmla="*/ 400050 h 2552700"/>
                <a:gd name="connsiteX58" fmla="*/ 1368425 w 1725400"/>
                <a:gd name="connsiteY58" fmla="*/ 314325 h 2552700"/>
                <a:gd name="connsiteX59" fmla="*/ 1371600 w 1725400"/>
                <a:gd name="connsiteY59" fmla="*/ 225425 h 2552700"/>
                <a:gd name="connsiteX60" fmla="*/ 1276350 w 1725400"/>
                <a:gd name="connsiteY60" fmla="*/ 219075 h 2552700"/>
                <a:gd name="connsiteX61" fmla="*/ 1216025 w 1725400"/>
                <a:gd name="connsiteY61" fmla="*/ 31750 h 2552700"/>
                <a:gd name="connsiteX62" fmla="*/ 1146175 w 1725400"/>
                <a:gd name="connsiteY62" fmla="*/ 0 h 2552700"/>
                <a:gd name="connsiteX63" fmla="*/ 1073150 w 1725400"/>
                <a:gd name="connsiteY63" fmla="*/ 38100 h 2552700"/>
                <a:gd name="connsiteX64" fmla="*/ 987425 w 1725400"/>
                <a:gd name="connsiteY64" fmla="*/ 57150 h 2552700"/>
                <a:gd name="connsiteX65" fmla="*/ 968375 w 1725400"/>
                <a:gd name="connsiteY65" fmla="*/ 107950 h 2552700"/>
                <a:gd name="connsiteX66" fmla="*/ 930275 w 1725400"/>
                <a:gd name="connsiteY66" fmla="*/ 101600 h 2552700"/>
                <a:gd name="connsiteX67" fmla="*/ 920750 w 1725400"/>
                <a:gd name="connsiteY67" fmla="*/ 171450 h 2552700"/>
                <a:gd name="connsiteX68" fmla="*/ 787400 w 1725400"/>
                <a:gd name="connsiteY68" fmla="*/ 187325 h 2552700"/>
                <a:gd name="connsiteX69" fmla="*/ 723900 w 1725400"/>
                <a:gd name="connsiteY69" fmla="*/ 203200 h 2552700"/>
                <a:gd name="connsiteX70" fmla="*/ 539750 w 1725400"/>
                <a:gd name="connsiteY70" fmla="*/ 263525 h 2552700"/>
                <a:gd name="connsiteX71" fmla="*/ 466725 w 1725400"/>
                <a:gd name="connsiteY71" fmla="*/ 244475 h 2552700"/>
                <a:gd name="connsiteX72" fmla="*/ 431800 w 1725400"/>
                <a:gd name="connsiteY72" fmla="*/ 247650 h 2552700"/>
                <a:gd name="connsiteX73" fmla="*/ 384175 w 1725400"/>
                <a:gd name="connsiteY73" fmla="*/ 206375 h 2552700"/>
                <a:gd name="connsiteX74" fmla="*/ 323850 w 1725400"/>
                <a:gd name="connsiteY74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607924 w 1725400"/>
                <a:gd name="connsiteY41" fmla="*/ 2246811 h 2552700"/>
                <a:gd name="connsiteX42" fmla="*/ 1717675 w 1725400"/>
                <a:gd name="connsiteY42" fmla="*/ 1616075 h 2552700"/>
                <a:gd name="connsiteX43" fmla="*/ 1725400 w 1725400"/>
                <a:gd name="connsiteY43" fmla="*/ 1605461 h 2552700"/>
                <a:gd name="connsiteX44" fmla="*/ 1647825 w 1725400"/>
                <a:gd name="connsiteY44" fmla="*/ 1435100 h 2552700"/>
                <a:gd name="connsiteX45" fmla="*/ 1549400 w 1725400"/>
                <a:gd name="connsiteY45" fmla="*/ 1292225 h 2552700"/>
                <a:gd name="connsiteX46" fmla="*/ 1476375 w 1725400"/>
                <a:gd name="connsiteY46" fmla="*/ 1289050 h 2552700"/>
                <a:gd name="connsiteX47" fmla="*/ 1393825 w 1725400"/>
                <a:gd name="connsiteY47" fmla="*/ 1079500 h 2552700"/>
                <a:gd name="connsiteX48" fmla="*/ 1412875 w 1725400"/>
                <a:gd name="connsiteY48" fmla="*/ 1054100 h 2552700"/>
                <a:gd name="connsiteX49" fmla="*/ 1463675 w 1725400"/>
                <a:gd name="connsiteY49" fmla="*/ 1044575 h 2552700"/>
                <a:gd name="connsiteX50" fmla="*/ 1498600 w 1725400"/>
                <a:gd name="connsiteY50" fmla="*/ 1003300 h 2552700"/>
                <a:gd name="connsiteX51" fmla="*/ 1495425 w 1725400"/>
                <a:gd name="connsiteY51" fmla="*/ 965200 h 2552700"/>
                <a:gd name="connsiteX52" fmla="*/ 1365250 w 1725400"/>
                <a:gd name="connsiteY52" fmla="*/ 781050 h 2552700"/>
                <a:gd name="connsiteX53" fmla="*/ 1355725 w 1725400"/>
                <a:gd name="connsiteY53" fmla="*/ 730250 h 2552700"/>
                <a:gd name="connsiteX54" fmla="*/ 1292225 w 1725400"/>
                <a:gd name="connsiteY54" fmla="*/ 692150 h 2552700"/>
                <a:gd name="connsiteX55" fmla="*/ 1270000 w 1725400"/>
                <a:gd name="connsiteY55" fmla="*/ 488950 h 2552700"/>
                <a:gd name="connsiteX56" fmla="*/ 1308100 w 1725400"/>
                <a:gd name="connsiteY56" fmla="*/ 400050 h 2552700"/>
                <a:gd name="connsiteX57" fmla="*/ 1368425 w 1725400"/>
                <a:gd name="connsiteY57" fmla="*/ 314325 h 2552700"/>
                <a:gd name="connsiteX58" fmla="*/ 1371600 w 1725400"/>
                <a:gd name="connsiteY58" fmla="*/ 225425 h 2552700"/>
                <a:gd name="connsiteX59" fmla="*/ 1276350 w 1725400"/>
                <a:gd name="connsiteY59" fmla="*/ 219075 h 2552700"/>
                <a:gd name="connsiteX60" fmla="*/ 1216025 w 1725400"/>
                <a:gd name="connsiteY60" fmla="*/ 31750 h 2552700"/>
                <a:gd name="connsiteX61" fmla="*/ 1146175 w 1725400"/>
                <a:gd name="connsiteY61" fmla="*/ 0 h 2552700"/>
                <a:gd name="connsiteX62" fmla="*/ 1073150 w 1725400"/>
                <a:gd name="connsiteY62" fmla="*/ 38100 h 2552700"/>
                <a:gd name="connsiteX63" fmla="*/ 987425 w 1725400"/>
                <a:gd name="connsiteY63" fmla="*/ 57150 h 2552700"/>
                <a:gd name="connsiteX64" fmla="*/ 968375 w 1725400"/>
                <a:gd name="connsiteY64" fmla="*/ 107950 h 2552700"/>
                <a:gd name="connsiteX65" fmla="*/ 930275 w 1725400"/>
                <a:gd name="connsiteY65" fmla="*/ 101600 h 2552700"/>
                <a:gd name="connsiteX66" fmla="*/ 920750 w 1725400"/>
                <a:gd name="connsiteY66" fmla="*/ 171450 h 2552700"/>
                <a:gd name="connsiteX67" fmla="*/ 787400 w 1725400"/>
                <a:gd name="connsiteY67" fmla="*/ 187325 h 2552700"/>
                <a:gd name="connsiteX68" fmla="*/ 723900 w 1725400"/>
                <a:gd name="connsiteY68" fmla="*/ 203200 h 2552700"/>
                <a:gd name="connsiteX69" fmla="*/ 539750 w 1725400"/>
                <a:gd name="connsiteY69" fmla="*/ 263525 h 2552700"/>
                <a:gd name="connsiteX70" fmla="*/ 466725 w 1725400"/>
                <a:gd name="connsiteY70" fmla="*/ 244475 h 2552700"/>
                <a:gd name="connsiteX71" fmla="*/ 431800 w 1725400"/>
                <a:gd name="connsiteY71" fmla="*/ 247650 h 2552700"/>
                <a:gd name="connsiteX72" fmla="*/ 384175 w 1725400"/>
                <a:gd name="connsiteY72" fmla="*/ 206375 h 2552700"/>
                <a:gd name="connsiteX73" fmla="*/ 323850 w 1725400"/>
                <a:gd name="connsiteY73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607924 w 1725400"/>
                <a:gd name="connsiteY41" fmla="*/ 2246811 h 2552700"/>
                <a:gd name="connsiteX42" fmla="*/ 1617449 w 1725400"/>
                <a:gd name="connsiteY42" fmla="*/ 2243636 h 2552700"/>
                <a:gd name="connsiteX43" fmla="*/ 1717675 w 1725400"/>
                <a:gd name="connsiteY43" fmla="*/ 1616075 h 2552700"/>
                <a:gd name="connsiteX44" fmla="*/ 1725400 w 1725400"/>
                <a:gd name="connsiteY44" fmla="*/ 1605461 h 2552700"/>
                <a:gd name="connsiteX45" fmla="*/ 1647825 w 1725400"/>
                <a:gd name="connsiteY45" fmla="*/ 1435100 h 2552700"/>
                <a:gd name="connsiteX46" fmla="*/ 1549400 w 1725400"/>
                <a:gd name="connsiteY46" fmla="*/ 1292225 h 2552700"/>
                <a:gd name="connsiteX47" fmla="*/ 1476375 w 1725400"/>
                <a:gd name="connsiteY47" fmla="*/ 1289050 h 2552700"/>
                <a:gd name="connsiteX48" fmla="*/ 1393825 w 1725400"/>
                <a:gd name="connsiteY48" fmla="*/ 1079500 h 2552700"/>
                <a:gd name="connsiteX49" fmla="*/ 1412875 w 1725400"/>
                <a:gd name="connsiteY49" fmla="*/ 1054100 h 2552700"/>
                <a:gd name="connsiteX50" fmla="*/ 1463675 w 1725400"/>
                <a:gd name="connsiteY50" fmla="*/ 1044575 h 2552700"/>
                <a:gd name="connsiteX51" fmla="*/ 1498600 w 1725400"/>
                <a:gd name="connsiteY51" fmla="*/ 1003300 h 2552700"/>
                <a:gd name="connsiteX52" fmla="*/ 1495425 w 1725400"/>
                <a:gd name="connsiteY52" fmla="*/ 965200 h 2552700"/>
                <a:gd name="connsiteX53" fmla="*/ 1365250 w 1725400"/>
                <a:gd name="connsiteY53" fmla="*/ 781050 h 2552700"/>
                <a:gd name="connsiteX54" fmla="*/ 1355725 w 1725400"/>
                <a:gd name="connsiteY54" fmla="*/ 730250 h 2552700"/>
                <a:gd name="connsiteX55" fmla="*/ 1292225 w 1725400"/>
                <a:gd name="connsiteY55" fmla="*/ 692150 h 2552700"/>
                <a:gd name="connsiteX56" fmla="*/ 1270000 w 1725400"/>
                <a:gd name="connsiteY56" fmla="*/ 488950 h 2552700"/>
                <a:gd name="connsiteX57" fmla="*/ 1308100 w 1725400"/>
                <a:gd name="connsiteY57" fmla="*/ 400050 h 2552700"/>
                <a:gd name="connsiteX58" fmla="*/ 1368425 w 1725400"/>
                <a:gd name="connsiteY58" fmla="*/ 314325 h 2552700"/>
                <a:gd name="connsiteX59" fmla="*/ 1371600 w 1725400"/>
                <a:gd name="connsiteY59" fmla="*/ 225425 h 2552700"/>
                <a:gd name="connsiteX60" fmla="*/ 1276350 w 1725400"/>
                <a:gd name="connsiteY60" fmla="*/ 219075 h 2552700"/>
                <a:gd name="connsiteX61" fmla="*/ 1216025 w 1725400"/>
                <a:gd name="connsiteY61" fmla="*/ 31750 h 2552700"/>
                <a:gd name="connsiteX62" fmla="*/ 1146175 w 1725400"/>
                <a:gd name="connsiteY62" fmla="*/ 0 h 2552700"/>
                <a:gd name="connsiteX63" fmla="*/ 1073150 w 1725400"/>
                <a:gd name="connsiteY63" fmla="*/ 38100 h 2552700"/>
                <a:gd name="connsiteX64" fmla="*/ 987425 w 1725400"/>
                <a:gd name="connsiteY64" fmla="*/ 57150 h 2552700"/>
                <a:gd name="connsiteX65" fmla="*/ 968375 w 1725400"/>
                <a:gd name="connsiteY65" fmla="*/ 107950 h 2552700"/>
                <a:gd name="connsiteX66" fmla="*/ 930275 w 1725400"/>
                <a:gd name="connsiteY66" fmla="*/ 101600 h 2552700"/>
                <a:gd name="connsiteX67" fmla="*/ 920750 w 1725400"/>
                <a:gd name="connsiteY67" fmla="*/ 171450 h 2552700"/>
                <a:gd name="connsiteX68" fmla="*/ 787400 w 1725400"/>
                <a:gd name="connsiteY68" fmla="*/ 187325 h 2552700"/>
                <a:gd name="connsiteX69" fmla="*/ 723900 w 1725400"/>
                <a:gd name="connsiteY69" fmla="*/ 203200 h 2552700"/>
                <a:gd name="connsiteX70" fmla="*/ 539750 w 1725400"/>
                <a:gd name="connsiteY70" fmla="*/ 263525 h 2552700"/>
                <a:gd name="connsiteX71" fmla="*/ 466725 w 1725400"/>
                <a:gd name="connsiteY71" fmla="*/ 244475 h 2552700"/>
                <a:gd name="connsiteX72" fmla="*/ 431800 w 1725400"/>
                <a:gd name="connsiteY72" fmla="*/ 247650 h 2552700"/>
                <a:gd name="connsiteX73" fmla="*/ 384175 w 1725400"/>
                <a:gd name="connsiteY73" fmla="*/ 206375 h 2552700"/>
                <a:gd name="connsiteX74" fmla="*/ 323850 w 1725400"/>
                <a:gd name="connsiteY74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607924 w 1725400"/>
                <a:gd name="connsiteY41" fmla="*/ 2246811 h 2552700"/>
                <a:gd name="connsiteX42" fmla="*/ 1693649 w 1725400"/>
                <a:gd name="connsiteY42" fmla="*/ 2243636 h 2552700"/>
                <a:gd name="connsiteX43" fmla="*/ 1717675 w 1725400"/>
                <a:gd name="connsiteY43" fmla="*/ 1616075 h 2552700"/>
                <a:gd name="connsiteX44" fmla="*/ 1725400 w 1725400"/>
                <a:gd name="connsiteY44" fmla="*/ 1605461 h 2552700"/>
                <a:gd name="connsiteX45" fmla="*/ 1647825 w 1725400"/>
                <a:gd name="connsiteY45" fmla="*/ 1435100 h 2552700"/>
                <a:gd name="connsiteX46" fmla="*/ 1549400 w 1725400"/>
                <a:gd name="connsiteY46" fmla="*/ 1292225 h 2552700"/>
                <a:gd name="connsiteX47" fmla="*/ 1476375 w 1725400"/>
                <a:gd name="connsiteY47" fmla="*/ 1289050 h 2552700"/>
                <a:gd name="connsiteX48" fmla="*/ 1393825 w 1725400"/>
                <a:gd name="connsiteY48" fmla="*/ 1079500 h 2552700"/>
                <a:gd name="connsiteX49" fmla="*/ 1412875 w 1725400"/>
                <a:gd name="connsiteY49" fmla="*/ 1054100 h 2552700"/>
                <a:gd name="connsiteX50" fmla="*/ 1463675 w 1725400"/>
                <a:gd name="connsiteY50" fmla="*/ 1044575 h 2552700"/>
                <a:gd name="connsiteX51" fmla="*/ 1498600 w 1725400"/>
                <a:gd name="connsiteY51" fmla="*/ 1003300 h 2552700"/>
                <a:gd name="connsiteX52" fmla="*/ 1495425 w 1725400"/>
                <a:gd name="connsiteY52" fmla="*/ 965200 h 2552700"/>
                <a:gd name="connsiteX53" fmla="*/ 1365250 w 1725400"/>
                <a:gd name="connsiteY53" fmla="*/ 781050 h 2552700"/>
                <a:gd name="connsiteX54" fmla="*/ 1355725 w 1725400"/>
                <a:gd name="connsiteY54" fmla="*/ 730250 h 2552700"/>
                <a:gd name="connsiteX55" fmla="*/ 1292225 w 1725400"/>
                <a:gd name="connsiteY55" fmla="*/ 692150 h 2552700"/>
                <a:gd name="connsiteX56" fmla="*/ 1270000 w 1725400"/>
                <a:gd name="connsiteY56" fmla="*/ 488950 h 2552700"/>
                <a:gd name="connsiteX57" fmla="*/ 1308100 w 1725400"/>
                <a:gd name="connsiteY57" fmla="*/ 400050 h 2552700"/>
                <a:gd name="connsiteX58" fmla="*/ 1368425 w 1725400"/>
                <a:gd name="connsiteY58" fmla="*/ 314325 h 2552700"/>
                <a:gd name="connsiteX59" fmla="*/ 1371600 w 1725400"/>
                <a:gd name="connsiteY59" fmla="*/ 225425 h 2552700"/>
                <a:gd name="connsiteX60" fmla="*/ 1276350 w 1725400"/>
                <a:gd name="connsiteY60" fmla="*/ 219075 h 2552700"/>
                <a:gd name="connsiteX61" fmla="*/ 1216025 w 1725400"/>
                <a:gd name="connsiteY61" fmla="*/ 31750 h 2552700"/>
                <a:gd name="connsiteX62" fmla="*/ 1146175 w 1725400"/>
                <a:gd name="connsiteY62" fmla="*/ 0 h 2552700"/>
                <a:gd name="connsiteX63" fmla="*/ 1073150 w 1725400"/>
                <a:gd name="connsiteY63" fmla="*/ 38100 h 2552700"/>
                <a:gd name="connsiteX64" fmla="*/ 987425 w 1725400"/>
                <a:gd name="connsiteY64" fmla="*/ 57150 h 2552700"/>
                <a:gd name="connsiteX65" fmla="*/ 968375 w 1725400"/>
                <a:gd name="connsiteY65" fmla="*/ 107950 h 2552700"/>
                <a:gd name="connsiteX66" fmla="*/ 930275 w 1725400"/>
                <a:gd name="connsiteY66" fmla="*/ 101600 h 2552700"/>
                <a:gd name="connsiteX67" fmla="*/ 920750 w 1725400"/>
                <a:gd name="connsiteY67" fmla="*/ 171450 h 2552700"/>
                <a:gd name="connsiteX68" fmla="*/ 787400 w 1725400"/>
                <a:gd name="connsiteY68" fmla="*/ 187325 h 2552700"/>
                <a:gd name="connsiteX69" fmla="*/ 723900 w 1725400"/>
                <a:gd name="connsiteY69" fmla="*/ 203200 h 2552700"/>
                <a:gd name="connsiteX70" fmla="*/ 539750 w 1725400"/>
                <a:gd name="connsiteY70" fmla="*/ 263525 h 2552700"/>
                <a:gd name="connsiteX71" fmla="*/ 466725 w 1725400"/>
                <a:gd name="connsiteY71" fmla="*/ 244475 h 2552700"/>
                <a:gd name="connsiteX72" fmla="*/ 431800 w 1725400"/>
                <a:gd name="connsiteY72" fmla="*/ 247650 h 2552700"/>
                <a:gd name="connsiteX73" fmla="*/ 384175 w 1725400"/>
                <a:gd name="connsiteY73" fmla="*/ 206375 h 2552700"/>
                <a:gd name="connsiteX74" fmla="*/ 323850 w 1725400"/>
                <a:gd name="connsiteY74" fmla="*/ 257175 h 2552700"/>
                <a:gd name="connsiteX0" fmla="*/ 0 w 1725400"/>
                <a:gd name="connsiteY0" fmla="*/ 1990725 h 2552700"/>
                <a:gd name="connsiteX1" fmla="*/ 31750 w 1725400"/>
                <a:gd name="connsiteY1" fmla="*/ 2047875 h 2552700"/>
                <a:gd name="connsiteX2" fmla="*/ 127000 w 1725400"/>
                <a:gd name="connsiteY2" fmla="*/ 2041525 h 2552700"/>
                <a:gd name="connsiteX3" fmla="*/ 136525 w 1725400"/>
                <a:gd name="connsiteY3" fmla="*/ 2082800 h 2552700"/>
                <a:gd name="connsiteX4" fmla="*/ 171450 w 1725400"/>
                <a:gd name="connsiteY4" fmla="*/ 2082800 h 2552700"/>
                <a:gd name="connsiteX5" fmla="*/ 215900 w 1725400"/>
                <a:gd name="connsiteY5" fmla="*/ 2117725 h 2552700"/>
                <a:gd name="connsiteX6" fmla="*/ 190500 w 1725400"/>
                <a:gd name="connsiteY6" fmla="*/ 2149475 h 2552700"/>
                <a:gd name="connsiteX7" fmla="*/ 250825 w 1725400"/>
                <a:gd name="connsiteY7" fmla="*/ 2187575 h 2552700"/>
                <a:gd name="connsiteX8" fmla="*/ 250825 w 1725400"/>
                <a:gd name="connsiteY8" fmla="*/ 2251075 h 2552700"/>
                <a:gd name="connsiteX9" fmla="*/ 295275 w 1725400"/>
                <a:gd name="connsiteY9" fmla="*/ 2276475 h 2552700"/>
                <a:gd name="connsiteX10" fmla="*/ 327025 w 1725400"/>
                <a:gd name="connsiteY10" fmla="*/ 2339975 h 2552700"/>
                <a:gd name="connsiteX11" fmla="*/ 355600 w 1725400"/>
                <a:gd name="connsiteY11" fmla="*/ 2333625 h 2552700"/>
                <a:gd name="connsiteX12" fmla="*/ 393700 w 1725400"/>
                <a:gd name="connsiteY12" fmla="*/ 2374900 h 2552700"/>
                <a:gd name="connsiteX13" fmla="*/ 485775 w 1725400"/>
                <a:gd name="connsiteY13" fmla="*/ 2346325 h 2552700"/>
                <a:gd name="connsiteX14" fmla="*/ 577850 w 1725400"/>
                <a:gd name="connsiteY14" fmla="*/ 2508250 h 2552700"/>
                <a:gd name="connsiteX15" fmla="*/ 600075 w 1725400"/>
                <a:gd name="connsiteY15" fmla="*/ 2486025 h 2552700"/>
                <a:gd name="connsiteX16" fmla="*/ 625475 w 1725400"/>
                <a:gd name="connsiteY16" fmla="*/ 2520950 h 2552700"/>
                <a:gd name="connsiteX17" fmla="*/ 654050 w 1725400"/>
                <a:gd name="connsiteY17" fmla="*/ 2498725 h 2552700"/>
                <a:gd name="connsiteX18" fmla="*/ 673100 w 1725400"/>
                <a:gd name="connsiteY18" fmla="*/ 2543175 h 2552700"/>
                <a:gd name="connsiteX19" fmla="*/ 720725 w 1725400"/>
                <a:gd name="connsiteY19" fmla="*/ 2552700 h 2552700"/>
                <a:gd name="connsiteX20" fmla="*/ 807824 w 1725400"/>
                <a:gd name="connsiteY20" fmla="*/ 2373811 h 2552700"/>
                <a:gd name="connsiteX21" fmla="*/ 874499 w 1725400"/>
                <a:gd name="connsiteY21" fmla="*/ 2310311 h 2552700"/>
                <a:gd name="connsiteX22" fmla="*/ 985624 w 1725400"/>
                <a:gd name="connsiteY22" fmla="*/ 2278561 h 2552700"/>
                <a:gd name="connsiteX23" fmla="*/ 988799 w 1725400"/>
                <a:gd name="connsiteY23" fmla="*/ 2243636 h 2552700"/>
                <a:gd name="connsiteX24" fmla="*/ 1011024 w 1725400"/>
                <a:gd name="connsiteY24" fmla="*/ 2205536 h 2552700"/>
                <a:gd name="connsiteX25" fmla="*/ 1042774 w 1725400"/>
                <a:gd name="connsiteY25" fmla="*/ 2221411 h 2552700"/>
                <a:gd name="connsiteX26" fmla="*/ 1084049 w 1725400"/>
                <a:gd name="connsiteY26" fmla="*/ 2167436 h 2552700"/>
                <a:gd name="connsiteX27" fmla="*/ 1096749 w 1725400"/>
                <a:gd name="connsiteY27" fmla="*/ 2142036 h 2552700"/>
                <a:gd name="connsiteX28" fmla="*/ 1153899 w 1725400"/>
                <a:gd name="connsiteY28" fmla="*/ 2161086 h 2552700"/>
                <a:gd name="connsiteX29" fmla="*/ 1185649 w 1725400"/>
                <a:gd name="connsiteY29" fmla="*/ 2196011 h 2552700"/>
                <a:gd name="connsiteX30" fmla="*/ 1172949 w 1725400"/>
                <a:gd name="connsiteY30" fmla="*/ 2237286 h 2552700"/>
                <a:gd name="connsiteX31" fmla="*/ 1239624 w 1725400"/>
                <a:gd name="connsiteY31" fmla="*/ 2227761 h 2552700"/>
                <a:gd name="connsiteX32" fmla="*/ 1220574 w 1725400"/>
                <a:gd name="connsiteY32" fmla="*/ 2183311 h 2552700"/>
                <a:gd name="connsiteX33" fmla="*/ 1233274 w 1725400"/>
                <a:gd name="connsiteY33" fmla="*/ 2135686 h 2552700"/>
                <a:gd name="connsiteX34" fmla="*/ 1261849 w 1725400"/>
                <a:gd name="connsiteY34" fmla="*/ 2138861 h 2552700"/>
                <a:gd name="connsiteX35" fmla="*/ 1312649 w 1725400"/>
                <a:gd name="connsiteY35" fmla="*/ 2056311 h 2552700"/>
                <a:gd name="connsiteX36" fmla="*/ 1388849 w 1725400"/>
                <a:gd name="connsiteY36" fmla="*/ 2119811 h 2552700"/>
                <a:gd name="connsiteX37" fmla="*/ 1376149 w 1725400"/>
                <a:gd name="connsiteY37" fmla="*/ 2173786 h 2552700"/>
                <a:gd name="connsiteX38" fmla="*/ 1436474 w 1725400"/>
                <a:gd name="connsiteY38" fmla="*/ 2186486 h 2552700"/>
                <a:gd name="connsiteX39" fmla="*/ 1509499 w 1725400"/>
                <a:gd name="connsiteY39" fmla="*/ 2237286 h 2552700"/>
                <a:gd name="connsiteX40" fmla="*/ 1572999 w 1725400"/>
                <a:gd name="connsiteY40" fmla="*/ 2221411 h 2552700"/>
                <a:gd name="connsiteX41" fmla="*/ 1607924 w 1725400"/>
                <a:gd name="connsiteY41" fmla="*/ 2246811 h 2552700"/>
                <a:gd name="connsiteX42" fmla="*/ 1693649 w 1725400"/>
                <a:gd name="connsiteY42" fmla="*/ 2243636 h 2552700"/>
                <a:gd name="connsiteX43" fmla="*/ 1709524 w 1725400"/>
                <a:gd name="connsiteY43" fmla="*/ 2246811 h 2552700"/>
                <a:gd name="connsiteX44" fmla="*/ 1717675 w 1725400"/>
                <a:gd name="connsiteY44" fmla="*/ 1616075 h 2552700"/>
                <a:gd name="connsiteX45" fmla="*/ 1725400 w 1725400"/>
                <a:gd name="connsiteY45" fmla="*/ 1605461 h 2552700"/>
                <a:gd name="connsiteX46" fmla="*/ 1647825 w 1725400"/>
                <a:gd name="connsiteY46" fmla="*/ 1435100 h 2552700"/>
                <a:gd name="connsiteX47" fmla="*/ 1549400 w 1725400"/>
                <a:gd name="connsiteY47" fmla="*/ 1292225 h 2552700"/>
                <a:gd name="connsiteX48" fmla="*/ 1476375 w 1725400"/>
                <a:gd name="connsiteY48" fmla="*/ 1289050 h 2552700"/>
                <a:gd name="connsiteX49" fmla="*/ 1393825 w 1725400"/>
                <a:gd name="connsiteY49" fmla="*/ 1079500 h 2552700"/>
                <a:gd name="connsiteX50" fmla="*/ 1412875 w 1725400"/>
                <a:gd name="connsiteY50" fmla="*/ 1054100 h 2552700"/>
                <a:gd name="connsiteX51" fmla="*/ 1463675 w 1725400"/>
                <a:gd name="connsiteY51" fmla="*/ 1044575 h 2552700"/>
                <a:gd name="connsiteX52" fmla="*/ 1498600 w 1725400"/>
                <a:gd name="connsiteY52" fmla="*/ 1003300 h 2552700"/>
                <a:gd name="connsiteX53" fmla="*/ 1495425 w 1725400"/>
                <a:gd name="connsiteY53" fmla="*/ 965200 h 2552700"/>
                <a:gd name="connsiteX54" fmla="*/ 1365250 w 1725400"/>
                <a:gd name="connsiteY54" fmla="*/ 781050 h 2552700"/>
                <a:gd name="connsiteX55" fmla="*/ 1355725 w 1725400"/>
                <a:gd name="connsiteY55" fmla="*/ 730250 h 2552700"/>
                <a:gd name="connsiteX56" fmla="*/ 1292225 w 1725400"/>
                <a:gd name="connsiteY56" fmla="*/ 692150 h 2552700"/>
                <a:gd name="connsiteX57" fmla="*/ 1270000 w 1725400"/>
                <a:gd name="connsiteY57" fmla="*/ 488950 h 2552700"/>
                <a:gd name="connsiteX58" fmla="*/ 1308100 w 1725400"/>
                <a:gd name="connsiteY58" fmla="*/ 400050 h 2552700"/>
                <a:gd name="connsiteX59" fmla="*/ 1368425 w 1725400"/>
                <a:gd name="connsiteY59" fmla="*/ 314325 h 2552700"/>
                <a:gd name="connsiteX60" fmla="*/ 1371600 w 1725400"/>
                <a:gd name="connsiteY60" fmla="*/ 225425 h 2552700"/>
                <a:gd name="connsiteX61" fmla="*/ 1276350 w 1725400"/>
                <a:gd name="connsiteY61" fmla="*/ 219075 h 2552700"/>
                <a:gd name="connsiteX62" fmla="*/ 1216025 w 1725400"/>
                <a:gd name="connsiteY62" fmla="*/ 31750 h 2552700"/>
                <a:gd name="connsiteX63" fmla="*/ 1146175 w 1725400"/>
                <a:gd name="connsiteY63" fmla="*/ 0 h 2552700"/>
                <a:gd name="connsiteX64" fmla="*/ 1073150 w 1725400"/>
                <a:gd name="connsiteY64" fmla="*/ 38100 h 2552700"/>
                <a:gd name="connsiteX65" fmla="*/ 987425 w 1725400"/>
                <a:gd name="connsiteY65" fmla="*/ 57150 h 2552700"/>
                <a:gd name="connsiteX66" fmla="*/ 968375 w 1725400"/>
                <a:gd name="connsiteY66" fmla="*/ 107950 h 2552700"/>
                <a:gd name="connsiteX67" fmla="*/ 930275 w 1725400"/>
                <a:gd name="connsiteY67" fmla="*/ 101600 h 2552700"/>
                <a:gd name="connsiteX68" fmla="*/ 920750 w 1725400"/>
                <a:gd name="connsiteY68" fmla="*/ 171450 h 2552700"/>
                <a:gd name="connsiteX69" fmla="*/ 787400 w 1725400"/>
                <a:gd name="connsiteY69" fmla="*/ 187325 h 2552700"/>
                <a:gd name="connsiteX70" fmla="*/ 723900 w 1725400"/>
                <a:gd name="connsiteY70" fmla="*/ 203200 h 2552700"/>
                <a:gd name="connsiteX71" fmla="*/ 539750 w 1725400"/>
                <a:gd name="connsiteY71" fmla="*/ 263525 h 2552700"/>
                <a:gd name="connsiteX72" fmla="*/ 466725 w 1725400"/>
                <a:gd name="connsiteY72" fmla="*/ 244475 h 2552700"/>
                <a:gd name="connsiteX73" fmla="*/ 431800 w 1725400"/>
                <a:gd name="connsiteY73" fmla="*/ 247650 h 2552700"/>
                <a:gd name="connsiteX74" fmla="*/ 384175 w 1725400"/>
                <a:gd name="connsiteY74" fmla="*/ 206375 h 2552700"/>
                <a:gd name="connsiteX75" fmla="*/ 323850 w 1725400"/>
                <a:gd name="connsiteY75" fmla="*/ 257175 h 2552700"/>
                <a:gd name="connsiteX0" fmla="*/ 0 w 1766674"/>
                <a:gd name="connsiteY0" fmla="*/ 1990725 h 2552700"/>
                <a:gd name="connsiteX1" fmla="*/ 31750 w 1766674"/>
                <a:gd name="connsiteY1" fmla="*/ 2047875 h 2552700"/>
                <a:gd name="connsiteX2" fmla="*/ 127000 w 1766674"/>
                <a:gd name="connsiteY2" fmla="*/ 2041525 h 2552700"/>
                <a:gd name="connsiteX3" fmla="*/ 136525 w 1766674"/>
                <a:gd name="connsiteY3" fmla="*/ 2082800 h 2552700"/>
                <a:gd name="connsiteX4" fmla="*/ 171450 w 1766674"/>
                <a:gd name="connsiteY4" fmla="*/ 2082800 h 2552700"/>
                <a:gd name="connsiteX5" fmla="*/ 215900 w 1766674"/>
                <a:gd name="connsiteY5" fmla="*/ 2117725 h 2552700"/>
                <a:gd name="connsiteX6" fmla="*/ 190500 w 1766674"/>
                <a:gd name="connsiteY6" fmla="*/ 2149475 h 2552700"/>
                <a:gd name="connsiteX7" fmla="*/ 250825 w 1766674"/>
                <a:gd name="connsiteY7" fmla="*/ 2187575 h 2552700"/>
                <a:gd name="connsiteX8" fmla="*/ 250825 w 1766674"/>
                <a:gd name="connsiteY8" fmla="*/ 2251075 h 2552700"/>
                <a:gd name="connsiteX9" fmla="*/ 295275 w 1766674"/>
                <a:gd name="connsiteY9" fmla="*/ 2276475 h 2552700"/>
                <a:gd name="connsiteX10" fmla="*/ 327025 w 1766674"/>
                <a:gd name="connsiteY10" fmla="*/ 2339975 h 2552700"/>
                <a:gd name="connsiteX11" fmla="*/ 355600 w 1766674"/>
                <a:gd name="connsiteY11" fmla="*/ 2333625 h 2552700"/>
                <a:gd name="connsiteX12" fmla="*/ 393700 w 1766674"/>
                <a:gd name="connsiteY12" fmla="*/ 2374900 h 2552700"/>
                <a:gd name="connsiteX13" fmla="*/ 485775 w 1766674"/>
                <a:gd name="connsiteY13" fmla="*/ 2346325 h 2552700"/>
                <a:gd name="connsiteX14" fmla="*/ 577850 w 1766674"/>
                <a:gd name="connsiteY14" fmla="*/ 2508250 h 2552700"/>
                <a:gd name="connsiteX15" fmla="*/ 600075 w 1766674"/>
                <a:gd name="connsiteY15" fmla="*/ 2486025 h 2552700"/>
                <a:gd name="connsiteX16" fmla="*/ 625475 w 1766674"/>
                <a:gd name="connsiteY16" fmla="*/ 2520950 h 2552700"/>
                <a:gd name="connsiteX17" fmla="*/ 654050 w 1766674"/>
                <a:gd name="connsiteY17" fmla="*/ 2498725 h 2552700"/>
                <a:gd name="connsiteX18" fmla="*/ 673100 w 1766674"/>
                <a:gd name="connsiteY18" fmla="*/ 2543175 h 2552700"/>
                <a:gd name="connsiteX19" fmla="*/ 720725 w 1766674"/>
                <a:gd name="connsiteY19" fmla="*/ 2552700 h 2552700"/>
                <a:gd name="connsiteX20" fmla="*/ 807824 w 1766674"/>
                <a:gd name="connsiteY20" fmla="*/ 2373811 h 2552700"/>
                <a:gd name="connsiteX21" fmla="*/ 874499 w 1766674"/>
                <a:gd name="connsiteY21" fmla="*/ 2310311 h 2552700"/>
                <a:gd name="connsiteX22" fmla="*/ 985624 w 1766674"/>
                <a:gd name="connsiteY22" fmla="*/ 2278561 h 2552700"/>
                <a:gd name="connsiteX23" fmla="*/ 988799 w 1766674"/>
                <a:gd name="connsiteY23" fmla="*/ 2243636 h 2552700"/>
                <a:gd name="connsiteX24" fmla="*/ 1011024 w 1766674"/>
                <a:gd name="connsiteY24" fmla="*/ 2205536 h 2552700"/>
                <a:gd name="connsiteX25" fmla="*/ 1042774 w 1766674"/>
                <a:gd name="connsiteY25" fmla="*/ 2221411 h 2552700"/>
                <a:gd name="connsiteX26" fmla="*/ 1084049 w 1766674"/>
                <a:gd name="connsiteY26" fmla="*/ 2167436 h 2552700"/>
                <a:gd name="connsiteX27" fmla="*/ 1096749 w 1766674"/>
                <a:gd name="connsiteY27" fmla="*/ 2142036 h 2552700"/>
                <a:gd name="connsiteX28" fmla="*/ 1153899 w 1766674"/>
                <a:gd name="connsiteY28" fmla="*/ 2161086 h 2552700"/>
                <a:gd name="connsiteX29" fmla="*/ 1185649 w 1766674"/>
                <a:gd name="connsiteY29" fmla="*/ 2196011 h 2552700"/>
                <a:gd name="connsiteX30" fmla="*/ 1172949 w 1766674"/>
                <a:gd name="connsiteY30" fmla="*/ 2237286 h 2552700"/>
                <a:gd name="connsiteX31" fmla="*/ 1239624 w 1766674"/>
                <a:gd name="connsiteY31" fmla="*/ 2227761 h 2552700"/>
                <a:gd name="connsiteX32" fmla="*/ 1220574 w 1766674"/>
                <a:gd name="connsiteY32" fmla="*/ 2183311 h 2552700"/>
                <a:gd name="connsiteX33" fmla="*/ 1233274 w 1766674"/>
                <a:gd name="connsiteY33" fmla="*/ 2135686 h 2552700"/>
                <a:gd name="connsiteX34" fmla="*/ 1261849 w 1766674"/>
                <a:gd name="connsiteY34" fmla="*/ 2138861 h 2552700"/>
                <a:gd name="connsiteX35" fmla="*/ 1312649 w 1766674"/>
                <a:gd name="connsiteY35" fmla="*/ 2056311 h 2552700"/>
                <a:gd name="connsiteX36" fmla="*/ 1388849 w 1766674"/>
                <a:gd name="connsiteY36" fmla="*/ 2119811 h 2552700"/>
                <a:gd name="connsiteX37" fmla="*/ 1376149 w 1766674"/>
                <a:gd name="connsiteY37" fmla="*/ 2173786 h 2552700"/>
                <a:gd name="connsiteX38" fmla="*/ 1436474 w 1766674"/>
                <a:gd name="connsiteY38" fmla="*/ 2186486 h 2552700"/>
                <a:gd name="connsiteX39" fmla="*/ 1509499 w 1766674"/>
                <a:gd name="connsiteY39" fmla="*/ 2237286 h 2552700"/>
                <a:gd name="connsiteX40" fmla="*/ 1572999 w 1766674"/>
                <a:gd name="connsiteY40" fmla="*/ 2221411 h 2552700"/>
                <a:gd name="connsiteX41" fmla="*/ 1607924 w 1766674"/>
                <a:gd name="connsiteY41" fmla="*/ 2246811 h 2552700"/>
                <a:gd name="connsiteX42" fmla="*/ 1693649 w 1766674"/>
                <a:gd name="connsiteY42" fmla="*/ 2243636 h 2552700"/>
                <a:gd name="connsiteX43" fmla="*/ 1766674 w 1766674"/>
                <a:gd name="connsiteY43" fmla="*/ 2272211 h 2552700"/>
                <a:gd name="connsiteX44" fmla="*/ 1717675 w 1766674"/>
                <a:gd name="connsiteY44" fmla="*/ 1616075 h 2552700"/>
                <a:gd name="connsiteX45" fmla="*/ 1725400 w 1766674"/>
                <a:gd name="connsiteY45" fmla="*/ 1605461 h 2552700"/>
                <a:gd name="connsiteX46" fmla="*/ 1647825 w 1766674"/>
                <a:gd name="connsiteY46" fmla="*/ 1435100 h 2552700"/>
                <a:gd name="connsiteX47" fmla="*/ 1549400 w 1766674"/>
                <a:gd name="connsiteY47" fmla="*/ 1292225 h 2552700"/>
                <a:gd name="connsiteX48" fmla="*/ 1476375 w 1766674"/>
                <a:gd name="connsiteY48" fmla="*/ 1289050 h 2552700"/>
                <a:gd name="connsiteX49" fmla="*/ 1393825 w 1766674"/>
                <a:gd name="connsiteY49" fmla="*/ 1079500 h 2552700"/>
                <a:gd name="connsiteX50" fmla="*/ 1412875 w 1766674"/>
                <a:gd name="connsiteY50" fmla="*/ 1054100 h 2552700"/>
                <a:gd name="connsiteX51" fmla="*/ 1463675 w 1766674"/>
                <a:gd name="connsiteY51" fmla="*/ 1044575 h 2552700"/>
                <a:gd name="connsiteX52" fmla="*/ 1498600 w 1766674"/>
                <a:gd name="connsiteY52" fmla="*/ 1003300 h 2552700"/>
                <a:gd name="connsiteX53" fmla="*/ 1495425 w 1766674"/>
                <a:gd name="connsiteY53" fmla="*/ 965200 h 2552700"/>
                <a:gd name="connsiteX54" fmla="*/ 1365250 w 1766674"/>
                <a:gd name="connsiteY54" fmla="*/ 781050 h 2552700"/>
                <a:gd name="connsiteX55" fmla="*/ 1355725 w 1766674"/>
                <a:gd name="connsiteY55" fmla="*/ 730250 h 2552700"/>
                <a:gd name="connsiteX56" fmla="*/ 1292225 w 1766674"/>
                <a:gd name="connsiteY56" fmla="*/ 692150 h 2552700"/>
                <a:gd name="connsiteX57" fmla="*/ 1270000 w 1766674"/>
                <a:gd name="connsiteY57" fmla="*/ 488950 h 2552700"/>
                <a:gd name="connsiteX58" fmla="*/ 1308100 w 1766674"/>
                <a:gd name="connsiteY58" fmla="*/ 400050 h 2552700"/>
                <a:gd name="connsiteX59" fmla="*/ 1368425 w 1766674"/>
                <a:gd name="connsiteY59" fmla="*/ 314325 h 2552700"/>
                <a:gd name="connsiteX60" fmla="*/ 1371600 w 1766674"/>
                <a:gd name="connsiteY60" fmla="*/ 225425 h 2552700"/>
                <a:gd name="connsiteX61" fmla="*/ 1276350 w 1766674"/>
                <a:gd name="connsiteY61" fmla="*/ 219075 h 2552700"/>
                <a:gd name="connsiteX62" fmla="*/ 1216025 w 1766674"/>
                <a:gd name="connsiteY62" fmla="*/ 31750 h 2552700"/>
                <a:gd name="connsiteX63" fmla="*/ 1146175 w 1766674"/>
                <a:gd name="connsiteY63" fmla="*/ 0 h 2552700"/>
                <a:gd name="connsiteX64" fmla="*/ 1073150 w 1766674"/>
                <a:gd name="connsiteY64" fmla="*/ 38100 h 2552700"/>
                <a:gd name="connsiteX65" fmla="*/ 987425 w 1766674"/>
                <a:gd name="connsiteY65" fmla="*/ 57150 h 2552700"/>
                <a:gd name="connsiteX66" fmla="*/ 968375 w 1766674"/>
                <a:gd name="connsiteY66" fmla="*/ 107950 h 2552700"/>
                <a:gd name="connsiteX67" fmla="*/ 930275 w 1766674"/>
                <a:gd name="connsiteY67" fmla="*/ 101600 h 2552700"/>
                <a:gd name="connsiteX68" fmla="*/ 920750 w 1766674"/>
                <a:gd name="connsiteY68" fmla="*/ 171450 h 2552700"/>
                <a:gd name="connsiteX69" fmla="*/ 787400 w 1766674"/>
                <a:gd name="connsiteY69" fmla="*/ 187325 h 2552700"/>
                <a:gd name="connsiteX70" fmla="*/ 723900 w 1766674"/>
                <a:gd name="connsiteY70" fmla="*/ 203200 h 2552700"/>
                <a:gd name="connsiteX71" fmla="*/ 539750 w 1766674"/>
                <a:gd name="connsiteY71" fmla="*/ 263525 h 2552700"/>
                <a:gd name="connsiteX72" fmla="*/ 466725 w 1766674"/>
                <a:gd name="connsiteY72" fmla="*/ 244475 h 2552700"/>
                <a:gd name="connsiteX73" fmla="*/ 431800 w 1766674"/>
                <a:gd name="connsiteY73" fmla="*/ 247650 h 2552700"/>
                <a:gd name="connsiteX74" fmla="*/ 384175 w 1766674"/>
                <a:gd name="connsiteY74" fmla="*/ 206375 h 2552700"/>
                <a:gd name="connsiteX75" fmla="*/ 323850 w 1766674"/>
                <a:gd name="connsiteY75" fmla="*/ 257175 h 2552700"/>
                <a:gd name="connsiteX0" fmla="*/ 0 w 1779374"/>
                <a:gd name="connsiteY0" fmla="*/ 1990725 h 2552700"/>
                <a:gd name="connsiteX1" fmla="*/ 31750 w 1779374"/>
                <a:gd name="connsiteY1" fmla="*/ 2047875 h 2552700"/>
                <a:gd name="connsiteX2" fmla="*/ 127000 w 1779374"/>
                <a:gd name="connsiteY2" fmla="*/ 2041525 h 2552700"/>
                <a:gd name="connsiteX3" fmla="*/ 136525 w 1779374"/>
                <a:gd name="connsiteY3" fmla="*/ 2082800 h 2552700"/>
                <a:gd name="connsiteX4" fmla="*/ 171450 w 1779374"/>
                <a:gd name="connsiteY4" fmla="*/ 2082800 h 2552700"/>
                <a:gd name="connsiteX5" fmla="*/ 215900 w 1779374"/>
                <a:gd name="connsiteY5" fmla="*/ 2117725 h 2552700"/>
                <a:gd name="connsiteX6" fmla="*/ 190500 w 1779374"/>
                <a:gd name="connsiteY6" fmla="*/ 2149475 h 2552700"/>
                <a:gd name="connsiteX7" fmla="*/ 250825 w 1779374"/>
                <a:gd name="connsiteY7" fmla="*/ 2187575 h 2552700"/>
                <a:gd name="connsiteX8" fmla="*/ 250825 w 1779374"/>
                <a:gd name="connsiteY8" fmla="*/ 2251075 h 2552700"/>
                <a:gd name="connsiteX9" fmla="*/ 295275 w 1779374"/>
                <a:gd name="connsiteY9" fmla="*/ 2276475 h 2552700"/>
                <a:gd name="connsiteX10" fmla="*/ 327025 w 1779374"/>
                <a:gd name="connsiteY10" fmla="*/ 2339975 h 2552700"/>
                <a:gd name="connsiteX11" fmla="*/ 355600 w 1779374"/>
                <a:gd name="connsiteY11" fmla="*/ 2333625 h 2552700"/>
                <a:gd name="connsiteX12" fmla="*/ 393700 w 1779374"/>
                <a:gd name="connsiteY12" fmla="*/ 2374900 h 2552700"/>
                <a:gd name="connsiteX13" fmla="*/ 485775 w 1779374"/>
                <a:gd name="connsiteY13" fmla="*/ 2346325 h 2552700"/>
                <a:gd name="connsiteX14" fmla="*/ 577850 w 1779374"/>
                <a:gd name="connsiteY14" fmla="*/ 2508250 h 2552700"/>
                <a:gd name="connsiteX15" fmla="*/ 600075 w 1779374"/>
                <a:gd name="connsiteY15" fmla="*/ 2486025 h 2552700"/>
                <a:gd name="connsiteX16" fmla="*/ 625475 w 1779374"/>
                <a:gd name="connsiteY16" fmla="*/ 2520950 h 2552700"/>
                <a:gd name="connsiteX17" fmla="*/ 654050 w 1779374"/>
                <a:gd name="connsiteY17" fmla="*/ 2498725 h 2552700"/>
                <a:gd name="connsiteX18" fmla="*/ 673100 w 1779374"/>
                <a:gd name="connsiteY18" fmla="*/ 2543175 h 2552700"/>
                <a:gd name="connsiteX19" fmla="*/ 720725 w 1779374"/>
                <a:gd name="connsiteY19" fmla="*/ 2552700 h 2552700"/>
                <a:gd name="connsiteX20" fmla="*/ 807824 w 1779374"/>
                <a:gd name="connsiteY20" fmla="*/ 2373811 h 2552700"/>
                <a:gd name="connsiteX21" fmla="*/ 874499 w 1779374"/>
                <a:gd name="connsiteY21" fmla="*/ 2310311 h 2552700"/>
                <a:gd name="connsiteX22" fmla="*/ 985624 w 1779374"/>
                <a:gd name="connsiteY22" fmla="*/ 2278561 h 2552700"/>
                <a:gd name="connsiteX23" fmla="*/ 988799 w 1779374"/>
                <a:gd name="connsiteY23" fmla="*/ 2243636 h 2552700"/>
                <a:gd name="connsiteX24" fmla="*/ 1011024 w 1779374"/>
                <a:gd name="connsiteY24" fmla="*/ 2205536 h 2552700"/>
                <a:gd name="connsiteX25" fmla="*/ 1042774 w 1779374"/>
                <a:gd name="connsiteY25" fmla="*/ 2221411 h 2552700"/>
                <a:gd name="connsiteX26" fmla="*/ 1084049 w 1779374"/>
                <a:gd name="connsiteY26" fmla="*/ 2167436 h 2552700"/>
                <a:gd name="connsiteX27" fmla="*/ 1096749 w 1779374"/>
                <a:gd name="connsiteY27" fmla="*/ 2142036 h 2552700"/>
                <a:gd name="connsiteX28" fmla="*/ 1153899 w 1779374"/>
                <a:gd name="connsiteY28" fmla="*/ 2161086 h 2552700"/>
                <a:gd name="connsiteX29" fmla="*/ 1185649 w 1779374"/>
                <a:gd name="connsiteY29" fmla="*/ 2196011 h 2552700"/>
                <a:gd name="connsiteX30" fmla="*/ 1172949 w 1779374"/>
                <a:gd name="connsiteY30" fmla="*/ 2237286 h 2552700"/>
                <a:gd name="connsiteX31" fmla="*/ 1239624 w 1779374"/>
                <a:gd name="connsiteY31" fmla="*/ 2227761 h 2552700"/>
                <a:gd name="connsiteX32" fmla="*/ 1220574 w 1779374"/>
                <a:gd name="connsiteY32" fmla="*/ 2183311 h 2552700"/>
                <a:gd name="connsiteX33" fmla="*/ 1233274 w 1779374"/>
                <a:gd name="connsiteY33" fmla="*/ 2135686 h 2552700"/>
                <a:gd name="connsiteX34" fmla="*/ 1261849 w 1779374"/>
                <a:gd name="connsiteY34" fmla="*/ 2138861 h 2552700"/>
                <a:gd name="connsiteX35" fmla="*/ 1312649 w 1779374"/>
                <a:gd name="connsiteY35" fmla="*/ 2056311 h 2552700"/>
                <a:gd name="connsiteX36" fmla="*/ 1388849 w 1779374"/>
                <a:gd name="connsiteY36" fmla="*/ 2119811 h 2552700"/>
                <a:gd name="connsiteX37" fmla="*/ 1376149 w 1779374"/>
                <a:gd name="connsiteY37" fmla="*/ 2173786 h 2552700"/>
                <a:gd name="connsiteX38" fmla="*/ 1436474 w 1779374"/>
                <a:gd name="connsiteY38" fmla="*/ 2186486 h 2552700"/>
                <a:gd name="connsiteX39" fmla="*/ 1509499 w 1779374"/>
                <a:gd name="connsiteY39" fmla="*/ 2237286 h 2552700"/>
                <a:gd name="connsiteX40" fmla="*/ 1572999 w 1779374"/>
                <a:gd name="connsiteY40" fmla="*/ 2221411 h 2552700"/>
                <a:gd name="connsiteX41" fmla="*/ 1607924 w 1779374"/>
                <a:gd name="connsiteY41" fmla="*/ 2246811 h 2552700"/>
                <a:gd name="connsiteX42" fmla="*/ 1693649 w 1779374"/>
                <a:gd name="connsiteY42" fmla="*/ 2243636 h 2552700"/>
                <a:gd name="connsiteX43" fmla="*/ 1766674 w 1779374"/>
                <a:gd name="connsiteY43" fmla="*/ 2272211 h 2552700"/>
                <a:gd name="connsiteX44" fmla="*/ 1779374 w 1779374"/>
                <a:gd name="connsiteY44" fmla="*/ 2265861 h 2552700"/>
                <a:gd name="connsiteX45" fmla="*/ 1717675 w 1779374"/>
                <a:gd name="connsiteY45" fmla="*/ 1616075 h 2552700"/>
                <a:gd name="connsiteX46" fmla="*/ 1725400 w 1779374"/>
                <a:gd name="connsiteY46" fmla="*/ 1605461 h 2552700"/>
                <a:gd name="connsiteX47" fmla="*/ 1647825 w 1779374"/>
                <a:gd name="connsiteY47" fmla="*/ 1435100 h 2552700"/>
                <a:gd name="connsiteX48" fmla="*/ 1549400 w 1779374"/>
                <a:gd name="connsiteY48" fmla="*/ 1292225 h 2552700"/>
                <a:gd name="connsiteX49" fmla="*/ 1476375 w 1779374"/>
                <a:gd name="connsiteY49" fmla="*/ 1289050 h 2552700"/>
                <a:gd name="connsiteX50" fmla="*/ 1393825 w 1779374"/>
                <a:gd name="connsiteY50" fmla="*/ 1079500 h 2552700"/>
                <a:gd name="connsiteX51" fmla="*/ 1412875 w 1779374"/>
                <a:gd name="connsiteY51" fmla="*/ 1054100 h 2552700"/>
                <a:gd name="connsiteX52" fmla="*/ 1463675 w 1779374"/>
                <a:gd name="connsiteY52" fmla="*/ 1044575 h 2552700"/>
                <a:gd name="connsiteX53" fmla="*/ 1498600 w 1779374"/>
                <a:gd name="connsiteY53" fmla="*/ 1003300 h 2552700"/>
                <a:gd name="connsiteX54" fmla="*/ 1495425 w 1779374"/>
                <a:gd name="connsiteY54" fmla="*/ 965200 h 2552700"/>
                <a:gd name="connsiteX55" fmla="*/ 1365250 w 1779374"/>
                <a:gd name="connsiteY55" fmla="*/ 781050 h 2552700"/>
                <a:gd name="connsiteX56" fmla="*/ 1355725 w 1779374"/>
                <a:gd name="connsiteY56" fmla="*/ 730250 h 2552700"/>
                <a:gd name="connsiteX57" fmla="*/ 1292225 w 1779374"/>
                <a:gd name="connsiteY57" fmla="*/ 692150 h 2552700"/>
                <a:gd name="connsiteX58" fmla="*/ 1270000 w 1779374"/>
                <a:gd name="connsiteY58" fmla="*/ 488950 h 2552700"/>
                <a:gd name="connsiteX59" fmla="*/ 1308100 w 1779374"/>
                <a:gd name="connsiteY59" fmla="*/ 400050 h 2552700"/>
                <a:gd name="connsiteX60" fmla="*/ 1368425 w 1779374"/>
                <a:gd name="connsiteY60" fmla="*/ 314325 h 2552700"/>
                <a:gd name="connsiteX61" fmla="*/ 1371600 w 1779374"/>
                <a:gd name="connsiteY61" fmla="*/ 225425 h 2552700"/>
                <a:gd name="connsiteX62" fmla="*/ 1276350 w 1779374"/>
                <a:gd name="connsiteY62" fmla="*/ 219075 h 2552700"/>
                <a:gd name="connsiteX63" fmla="*/ 1216025 w 1779374"/>
                <a:gd name="connsiteY63" fmla="*/ 31750 h 2552700"/>
                <a:gd name="connsiteX64" fmla="*/ 1146175 w 1779374"/>
                <a:gd name="connsiteY64" fmla="*/ 0 h 2552700"/>
                <a:gd name="connsiteX65" fmla="*/ 1073150 w 1779374"/>
                <a:gd name="connsiteY65" fmla="*/ 38100 h 2552700"/>
                <a:gd name="connsiteX66" fmla="*/ 987425 w 1779374"/>
                <a:gd name="connsiteY66" fmla="*/ 57150 h 2552700"/>
                <a:gd name="connsiteX67" fmla="*/ 968375 w 1779374"/>
                <a:gd name="connsiteY67" fmla="*/ 107950 h 2552700"/>
                <a:gd name="connsiteX68" fmla="*/ 930275 w 1779374"/>
                <a:gd name="connsiteY68" fmla="*/ 101600 h 2552700"/>
                <a:gd name="connsiteX69" fmla="*/ 920750 w 1779374"/>
                <a:gd name="connsiteY69" fmla="*/ 171450 h 2552700"/>
                <a:gd name="connsiteX70" fmla="*/ 787400 w 1779374"/>
                <a:gd name="connsiteY70" fmla="*/ 187325 h 2552700"/>
                <a:gd name="connsiteX71" fmla="*/ 723900 w 1779374"/>
                <a:gd name="connsiteY71" fmla="*/ 203200 h 2552700"/>
                <a:gd name="connsiteX72" fmla="*/ 539750 w 1779374"/>
                <a:gd name="connsiteY72" fmla="*/ 263525 h 2552700"/>
                <a:gd name="connsiteX73" fmla="*/ 466725 w 1779374"/>
                <a:gd name="connsiteY73" fmla="*/ 244475 h 2552700"/>
                <a:gd name="connsiteX74" fmla="*/ 431800 w 1779374"/>
                <a:gd name="connsiteY74" fmla="*/ 247650 h 2552700"/>
                <a:gd name="connsiteX75" fmla="*/ 384175 w 1779374"/>
                <a:gd name="connsiteY75" fmla="*/ 206375 h 2552700"/>
                <a:gd name="connsiteX76" fmla="*/ 323850 w 1779374"/>
                <a:gd name="connsiteY76" fmla="*/ 257175 h 2552700"/>
                <a:gd name="connsiteX0" fmla="*/ 0 w 1788899"/>
                <a:gd name="connsiteY0" fmla="*/ 1990725 h 2552700"/>
                <a:gd name="connsiteX1" fmla="*/ 31750 w 1788899"/>
                <a:gd name="connsiteY1" fmla="*/ 2047875 h 2552700"/>
                <a:gd name="connsiteX2" fmla="*/ 127000 w 1788899"/>
                <a:gd name="connsiteY2" fmla="*/ 2041525 h 2552700"/>
                <a:gd name="connsiteX3" fmla="*/ 136525 w 1788899"/>
                <a:gd name="connsiteY3" fmla="*/ 2082800 h 2552700"/>
                <a:gd name="connsiteX4" fmla="*/ 171450 w 1788899"/>
                <a:gd name="connsiteY4" fmla="*/ 2082800 h 2552700"/>
                <a:gd name="connsiteX5" fmla="*/ 215900 w 1788899"/>
                <a:gd name="connsiteY5" fmla="*/ 2117725 h 2552700"/>
                <a:gd name="connsiteX6" fmla="*/ 190500 w 1788899"/>
                <a:gd name="connsiteY6" fmla="*/ 2149475 h 2552700"/>
                <a:gd name="connsiteX7" fmla="*/ 250825 w 1788899"/>
                <a:gd name="connsiteY7" fmla="*/ 2187575 h 2552700"/>
                <a:gd name="connsiteX8" fmla="*/ 250825 w 1788899"/>
                <a:gd name="connsiteY8" fmla="*/ 2251075 h 2552700"/>
                <a:gd name="connsiteX9" fmla="*/ 295275 w 1788899"/>
                <a:gd name="connsiteY9" fmla="*/ 2276475 h 2552700"/>
                <a:gd name="connsiteX10" fmla="*/ 327025 w 1788899"/>
                <a:gd name="connsiteY10" fmla="*/ 2339975 h 2552700"/>
                <a:gd name="connsiteX11" fmla="*/ 355600 w 1788899"/>
                <a:gd name="connsiteY11" fmla="*/ 2333625 h 2552700"/>
                <a:gd name="connsiteX12" fmla="*/ 393700 w 1788899"/>
                <a:gd name="connsiteY12" fmla="*/ 2374900 h 2552700"/>
                <a:gd name="connsiteX13" fmla="*/ 485775 w 1788899"/>
                <a:gd name="connsiteY13" fmla="*/ 2346325 h 2552700"/>
                <a:gd name="connsiteX14" fmla="*/ 577850 w 1788899"/>
                <a:gd name="connsiteY14" fmla="*/ 2508250 h 2552700"/>
                <a:gd name="connsiteX15" fmla="*/ 600075 w 1788899"/>
                <a:gd name="connsiteY15" fmla="*/ 2486025 h 2552700"/>
                <a:gd name="connsiteX16" fmla="*/ 625475 w 1788899"/>
                <a:gd name="connsiteY16" fmla="*/ 2520950 h 2552700"/>
                <a:gd name="connsiteX17" fmla="*/ 654050 w 1788899"/>
                <a:gd name="connsiteY17" fmla="*/ 2498725 h 2552700"/>
                <a:gd name="connsiteX18" fmla="*/ 673100 w 1788899"/>
                <a:gd name="connsiteY18" fmla="*/ 2543175 h 2552700"/>
                <a:gd name="connsiteX19" fmla="*/ 720725 w 1788899"/>
                <a:gd name="connsiteY19" fmla="*/ 2552700 h 2552700"/>
                <a:gd name="connsiteX20" fmla="*/ 807824 w 1788899"/>
                <a:gd name="connsiteY20" fmla="*/ 2373811 h 2552700"/>
                <a:gd name="connsiteX21" fmla="*/ 874499 w 1788899"/>
                <a:gd name="connsiteY21" fmla="*/ 2310311 h 2552700"/>
                <a:gd name="connsiteX22" fmla="*/ 985624 w 1788899"/>
                <a:gd name="connsiteY22" fmla="*/ 2278561 h 2552700"/>
                <a:gd name="connsiteX23" fmla="*/ 988799 w 1788899"/>
                <a:gd name="connsiteY23" fmla="*/ 2243636 h 2552700"/>
                <a:gd name="connsiteX24" fmla="*/ 1011024 w 1788899"/>
                <a:gd name="connsiteY24" fmla="*/ 2205536 h 2552700"/>
                <a:gd name="connsiteX25" fmla="*/ 1042774 w 1788899"/>
                <a:gd name="connsiteY25" fmla="*/ 2221411 h 2552700"/>
                <a:gd name="connsiteX26" fmla="*/ 1084049 w 1788899"/>
                <a:gd name="connsiteY26" fmla="*/ 2167436 h 2552700"/>
                <a:gd name="connsiteX27" fmla="*/ 1096749 w 1788899"/>
                <a:gd name="connsiteY27" fmla="*/ 2142036 h 2552700"/>
                <a:gd name="connsiteX28" fmla="*/ 1153899 w 1788899"/>
                <a:gd name="connsiteY28" fmla="*/ 2161086 h 2552700"/>
                <a:gd name="connsiteX29" fmla="*/ 1185649 w 1788899"/>
                <a:gd name="connsiteY29" fmla="*/ 2196011 h 2552700"/>
                <a:gd name="connsiteX30" fmla="*/ 1172949 w 1788899"/>
                <a:gd name="connsiteY30" fmla="*/ 2237286 h 2552700"/>
                <a:gd name="connsiteX31" fmla="*/ 1239624 w 1788899"/>
                <a:gd name="connsiteY31" fmla="*/ 2227761 h 2552700"/>
                <a:gd name="connsiteX32" fmla="*/ 1220574 w 1788899"/>
                <a:gd name="connsiteY32" fmla="*/ 2183311 h 2552700"/>
                <a:gd name="connsiteX33" fmla="*/ 1233274 w 1788899"/>
                <a:gd name="connsiteY33" fmla="*/ 2135686 h 2552700"/>
                <a:gd name="connsiteX34" fmla="*/ 1261849 w 1788899"/>
                <a:gd name="connsiteY34" fmla="*/ 2138861 h 2552700"/>
                <a:gd name="connsiteX35" fmla="*/ 1312649 w 1788899"/>
                <a:gd name="connsiteY35" fmla="*/ 2056311 h 2552700"/>
                <a:gd name="connsiteX36" fmla="*/ 1388849 w 1788899"/>
                <a:gd name="connsiteY36" fmla="*/ 2119811 h 2552700"/>
                <a:gd name="connsiteX37" fmla="*/ 1376149 w 1788899"/>
                <a:gd name="connsiteY37" fmla="*/ 2173786 h 2552700"/>
                <a:gd name="connsiteX38" fmla="*/ 1436474 w 1788899"/>
                <a:gd name="connsiteY38" fmla="*/ 2186486 h 2552700"/>
                <a:gd name="connsiteX39" fmla="*/ 1509499 w 1788899"/>
                <a:gd name="connsiteY39" fmla="*/ 2237286 h 2552700"/>
                <a:gd name="connsiteX40" fmla="*/ 1572999 w 1788899"/>
                <a:gd name="connsiteY40" fmla="*/ 2221411 h 2552700"/>
                <a:gd name="connsiteX41" fmla="*/ 1607924 w 1788899"/>
                <a:gd name="connsiteY41" fmla="*/ 2246811 h 2552700"/>
                <a:gd name="connsiteX42" fmla="*/ 1693649 w 1788899"/>
                <a:gd name="connsiteY42" fmla="*/ 2243636 h 2552700"/>
                <a:gd name="connsiteX43" fmla="*/ 1766674 w 1788899"/>
                <a:gd name="connsiteY43" fmla="*/ 2272211 h 2552700"/>
                <a:gd name="connsiteX44" fmla="*/ 1788899 w 1788899"/>
                <a:gd name="connsiteY44" fmla="*/ 2338886 h 2552700"/>
                <a:gd name="connsiteX45" fmla="*/ 1717675 w 1788899"/>
                <a:gd name="connsiteY45" fmla="*/ 1616075 h 2552700"/>
                <a:gd name="connsiteX46" fmla="*/ 1725400 w 1788899"/>
                <a:gd name="connsiteY46" fmla="*/ 1605461 h 2552700"/>
                <a:gd name="connsiteX47" fmla="*/ 1647825 w 1788899"/>
                <a:gd name="connsiteY47" fmla="*/ 1435100 h 2552700"/>
                <a:gd name="connsiteX48" fmla="*/ 1549400 w 1788899"/>
                <a:gd name="connsiteY48" fmla="*/ 1292225 h 2552700"/>
                <a:gd name="connsiteX49" fmla="*/ 1476375 w 1788899"/>
                <a:gd name="connsiteY49" fmla="*/ 1289050 h 2552700"/>
                <a:gd name="connsiteX50" fmla="*/ 1393825 w 1788899"/>
                <a:gd name="connsiteY50" fmla="*/ 1079500 h 2552700"/>
                <a:gd name="connsiteX51" fmla="*/ 1412875 w 1788899"/>
                <a:gd name="connsiteY51" fmla="*/ 1054100 h 2552700"/>
                <a:gd name="connsiteX52" fmla="*/ 1463675 w 1788899"/>
                <a:gd name="connsiteY52" fmla="*/ 1044575 h 2552700"/>
                <a:gd name="connsiteX53" fmla="*/ 1498600 w 1788899"/>
                <a:gd name="connsiteY53" fmla="*/ 1003300 h 2552700"/>
                <a:gd name="connsiteX54" fmla="*/ 1495425 w 1788899"/>
                <a:gd name="connsiteY54" fmla="*/ 965200 h 2552700"/>
                <a:gd name="connsiteX55" fmla="*/ 1365250 w 1788899"/>
                <a:gd name="connsiteY55" fmla="*/ 781050 h 2552700"/>
                <a:gd name="connsiteX56" fmla="*/ 1355725 w 1788899"/>
                <a:gd name="connsiteY56" fmla="*/ 730250 h 2552700"/>
                <a:gd name="connsiteX57" fmla="*/ 1292225 w 1788899"/>
                <a:gd name="connsiteY57" fmla="*/ 692150 h 2552700"/>
                <a:gd name="connsiteX58" fmla="*/ 1270000 w 1788899"/>
                <a:gd name="connsiteY58" fmla="*/ 488950 h 2552700"/>
                <a:gd name="connsiteX59" fmla="*/ 1308100 w 1788899"/>
                <a:gd name="connsiteY59" fmla="*/ 400050 h 2552700"/>
                <a:gd name="connsiteX60" fmla="*/ 1368425 w 1788899"/>
                <a:gd name="connsiteY60" fmla="*/ 314325 h 2552700"/>
                <a:gd name="connsiteX61" fmla="*/ 1371600 w 1788899"/>
                <a:gd name="connsiteY61" fmla="*/ 225425 h 2552700"/>
                <a:gd name="connsiteX62" fmla="*/ 1276350 w 1788899"/>
                <a:gd name="connsiteY62" fmla="*/ 219075 h 2552700"/>
                <a:gd name="connsiteX63" fmla="*/ 1216025 w 1788899"/>
                <a:gd name="connsiteY63" fmla="*/ 31750 h 2552700"/>
                <a:gd name="connsiteX64" fmla="*/ 1146175 w 1788899"/>
                <a:gd name="connsiteY64" fmla="*/ 0 h 2552700"/>
                <a:gd name="connsiteX65" fmla="*/ 1073150 w 1788899"/>
                <a:gd name="connsiteY65" fmla="*/ 38100 h 2552700"/>
                <a:gd name="connsiteX66" fmla="*/ 987425 w 1788899"/>
                <a:gd name="connsiteY66" fmla="*/ 57150 h 2552700"/>
                <a:gd name="connsiteX67" fmla="*/ 968375 w 1788899"/>
                <a:gd name="connsiteY67" fmla="*/ 107950 h 2552700"/>
                <a:gd name="connsiteX68" fmla="*/ 930275 w 1788899"/>
                <a:gd name="connsiteY68" fmla="*/ 101600 h 2552700"/>
                <a:gd name="connsiteX69" fmla="*/ 920750 w 1788899"/>
                <a:gd name="connsiteY69" fmla="*/ 171450 h 2552700"/>
                <a:gd name="connsiteX70" fmla="*/ 787400 w 1788899"/>
                <a:gd name="connsiteY70" fmla="*/ 187325 h 2552700"/>
                <a:gd name="connsiteX71" fmla="*/ 723900 w 1788899"/>
                <a:gd name="connsiteY71" fmla="*/ 203200 h 2552700"/>
                <a:gd name="connsiteX72" fmla="*/ 539750 w 1788899"/>
                <a:gd name="connsiteY72" fmla="*/ 263525 h 2552700"/>
                <a:gd name="connsiteX73" fmla="*/ 466725 w 1788899"/>
                <a:gd name="connsiteY73" fmla="*/ 244475 h 2552700"/>
                <a:gd name="connsiteX74" fmla="*/ 431800 w 1788899"/>
                <a:gd name="connsiteY74" fmla="*/ 247650 h 2552700"/>
                <a:gd name="connsiteX75" fmla="*/ 384175 w 1788899"/>
                <a:gd name="connsiteY75" fmla="*/ 206375 h 2552700"/>
                <a:gd name="connsiteX76" fmla="*/ 323850 w 1788899"/>
                <a:gd name="connsiteY76" fmla="*/ 257175 h 2552700"/>
                <a:gd name="connsiteX0" fmla="*/ 0 w 1795249"/>
                <a:gd name="connsiteY0" fmla="*/ 1990725 h 2552700"/>
                <a:gd name="connsiteX1" fmla="*/ 31750 w 1795249"/>
                <a:gd name="connsiteY1" fmla="*/ 2047875 h 2552700"/>
                <a:gd name="connsiteX2" fmla="*/ 127000 w 1795249"/>
                <a:gd name="connsiteY2" fmla="*/ 2041525 h 2552700"/>
                <a:gd name="connsiteX3" fmla="*/ 136525 w 1795249"/>
                <a:gd name="connsiteY3" fmla="*/ 2082800 h 2552700"/>
                <a:gd name="connsiteX4" fmla="*/ 171450 w 1795249"/>
                <a:gd name="connsiteY4" fmla="*/ 2082800 h 2552700"/>
                <a:gd name="connsiteX5" fmla="*/ 215900 w 1795249"/>
                <a:gd name="connsiteY5" fmla="*/ 2117725 h 2552700"/>
                <a:gd name="connsiteX6" fmla="*/ 190500 w 1795249"/>
                <a:gd name="connsiteY6" fmla="*/ 2149475 h 2552700"/>
                <a:gd name="connsiteX7" fmla="*/ 250825 w 1795249"/>
                <a:gd name="connsiteY7" fmla="*/ 2187575 h 2552700"/>
                <a:gd name="connsiteX8" fmla="*/ 250825 w 1795249"/>
                <a:gd name="connsiteY8" fmla="*/ 2251075 h 2552700"/>
                <a:gd name="connsiteX9" fmla="*/ 295275 w 1795249"/>
                <a:gd name="connsiteY9" fmla="*/ 2276475 h 2552700"/>
                <a:gd name="connsiteX10" fmla="*/ 327025 w 1795249"/>
                <a:gd name="connsiteY10" fmla="*/ 2339975 h 2552700"/>
                <a:gd name="connsiteX11" fmla="*/ 355600 w 1795249"/>
                <a:gd name="connsiteY11" fmla="*/ 2333625 h 2552700"/>
                <a:gd name="connsiteX12" fmla="*/ 393700 w 1795249"/>
                <a:gd name="connsiteY12" fmla="*/ 2374900 h 2552700"/>
                <a:gd name="connsiteX13" fmla="*/ 485775 w 1795249"/>
                <a:gd name="connsiteY13" fmla="*/ 2346325 h 2552700"/>
                <a:gd name="connsiteX14" fmla="*/ 577850 w 1795249"/>
                <a:gd name="connsiteY14" fmla="*/ 2508250 h 2552700"/>
                <a:gd name="connsiteX15" fmla="*/ 600075 w 1795249"/>
                <a:gd name="connsiteY15" fmla="*/ 2486025 h 2552700"/>
                <a:gd name="connsiteX16" fmla="*/ 625475 w 1795249"/>
                <a:gd name="connsiteY16" fmla="*/ 2520950 h 2552700"/>
                <a:gd name="connsiteX17" fmla="*/ 654050 w 1795249"/>
                <a:gd name="connsiteY17" fmla="*/ 2498725 h 2552700"/>
                <a:gd name="connsiteX18" fmla="*/ 673100 w 1795249"/>
                <a:gd name="connsiteY18" fmla="*/ 2543175 h 2552700"/>
                <a:gd name="connsiteX19" fmla="*/ 720725 w 1795249"/>
                <a:gd name="connsiteY19" fmla="*/ 2552700 h 2552700"/>
                <a:gd name="connsiteX20" fmla="*/ 807824 w 1795249"/>
                <a:gd name="connsiteY20" fmla="*/ 2373811 h 2552700"/>
                <a:gd name="connsiteX21" fmla="*/ 874499 w 1795249"/>
                <a:gd name="connsiteY21" fmla="*/ 2310311 h 2552700"/>
                <a:gd name="connsiteX22" fmla="*/ 985624 w 1795249"/>
                <a:gd name="connsiteY22" fmla="*/ 2278561 h 2552700"/>
                <a:gd name="connsiteX23" fmla="*/ 988799 w 1795249"/>
                <a:gd name="connsiteY23" fmla="*/ 2243636 h 2552700"/>
                <a:gd name="connsiteX24" fmla="*/ 1011024 w 1795249"/>
                <a:gd name="connsiteY24" fmla="*/ 2205536 h 2552700"/>
                <a:gd name="connsiteX25" fmla="*/ 1042774 w 1795249"/>
                <a:gd name="connsiteY25" fmla="*/ 2221411 h 2552700"/>
                <a:gd name="connsiteX26" fmla="*/ 1084049 w 1795249"/>
                <a:gd name="connsiteY26" fmla="*/ 2167436 h 2552700"/>
                <a:gd name="connsiteX27" fmla="*/ 1096749 w 1795249"/>
                <a:gd name="connsiteY27" fmla="*/ 2142036 h 2552700"/>
                <a:gd name="connsiteX28" fmla="*/ 1153899 w 1795249"/>
                <a:gd name="connsiteY28" fmla="*/ 2161086 h 2552700"/>
                <a:gd name="connsiteX29" fmla="*/ 1185649 w 1795249"/>
                <a:gd name="connsiteY29" fmla="*/ 2196011 h 2552700"/>
                <a:gd name="connsiteX30" fmla="*/ 1172949 w 1795249"/>
                <a:gd name="connsiteY30" fmla="*/ 2237286 h 2552700"/>
                <a:gd name="connsiteX31" fmla="*/ 1239624 w 1795249"/>
                <a:gd name="connsiteY31" fmla="*/ 2227761 h 2552700"/>
                <a:gd name="connsiteX32" fmla="*/ 1220574 w 1795249"/>
                <a:gd name="connsiteY32" fmla="*/ 2183311 h 2552700"/>
                <a:gd name="connsiteX33" fmla="*/ 1233274 w 1795249"/>
                <a:gd name="connsiteY33" fmla="*/ 2135686 h 2552700"/>
                <a:gd name="connsiteX34" fmla="*/ 1261849 w 1795249"/>
                <a:gd name="connsiteY34" fmla="*/ 2138861 h 2552700"/>
                <a:gd name="connsiteX35" fmla="*/ 1312649 w 1795249"/>
                <a:gd name="connsiteY35" fmla="*/ 2056311 h 2552700"/>
                <a:gd name="connsiteX36" fmla="*/ 1388849 w 1795249"/>
                <a:gd name="connsiteY36" fmla="*/ 2119811 h 2552700"/>
                <a:gd name="connsiteX37" fmla="*/ 1376149 w 1795249"/>
                <a:gd name="connsiteY37" fmla="*/ 2173786 h 2552700"/>
                <a:gd name="connsiteX38" fmla="*/ 1436474 w 1795249"/>
                <a:gd name="connsiteY38" fmla="*/ 2186486 h 2552700"/>
                <a:gd name="connsiteX39" fmla="*/ 1509499 w 1795249"/>
                <a:gd name="connsiteY39" fmla="*/ 2237286 h 2552700"/>
                <a:gd name="connsiteX40" fmla="*/ 1572999 w 1795249"/>
                <a:gd name="connsiteY40" fmla="*/ 2221411 h 2552700"/>
                <a:gd name="connsiteX41" fmla="*/ 1607924 w 1795249"/>
                <a:gd name="connsiteY41" fmla="*/ 2246811 h 2552700"/>
                <a:gd name="connsiteX42" fmla="*/ 1693649 w 1795249"/>
                <a:gd name="connsiteY42" fmla="*/ 2243636 h 2552700"/>
                <a:gd name="connsiteX43" fmla="*/ 1766674 w 1795249"/>
                <a:gd name="connsiteY43" fmla="*/ 2272211 h 2552700"/>
                <a:gd name="connsiteX44" fmla="*/ 1788899 w 1795249"/>
                <a:gd name="connsiteY44" fmla="*/ 2338886 h 2552700"/>
                <a:gd name="connsiteX45" fmla="*/ 1795249 w 1795249"/>
                <a:gd name="connsiteY45" fmla="*/ 2335711 h 2552700"/>
                <a:gd name="connsiteX46" fmla="*/ 1717675 w 1795249"/>
                <a:gd name="connsiteY46" fmla="*/ 1616075 h 2552700"/>
                <a:gd name="connsiteX47" fmla="*/ 1725400 w 1795249"/>
                <a:gd name="connsiteY47" fmla="*/ 1605461 h 2552700"/>
                <a:gd name="connsiteX48" fmla="*/ 1647825 w 1795249"/>
                <a:gd name="connsiteY48" fmla="*/ 1435100 h 2552700"/>
                <a:gd name="connsiteX49" fmla="*/ 1549400 w 1795249"/>
                <a:gd name="connsiteY49" fmla="*/ 1292225 h 2552700"/>
                <a:gd name="connsiteX50" fmla="*/ 1476375 w 1795249"/>
                <a:gd name="connsiteY50" fmla="*/ 1289050 h 2552700"/>
                <a:gd name="connsiteX51" fmla="*/ 1393825 w 1795249"/>
                <a:gd name="connsiteY51" fmla="*/ 1079500 h 2552700"/>
                <a:gd name="connsiteX52" fmla="*/ 1412875 w 1795249"/>
                <a:gd name="connsiteY52" fmla="*/ 1054100 h 2552700"/>
                <a:gd name="connsiteX53" fmla="*/ 1463675 w 1795249"/>
                <a:gd name="connsiteY53" fmla="*/ 1044575 h 2552700"/>
                <a:gd name="connsiteX54" fmla="*/ 1498600 w 1795249"/>
                <a:gd name="connsiteY54" fmla="*/ 1003300 h 2552700"/>
                <a:gd name="connsiteX55" fmla="*/ 1495425 w 1795249"/>
                <a:gd name="connsiteY55" fmla="*/ 965200 h 2552700"/>
                <a:gd name="connsiteX56" fmla="*/ 1365250 w 1795249"/>
                <a:gd name="connsiteY56" fmla="*/ 781050 h 2552700"/>
                <a:gd name="connsiteX57" fmla="*/ 1355725 w 1795249"/>
                <a:gd name="connsiteY57" fmla="*/ 730250 h 2552700"/>
                <a:gd name="connsiteX58" fmla="*/ 1292225 w 1795249"/>
                <a:gd name="connsiteY58" fmla="*/ 692150 h 2552700"/>
                <a:gd name="connsiteX59" fmla="*/ 1270000 w 1795249"/>
                <a:gd name="connsiteY59" fmla="*/ 488950 h 2552700"/>
                <a:gd name="connsiteX60" fmla="*/ 1308100 w 1795249"/>
                <a:gd name="connsiteY60" fmla="*/ 400050 h 2552700"/>
                <a:gd name="connsiteX61" fmla="*/ 1368425 w 1795249"/>
                <a:gd name="connsiteY61" fmla="*/ 314325 h 2552700"/>
                <a:gd name="connsiteX62" fmla="*/ 1371600 w 1795249"/>
                <a:gd name="connsiteY62" fmla="*/ 225425 h 2552700"/>
                <a:gd name="connsiteX63" fmla="*/ 1276350 w 1795249"/>
                <a:gd name="connsiteY63" fmla="*/ 219075 h 2552700"/>
                <a:gd name="connsiteX64" fmla="*/ 1216025 w 1795249"/>
                <a:gd name="connsiteY64" fmla="*/ 31750 h 2552700"/>
                <a:gd name="connsiteX65" fmla="*/ 1146175 w 1795249"/>
                <a:gd name="connsiteY65" fmla="*/ 0 h 2552700"/>
                <a:gd name="connsiteX66" fmla="*/ 1073150 w 1795249"/>
                <a:gd name="connsiteY66" fmla="*/ 38100 h 2552700"/>
                <a:gd name="connsiteX67" fmla="*/ 987425 w 1795249"/>
                <a:gd name="connsiteY67" fmla="*/ 57150 h 2552700"/>
                <a:gd name="connsiteX68" fmla="*/ 968375 w 1795249"/>
                <a:gd name="connsiteY68" fmla="*/ 107950 h 2552700"/>
                <a:gd name="connsiteX69" fmla="*/ 930275 w 1795249"/>
                <a:gd name="connsiteY69" fmla="*/ 101600 h 2552700"/>
                <a:gd name="connsiteX70" fmla="*/ 920750 w 1795249"/>
                <a:gd name="connsiteY70" fmla="*/ 171450 h 2552700"/>
                <a:gd name="connsiteX71" fmla="*/ 787400 w 1795249"/>
                <a:gd name="connsiteY71" fmla="*/ 187325 h 2552700"/>
                <a:gd name="connsiteX72" fmla="*/ 723900 w 1795249"/>
                <a:gd name="connsiteY72" fmla="*/ 203200 h 2552700"/>
                <a:gd name="connsiteX73" fmla="*/ 539750 w 1795249"/>
                <a:gd name="connsiteY73" fmla="*/ 263525 h 2552700"/>
                <a:gd name="connsiteX74" fmla="*/ 466725 w 1795249"/>
                <a:gd name="connsiteY74" fmla="*/ 244475 h 2552700"/>
                <a:gd name="connsiteX75" fmla="*/ 431800 w 1795249"/>
                <a:gd name="connsiteY75" fmla="*/ 247650 h 2552700"/>
                <a:gd name="connsiteX76" fmla="*/ 384175 w 1795249"/>
                <a:gd name="connsiteY76" fmla="*/ 206375 h 2552700"/>
                <a:gd name="connsiteX77" fmla="*/ 323850 w 1795249"/>
                <a:gd name="connsiteY77" fmla="*/ 257175 h 2552700"/>
                <a:gd name="connsiteX0" fmla="*/ 0 w 1890499"/>
                <a:gd name="connsiteY0" fmla="*/ 1990725 h 2552700"/>
                <a:gd name="connsiteX1" fmla="*/ 31750 w 1890499"/>
                <a:gd name="connsiteY1" fmla="*/ 2047875 h 2552700"/>
                <a:gd name="connsiteX2" fmla="*/ 127000 w 1890499"/>
                <a:gd name="connsiteY2" fmla="*/ 2041525 h 2552700"/>
                <a:gd name="connsiteX3" fmla="*/ 136525 w 1890499"/>
                <a:gd name="connsiteY3" fmla="*/ 2082800 h 2552700"/>
                <a:gd name="connsiteX4" fmla="*/ 171450 w 1890499"/>
                <a:gd name="connsiteY4" fmla="*/ 2082800 h 2552700"/>
                <a:gd name="connsiteX5" fmla="*/ 215900 w 1890499"/>
                <a:gd name="connsiteY5" fmla="*/ 2117725 h 2552700"/>
                <a:gd name="connsiteX6" fmla="*/ 190500 w 1890499"/>
                <a:gd name="connsiteY6" fmla="*/ 2149475 h 2552700"/>
                <a:gd name="connsiteX7" fmla="*/ 250825 w 1890499"/>
                <a:gd name="connsiteY7" fmla="*/ 2187575 h 2552700"/>
                <a:gd name="connsiteX8" fmla="*/ 250825 w 1890499"/>
                <a:gd name="connsiteY8" fmla="*/ 2251075 h 2552700"/>
                <a:gd name="connsiteX9" fmla="*/ 295275 w 1890499"/>
                <a:gd name="connsiteY9" fmla="*/ 2276475 h 2552700"/>
                <a:gd name="connsiteX10" fmla="*/ 327025 w 1890499"/>
                <a:gd name="connsiteY10" fmla="*/ 2339975 h 2552700"/>
                <a:gd name="connsiteX11" fmla="*/ 355600 w 1890499"/>
                <a:gd name="connsiteY11" fmla="*/ 2333625 h 2552700"/>
                <a:gd name="connsiteX12" fmla="*/ 393700 w 1890499"/>
                <a:gd name="connsiteY12" fmla="*/ 2374900 h 2552700"/>
                <a:gd name="connsiteX13" fmla="*/ 485775 w 1890499"/>
                <a:gd name="connsiteY13" fmla="*/ 2346325 h 2552700"/>
                <a:gd name="connsiteX14" fmla="*/ 577850 w 1890499"/>
                <a:gd name="connsiteY14" fmla="*/ 2508250 h 2552700"/>
                <a:gd name="connsiteX15" fmla="*/ 600075 w 1890499"/>
                <a:gd name="connsiteY15" fmla="*/ 2486025 h 2552700"/>
                <a:gd name="connsiteX16" fmla="*/ 625475 w 1890499"/>
                <a:gd name="connsiteY16" fmla="*/ 2520950 h 2552700"/>
                <a:gd name="connsiteX17" fmla="*/ 654050 w 1890499"/>
                <a:gd name="connsiteY17" fmla="*/ 2498725 h 2552700"/>
                <a:gd name="connsiteX18" fmla="*/ 673100 w 1890499"/>
                <a:gd name="connsiteY18" fmla="*/ 2543175 h 2552700"/>
                <a:gd name="connsiteX19" fmla="*/ 720725 w 1890499"/>
                <a:gd name="connsiteY19" fmla="*/ 2552700 h 2552700"/>
                <a:gd name="connsiteX20" fmla="*/ 807824 w 1890499"/>
                <a:gd name="connsiteY20" fmla="*/ 2373811 h 2552700"/>
                <a:gd name="connsiteX21" fmla="*/ 874499 w 1890499"/>
                <a:gd name="connsiteY21" fmla="*/ 2310311 h 2552700"/>
                <a:gd name="connsiteX22" fmla="*/ 985624 w 1890499"/>
                <a:gd name="connsiteY22" fmla="*/ 2278561 h 2552700"/>
                <a:gd name="connsiteX23" fmla="*/ 988799 w 1890499"/>
                <a:gd name="connsiteY23" fmla="*/ 2243636 h 2552700"/>
                <a:gd name="connsiteX24" fmla="*/ 1011024 w 1890499"/>
                <a:gd name="connsiteY24" fmla="*/ 2205536 h 2552700"/>
                <a:gd name="connsiteX25" fmla="*/ 1042774 w 1890499"/>
                <a:gd name="connsiteY25" fmla="*/ 2221411 h 2552700"/>
                <a:gd name="connsiteX26" fmla="*/ 1084049 w 1890499"/>
                <a:gd name="connsiteY26" fmla="*/ 2167436 h 2552700"/>
                <a:gd name="connsiteX27" fmla="*/ 1096749 w 1890499"/>
                <a:gd name="connsiteY27" fmla="*/ 2142036 h 2552700"/>
                <a:gd name="connsiteX28" fmla="*/ 1153899 w 1890499"/>
                <a:gd name="connsiteY28" fmla="*/ 2161086 h 2552700"/>
                <a:gd name="connsiteX29" fmla="*/ 1185649 w 1890499"/>
                <a:gd name="connsiteY29" fmla="*/ 2196011 h 2552700"/>
                <a:gd name="connsiteX30" fmla="*/ 1172949 w 1890499"/>
                <a:gd name="connsiteY30" fmla="*/ 2237286 h 2552700"/>
                <a:gd name="connsiteX31" fmla="*/ 1239624 w 1890499"/>
                <a:gd name="connsiteY31" fmla="*/ 2227761 h 2552700"/>
                <a:gd name="connsiteX32" fmla="*/ 1220574 w 1890499"/>
                <a:gd name="connsiteY32" fmla="*/ 2183311 h 2552700"/>
                <a:gd name="connsiteX33" fmla="*/ 1233274 w 1890499"/>
                <a:gd name="connsiteY33" fmla="*/ 2135686 h 2552700"/>
                <a:gd name="connsiteX34" fmla="*/ 1261849 w 1890499"/>
                <a:gd name="connsiteY34" fmla="*/ 2138861 h 2552700"/>
                <a:gd name="connsiteX35" fmla="*/ 1312649 w 1890499"/>
                <a:gd name="connsiteY35" fmla="*/ 2056311 h 2552700"/>
                <a:gd name="connsiteX36" fmla="*/ 1388849 w 1890499"/>
                <a:gd name="connsiteY36" fmla="*/ 2119811 h 2552700"/>
                <a:gd name="connsiteX37" fmla="*/ 1376149 w 1890499"/>
                <a:gd name="connsiteY37" fmla="*/ 2173786 h 2552700"/>
                <a:gd name="connsiteX38" fmla="*/ 1436474 w 1890499"/>
                <a:gd name="connsiteY38" fmla="*/ 2186486 h 2552700"/>
                <a:gd name="connsiteX39" fmla="*/ 1509499 w 1890499"/>
                <a:gd name="connsiteY39" fmla="*/ 2237286 h 2552700"/>
                <a:gd name="connsiteX40" fmla="*/ 1572999 w 1890499"/>
                <a:gd name="connsiteY40" fmla="*/ 2221411 h 2552700"/>
                <a:gd name="connsiteX41" fmla="*/ 1607924 w 1890499"/>
                <a:gd name="connsiteY41" fmla="*/ 2246811 h 2552700"/>
                <a:gd name="connsiteX42" fmla="*/ 1693649 w 1890499"/>
                <a:gd name="connsiteY42" fmla="*/ 2243636 h 2552700"/>
                <a:gd name="connsiteX43" fmla="*/ 1766674 w 1890499"/>
                <a:gd name="connsiteY43" fmla="*/ 2272211 h 2552700"/>
                <a:gd name="connsiteX44" fmla="*/ 1788899 w 1890499"/>
                <a:gd name="connsiteY44" fmla="*/ 2338886 h 2552700"/>
                <a:gd name="connsiteX45" fmla="*/ 1890499 w 1890499"/>
                <a:gd name="connsiteY45" fmla="*/ 2297611 h 2552700"/>
                <a:gd name="connsiteX46" fmla="*/ 1717675 w 1890499"/>
                <a:gd name="connsiteY46" fmla="*/ 1616075 h 2552700"/>
                <a:gd name="connsiteX47" fmla="*/ 1725400 w 1890499"/>
                <a:gd name="connsiteY47" fmla="*/ 1605461 h 2552700"/>
                <a:gd name="connsiteX48" fmla="*/ 1647825 w 1890499"/>
                <a:gd name="connsiteY48" fmla="*/ 1435100 h 2552700"/>
                <a:gd name="connsiteX49" fmla="*/ 1549400 w 1890499"/>
                <a:gd name="connsiteY49" fmla="*/ 1292225 h 2552700"/>
                <a:gd name="connsiteX50" fmla="*/ 1476375 w 1890499"/>
                <a:gd name="connsiteY50" fmla="*/ 1289050 h 2552700"/>
                <a:gd name="connsiteX51" fmla="*/ 1393825 w 1890499"/>
                <a:gd name="connsiteY51" fmla="*/ 1079500 h 2552700"/>
                <a:gd name="connsiteX52" fmla="*/ 1412875 w 1890499"/>
                <a:gd name="connsiteY52" fmla="*/ 1054100 h 2552700"/>
                <a:gd name="connsiteX53" fmla="*/ 1463675 w 1890499"/>
                <a:gd name="connsiteY53" fmla="*/ 1044575 h 2552700"/>
                <a:gd name="connsiteX54" fmla="*/ 1498600 w 1890499"/>
                <a:gd name="connsiteY54" fmla="*/ 1003300 h 2552700"/>
                <a:gd name="connsiteX55" fmla="*/ 1495425 w 1890499"/>
                <a:gd name="connsiteY55" fmla="*/ 965200 h 2552700"/>
                <a:gd name="connsiteX56" fmla="*/ 1365250 w 1890499"/>
                <a:gd name="connsiteY56" fmla="*/ 781050 h 2552700"/>
                <a:gd name="connsiteX57" fmla="*/ 1355725 w 1890499"/>
                <a:gd name="connsiteY57" fmla="*/ 730250 h 2552700"/>
                <a:gd name="connsiteX58" fmla="*/ 1292225 w 1890499"/>
                <a:gd name="connsiteY58" fmla="*/ 692150 h 2552700"/>
                <a:gd name="connsiteX59" fmla="*/ 1270000 w 1890499"/>
                <a:gd name="connsiteY59" fmla="*/ 488950 h 2552700"/>
                <a:gd name="connsiteX60" fmla="*/ 1308100 w 1890499"/>
                <a:gd name="connsiteY60" fmla="*/ 400050 h 2552700"/>
                <a:gd name="connsiteX61" fmla="*/ 1368425 w 1890499"/>
                <a:gd name="connsiteY61" fmla="*/ 314325 h 2552700"/>
                <a:gd name="connsiteX62" fmla="*/ 1371600 w 1890499"/>
                <a:gd name="connsiteY62" fmla="*/ 225425 h 2552700"/>
                <a:gd name="connsiteX63" fmla="*/ 1276350 w 1890499"/>
                <a:gd name="connsiteY63" fmla="*/ 219075 h 2552700"/>
                <a:gd name="connsiteX64" fmla="*/ 1216025 w 1890499"/>
                <a:gd name="connsiteY64" fmla="*/ 31750 h 2552700"/>
                <a:gd name="connsiteX65" fmla="*/ 1146175 w 1890499"/>
                <a:gd name="connsiteY65" fmla="*/ 0 h 2552700"/>
                <a:gd name="connsiteX66" fmla="*/ 1073150 w 1890499"/>
                <a:gd name="connsiteY66" fmla="*/ 38100 h 2552700"/>
                <a:gd name="connsiteX67" fmla="*/ 987425 w 1890499"/>
                <a:gd name="connsiteY67" fmla="*/ 57150 h 2552700"/>
                <a:gd name="connsiteX68" fmla="*/ 968375 w 1890499"/>
                <a:gd name="connsiteY68" fmla="*/ 107950 h 2552700"/>
                <a:gd name="connsiteX69" fmla="*/ 930275 w 1890499"/>
                <a:gd name="connsiteY69" fmla="*/ 101600 h 2552700"/>
                <a:gd name="connsiteX70" fmla="*/ 920750 w 1890499"/>
                <a:gd name="connsiteY70" fmla="*/ 171450 h 2552700"/>
                <a:gd name="connsiteX71" fmla="*/ 787400 w 1890499"/>
                <a:gd name="connsiteY71" fmla="*/ 187325 h 2552700"/>
                <a:gd name="connsiteX72" fmla="*/ 723900 w 1890499"/>
                <a:gd name="connsiteY72" fmla="*/ 203200 h 2552700"/>
                <a:gd name="connsiteX73" fmla="*/ 539750 w 1890499"/>
                <a:gd name="connsiteY73" fmla="*/ 263525 h 2552700"/>
                <a:gd name="connsiteX74" fmla="*/ 466725 w 1890499"/>
                <a:gd name="connsiteY74" fmla="*/ 244475 h 2552700"/>
                <a:gd name="connsiteX75" fmla="*/ 431800 w 1890499"/>
                <a:gd name="connsiteY75" fmla="*/ 247650 h 2552700"/>
                <a:gd name="connsiteX76" fmla="*/ 384175 w 1890499"/>
                <a:gd name="connsiteY76" fmla="*/ 206375 h 2552700"/>
                <a:gd name="connsiteX77" fmla="*/ 323850 w 1890499"/>
                <a:gd name="connsiteY77" fmla="*/ 257175 h 2552700"/>
                <a:gd name="connsiteX0" fmla="*/ 0 w 1877799"/>
                <a:gd name="connsiteY0" fmla="*/ 1990725 h 2552700"/>
                <a:gd name="connsiteX1" fmla="*/ 31750 w 1877799"/>
                <a:gd name="connsiteY1" fmla="*/ 2047875 h 2552700"/>
                <a:gd name="connsiteX2" fmla="*/ 127000 w 1877799"/>
                <a:gd name="connsiteY2" fmla="*/ 2041525 h 2552700"/>
                <a:gd name="connsiteX3" fmla="*/ 136525 w 1877799"/>
                <a:gd name="connsiteY3" fmla="*/ 2082800 h 2552700"/>
                <a:gd name="connsiteX4" fmla="*/ 171450 w 1877799"/>
                <a:gd name="connsiteY4" fmla="*/ 2082800 h 2552700"/>
                <a:gd name="connsiteX5" fmla="*/ 215900 w 1877799"/>
                <a:gd name="connsiteY5" fmla="*/ 2117725 h 2552700"/>
                <a:gd name="connsiteX6" fmla="*/ 190500 w 1877799"/>
                <a:gd name="connsiteY6" fmla="*/ 2149475 h 2552700"/>
                <a:gd name="connsiteX7" fmla="*/ 250825 w 1877799"/>
                <a:gd name="connsiteY7" fmla="*/ 2187575 h 2552700"/>
                <a:gd name="connsiteX8" fmla="*/ 250825 w 1877799"/>
                <a:gd name="connsiteY8" fmla="*/ 2251075 h 2552700"/>
                <a:gd name="connsiteX9" fmla="*/ 295275 w 1877799"/>
                <a:gd name="connsiteY9" fmla="*/ 2276475 h 2552700"/>
                <a:gd name="connsiteX10" fmla="*/ 327025 w 1877799"/>
                <a:gd name="connsiteY10" fmla="*/ 2339975 h 2552700"/>
                <a:gd name="connsiteX11" fmla="*/ 355600 w 1877799"/>
                <a:gd name="connsiteY11" fmla="*/ 2333625 h 2552700"/>
                <a:gd name="connsiteX12" fmla="*/ 393700 w 1877799"/>
                <a:gd name="connsiteY12" fmla="*/ 2374900 h 2552700"/>
                <a:gd name="connsiteX13" fmla="*/ 485775 w 1877799"/>
                <a:gd name="connsiteY13" fmla="*/ 2346325 h 2552700"/>
                <a:gd name="connsiteX14" fmla="*/ 577850 w 1877799"/>
                <a:gd name="connsiteY14" fmla="*/ 2508250 h 2552700"/>
                <a:gd name="connsiteX15" fmla="*/ 600075 w 1877799"/>
                <a:gd name="connsiteY15" fmla="*/ 2486025 h 2552700"/>
                <a:gd name="connsiteX16" fmla="*/ 625475 w 1877799"/>
                <a:gd name="connsiteY16" fmla="*/ 2520950 h 2552700"/>
                <a:gd name="connsiteX17" fmla="*/ 654050 w 1877799"/>
                <a:gd name="connsiteY17" fmla="*/ 2498725 h 2552700"/>
                <a:gd name="connsiteX18" fmla="*/ 673100 w 1877799"/>
                <a:gd name="connsiteY18" fmla="*/ 2543175 h 2552700"/>
                <a:gd name="connsiteX19" fmla="*/ 720725 w 1877799"/>
                <a:gd name="connsiteY19" fmla="*/ 2552700 h 2552700"/>
                <a:gd name="connsiteX20" fmla="*/ 807824 w 1877799"/>
                <a:gd name="connsiteY20" fmla="*/ 2373811 h 2552700"/>
                <a:gd name="connsiteX21" fmla="*/ 874499 w 1877799"/>
                <a:gd name="connsiteY21" fmla="*/ 2310311 h 2552700"/>
                <a:gd name="connsiteX22" fmla="*/ 985624 w 1877799"/>
                <a:gd name="connsiteY22" fmla="*/ 2278561 h 2552700"/>
                <a:gd name="connsiteX23" fmla="*/ 988799 w 1877799"/>
                <a:gd name="connsiteY23" fmla="*/ 2243636 h 2552700"/>
                <a:gd name="connsiteX24" fmla="*/ 1011024 w 1877799"/>
                <a:gd name="connsiteY24" fmla="*/ 2205536 h 2552700"/>
                <a:gd name="connsiteX25" fmla="*/ 1042774 w 1877799"/>
                <a:gd name="connsiteY25" fmla="*/ 2221411 h 2552700"/>
                <a:gd name="connsiteX26" fmla="*/ 1084049 w 1877799"/>
                <a:gd name="connsiteY26" fmla="*/ 2167436 h 2552700"/>
                <a:gd name="connsiteX27" fmla="*/ 1096749 w 1877799"/>
                <a:gd name="connsiteY27" fmla="*/ 2142036 h 2552700"/>
                <a:gd name="connsiteX28" fmla="*/ 1153899 w 1877799"/>
                <a:gd name="connsiteY28" fmla="*/ 2161086 h 2552700"/>
                <a:gd name="connsiteX29" fmla="*/ 1185649 w 1877799"/>
                <a:gd name="connsiteY29" fmla="*/ 2196011 h 2552700"/>
                <a:gd name="connsiteX30" fmla="*/ 1172949 w 1877799"/>
                <a:gd name="connsiteY30" fmla="*/ 2237286 h 2552700"/>
                <a:gd name="connsiteX31" fmla="*/ 1239624 w 1877799"/>
                <a:gd name="connsiteY31" fmla="*/ 2227761 h 2552700"/>
                <a:gd name="connsiteX32" fmla="*/ 1220574 w 1877799"/>
                <a:gd name="connsiteY32" fmla="*/ 2183311 h 2552700"/>
                <a:gd name="connsiteX33" fmla="*/ 1233274 w 1877799"/>
                <a:gd name="connsiteY33" fmla="*/ 2135686 h 2552700"/>
                <a:gd name="connsiteX34" fmla="*/ 1261849 w 1877799"/>
                <a:gd name="connsiteY34" fmla="*/ 2138861 h 2552700"/>
                <a:gd name="connsiteX35" fmla="*/ 1312649 w 1877799"/>
                <a:gd name="connsiteY35" fmla="*/ 2056311 h 2552700"/>
                <a:gd name="connsiteX36" fmla="*/ 1388849 w 1877799"/>
                <a:gd name="connsiteY36" fmla="*/ 2119811 h 2552700"/>
                <a:gd name="connsiteX37" fmla="*/ 1376149 w 1877799"/>
                <a:gd name="connsiteY37" fmla="*/ 2173786 h 2552700"/>
                <a:gd name="connsiteX38" fmla="*/ 1436474 w 1877799"/>
                <a:gd name="connsiteY38" fmla="*/ 2186486 h 2552700"/>
                <a:gd name="connsiteX39" fmla="*/ 1509499 w 1877799"/>
                <a:gd name="connsiteY39" fmla="*/ 2237286 h 2552700"/>
                <a:gd name="connsiteX40" fmla="*/ 1572999 w 1877799"/>
                <a:gd name="connsiteY40" fmla="*/ 2221411 h 2552700"/>
                <a:gd name="connsiteX41" fmla="*/ 1607924 w 1877799"/>
                <a:gd name="connsiteY41" fmla="*/ 2246811 h 2552700"/>
                <a:gd name="connsiteX42" fmla="*/ 1693649 w 1877799"/>
                <a:gd name="connsiteY42" fmla="*/ 2243636 h 2552700"/>
                <a:gd name="connsiteX43" fmla="*/ 1766674 w 1877799"/>
                <a:gd name="connsiteY43" fmla="*/ 2272211 h 2552700"/>
                <a:gd name="connsiteX44" fmla="*/ 1788899 w 1877799"/>
                <a:gd name="connsiteY44" fmla="*/ 2338886 h 2552700"/>
                <a:gd name="connsiteX45" fmla="*/ 1877799 w 1877799"/>
                <a:gd name="connsiteY45" fmla="*/ 2310311 h 2552700"/>
                <a:gd name="connsiteX46" fmla="*/ 1717675 w 1877799"/>
                <a:gd name="connsiteY46" fmla="*/ 1616075 h 2552700"/>
                <a:gd name="connsiteX47" fmla="*/ 1725400 w 1877799"/>
                <a:gd name="connsiteY47" fmla="*/ 1605461 h 2552700"/>
                <a:gd name="connsiteX48" fmla="*/ 1647825 w 1877799"/>
                <a:gd name="connsiteY48" fmla="*/ 1435100 h 2552700"/>
                <a:gd name="connsiteX49" fmla="*/ 1549400 w 1877799"/>
                <a:gd name="connsiteY49" fmla="*/ 1292225 h 2552700"/>
                <a:gd name="connsiteX50" fmla="*/ 1476375 w 1877799"/>
                <a:gd name="connsiteY50" fmla="*/ 1289050 h 2552700"/>
                <a:gd name="connsiteX51" fmla="*/ 1393825 w 1877799"/>
                <a:gd name="connsiteY51" fmla="*/ 1079500 h 2552700"/>
                <a:gd name="connsiteX52" fmla="*/ 1412875 w 1877799"/>
                <a:gd name="connsiteY52" fmla="*/ 1054100 h 2552700"/>
                <a:gd name="connsiteX53" fmla="*/ 1463675 w 1877799"/>
                <a:gd name="connsiteY53" fmla="*/ 1044575 h 2552700"/>
                <a:gd name="connsiteX54" fmla="*/ 1498600 w 1877799"/>
                <a:gd name="connsiteY54" fmla="*/ 1003300 h 2552700"/>
                <a:gd name="connsiteX55" fmla="*/ 1495425 w 1877799"/>
                <a:gd name="connsiteY55" fmla="*/ 965200 h 2552700"/>
                <a:gd name="connsiteX56" fmla="*/ 1365250 w 1877799"/>
                <a:gd name="connsiteY56" fmla="*/ 781050 h 2552700"/>
                <a:gd name="connsiteX57" fmla="*/ 1355725 w 1877799"/>
                <a:gd name="connsiteY57" fmla="*/ 730250 h 2552700"/>
                <a:gd name="connsiteX58" fmla="*/ 1292225 w 1877799"/>
                <a:gd name="connsiteY58" fmla="*/ 692150 h 2552700"/>
                <a:gd name="connsiteX59" fmla="*/ 1270000 w 1877799"/>
                <a:gd name="connsiteY59" fmla="*/ 488950 h 2552700"/>
                <a:gd name="connsiteX60" fmla="*/ 1308100 w 1877799"/>
                <a:gd name="connsiteY60" fmla="*/ 400050 h 2552700"/>
                <a:gd name="connsiteX61" fmla="*/ 1368425 w 1877799"/>
                <a:gd name="connsiteY61" fmla="*/ 314325 h 2552700"/>
                <a:gd name="connsiteX62" fmla="*/ 1371600 w 1877799"/>
                <a:gd name="connsiteY62" fmla="*/ 225425 h 2552700"/>
                <a:gd name="connsiteX63" fmla="*/ 1276350 w 1877799"/>
                <a:gd name="connsiteY63" fmla="*/ 219075 h 2552700"/>
                <a:gd name="connsiteX64" fmla="*/ 1216025 w 1877799"/>
                <a:gd name="connsiteY64" fmla="*/ 31750 h 2552700"/>
                <a:gd name="connsiteX65" fmla="*/ 1146175 w 1877799"/>
                <a:gd name="connsiteY65" fmla="*/ 0 h 2552700"/>
                <a:gd name="connsiteX66" fmla="*/ 1073150 w 1877799"/>
                <a:gd name="connsiteY66" fmla="*/ 38100 h 2552700"/>
                <a:gd name="connsiteX67" fmla="*/ 987425 w 1877799"/>
                <a:gd name="connsiteY67" fmla="*/ 57150 h 2552700"/>
                <a:gd name="connsiteX68" fmla="*/ 968375 w 1877799"/>
                <a:gd name="connsiteY68" fmla="*/ 107950 h 2552700"/>
                <a:gd name="connsiteX69" fmla="*/ 930275 w 1877799"/>
                <a:gd name="connsiteY69" fmla="*/ 101600 h 2552700"/>
                <a:gd name="connsiteX70" fmla="*/ 920750 w 1877799"/>
                <a:gd name="connsiteY70" fmla="*/ 171450 h 2552700"/>
                <a:gd name="connsiteX71" fmla="*/ 787400 w 1877799"/>
                <a:gd name="connsiteY71" fmla="*/ 187325 h 2552700"/>
                <a:gd name="connsiteX72" fmla="*/ 723900 w 1877799"/>
                <a:gd name="connsiteY72" fmla="*/ 203200 h 2552700"/>
                <a:gd name="connsiteX73" fmla="*/ 539750 w 1877799"/>
                <a:gd name="connsiteY73" fmla="*/ 263525 h 2552700"/>
                <a:gd name="connsiteX74" fmla="*/ 466725 w 1877799"/>
                <a:gd name="connsiteY74" fmla="*/ 244475 h 2552700"/>
                <a:gd name="connsiteX75" fmla="*/ 431800 w 1877799"/>
                <a:gd name="connsiteY75" fmla="*/ 247650 h 2552700"/>
                <a:gd name="connsiteX76" fmla="*/ 384175 w 1877799"/>
                <a:gd name="connsiteY76" fmla="*/ 206375 h 2552700"/>
                <a:gd name="connsiteX77" fmla="*/ 323850 w 1877799"/>
                <a:gd name="connsiteY77" fmla="*/ 257175 h 2552700"/>
                <a:gd name="connsiteX0" fmla="*/ 0 w 1877799"/>
                <a:gd name="connsiteY0" fmla="*/ 1990725 h 2552700"/>
                <a:gd name="connsiteX1" fmla="*/ 31750 w 1877799"/>
                <a:gd name="connsiteY1" fmla="*/ 2047875 h 2552700"/>
                <a:gd name="connsiteX2" fmla="*/ 127000 w 1877799"/>
                <a:gd name="connsiteY2" fmla="*/ 2041525 h 2552700"/>
                <a:gd name="connsiteX3" fmla="*/ 136525 w 1877799"/>
                <a:gd name="connsiteY3" fmla="*/ 2082800 h 2552700"/>
                <a:gd name="connsiteX4" fmla="*/ 171450 w 1877799"/>
                <a:gd name="connsiteY4" fmla="*/ 2082800 h 2552700"/>
                <a:gd name="connsiteX5" fmla="*/ 215900 w 1877799"/>
                <a:gd name="connsiteY5" fmla="*/ 2117725 h 2552700"/>
                <a:gd name="connsiteX6" fmla="*/ 190500 w 1877799"/>
                <a:gd name="connsiteY6" fmla="*/ 2149475 h 2552700"/>
                <a:gd name="connsiteX7" fmla="*/ 250825 w 1877799"/>
                <a:gd name="connsiteY7" fmla="*/ 2187575 h 2552700"/>
                <a:gd name="connsiteX8" fmla="*/ 250825 w 1877799"/>
                <a:gd name="connsiteY8" fmla="*/ 2251075 h 2552700"/>
                <a:gd name="connsiteX9" fmla="*/ 295275 w 1877799"/>
                <a:gd name="connsiteY9" fmla="*/ 2276475 h 2552700"/>
                <a:gd name="connsiteX10" fmla="*/ 327025 w 1877799"/>
                <a:gd name="connsiteY10" fmla="*/ 2339975 h 2552700"/>
                <a:gd name="connsiteX11" fmla="*/ 355600 w 1877799"/>
                <a:gd name="connsiteY11" fmla="*/ 2333625 h 2552700"/>
                <a:gd name="connsiteX12" fmla="*/ 393700 w 1877799"/>
                <a:gd name="connsiteY12" fmla="*/ 2374900 h 2552700"/>
                <a:gd name="connsiteX13" fmla="*/ 485775 w 1877799"/>
                <a:gd name="connsiteY13" fmla="*/ 2346325 h 2552700"/>
                <a:gd name="connsiteX14" fmla="*/ 577850 w 1877799"/>
                <a:gd name="connsiteY14" fmla="*/ 2508250 h 2552700"/>
                <a:gd name="connsiteX15" fmla="*/ 600075 w 1877799"/>
                <a:gd name="connsiteY15" fmla="*/ 2486025 h 2552700"/>
                <a:gd name="connsiteX16" fmla="*/ 625475 w 1877799"/>
                <a:gd name="connsiteY16" fmla="*/ 2520950 h 2552700"/>
                <a:gd name="connsiteX17" fmla="*/ 654050 w 1877799"/>
                <a:gd name="connsiteY17" fmla="*/ 2498725 h 2552700"/>
                <a:gd name="connsiteX18" fmla="*/ 673100 w 1877799"/>
                <a:gd name="connsiteY18" fmla="*/ 2543175 h 2552700"/>
                <a:gd name="connsiteX19" fmla="*/ 720725 w 1877799"/>
                <a:gd name="connsiteY19" fmla="*/ 2552700 h 2552700"/>
                <a:gd name="connsiteX20" fmla="*/ 807824 w 1877799"/>
                <a:gd name="connsiteY20" fmla="*/ 2373811 h 2552700"/>
                <a:gd name="connsiteX21" fmla="*/ 874499 w 1877799"/>
                <a:gd name="connsiteY21" fmla="*/ 2310311 h 2552700"/>
                <a:gd name="connsiteX22" fmla="*/ 985624 w 1877799"/>
                <a:gd name="connsiteY22" fmla="*/ 2278561 h 2552700"/>
                <a:gd name="connsiteX23" fmla="*/ 988799 w 1877799"/>
                <a:gd name="connsiteY23" fmla="*/ 2243636 h 2552700"/>
                <a:gd name="connsiteX24" fmla="*/ 1011024 w 1877799"/>
                <a:gd name="connsiteY24" fmla="*/ 2205536 h 2552700"/>
                <a:gd name="connsiteX25" fmla="*/ 1042774 w 1877799"/>
                <a:gd name="connsiteY25" fmla="*/ 2221411 h 2552700"/>
                <a:gd name="connsiteX26" fmla="*/ 1084049 w 1877799"/>
                <a:gd name="connsiteY26" fmla="*/ 2167436 h 2552700"/>
                <a:gd name="connsiteX27" fmla="*/ 1096749 w 1877799"/>
                <a:gd name="connsiteY27" fmla="*/ 2142036 h 2552700"/>
                <a:gd name="connsiteX28" fmla="*/ 1153899 w 1877799"/>
                <a:gd name="connsiteY28" fmla="*/ 2161086 h 2552700"/>
                <a:gd name="connsiteX29" fmla="*/ 1185649 w 1877799"/>
                <a:gd name="connsiteY29" fmla="*/ 2196011 h 2552700"/>
                <a:gd name="connsiteX30" fmla="*/ 1172949 w 1877799"/>
                <a:gd name="connsiteY30" fmla="*/ 2237286 h 2552700"/>
                <a:gd name="connsiteX31" fmla="*/ 1239624 w 1877799"/>
                <a:gd name="connsiteY31" fmla="*/ 2227761 h 2552700"/>
                <a:gd name="connsiteX32" fmla="*/ 1220574 w 1877799"/>
                <a:gd name="connsiteY32" fmla="*/ 2183311 h 2552700"/>
                <a:gd name="connsiteX33" fmla="*/ 1233274 w 1877799"/>
                <a:gd name="connsiteY33" fmla="*/ 2135686 h 2552700"/>
                <a:gd name="connsiteX34" fmla="*/ 1261849 w 1877799"/>
                <a:gd name="connsiteY34" fmla="*/ 2138861 h 2552700"/>
                <a:gd name="connsiteX35" fmla="*/ 1312649 w 1877799"/>
                <a:gd name="connsiteY35" fmla="*/ 2056311 h 2552700"/>
                <a:gd name="connsiteX36" fmla="*/ 1388849 w 1877799"/>
                <a:gd name="connsiteY36" fmla="*/ 2119811 h 2552700"/>
                <a:gd name="connsiteX37" fmla="*/ 1376149 w 1877799"/>
                <a:gd name="connsiteY37" fmla="*/ 2173786 h 2552700"/>
                <a:gd name="connsiteX38" fmla="*/ 1436474 w 1877799"/>
                <a:gd name="connsiteY38" fmla="*/ 2186486 h 2552700"/>
                <a:gd name="connsiteX39" fmla="*/ 1509499 w 1877799"/>
                <a:gd name="connsiteY39" fmla="*/ 2237286 h 2552700"/>
                <a:gd name="connsiteX40" fmla="*/ 1572999 w 1877799"/>
                <a:gd name="connsiteY40" fmla="*/ 2221411 h 2552700"/>
                <a:gd name="connsiteX41" fmla="*/ 1607924 w 1877799"/>
                <a:gd name="connsiteY41" fmla="*/ 2246811 h 2552700"/>
                <a:gd name="connsiteX42" fmla="*/ 1693649 w 1877799"/>
                <a:gd name="connsiteY42" fmla="*/ 2243636 h 2552700"/>
                <a:gd name="connsiteX43" fmla="*/ 1766674 w 1877799"/>
                <a:gd name="connsiteY43" fmla="*/ 2272211 h 2552700"/>
                <a:gd name="connsiteX44" fmla="*/ 1788899 w 1877799"/>
                <a:gd name="connsiteY44" fmla="*/ 2338886 h 2552700"/>
                <a:gd name="connsiteX45" fmla="*/ 1877799 w 1877799"/>
                <a:gd name="connsiteY45" fmla="*/ 2310311 h 2552700"/>
                <a:gd name="connsiteX46" fmla="*/ 1874624 w 1877799"/>
                <a:gd name="connsiteY46" fmla="*/ 2307136 h 2552700"/>
                <a:gd name="connsiteX47" fmla="*/ 1717675 w 1877799"/>
                <a:gd name="connsiteY47" fmla="*/ 1616075 h 2552700"/>
                <a:gd name="connsiteX48" fmla="*/ 1725400 w 1877799"/>
                <a:gd name="connsiteY48" fmla="*/ 1605461 h 2552700"/>
                <a:gd name="connsiteX49" fmla="*/ 1647825 w 1877799"/>
                <a:gd name="connsiteY49" fmla="*/ 1435100 h 2552700"/>
                <a:gd name="connsiteX50" fmla="*/ 1549400 w 1877799"/>
                <a:gd name="connsiteY50" fmla="*/ 1292225 h 2552700"/>
                <a:gd name="connsiteX51" fmla="*/ 1476375 w 1877799"/>
                <a:gd name="connsiteY51" fmla="*/ 1289050 h 2552700"/>
                <a:gd name="connsiteX52" fmla="*/ 1393825 w 1877799"/>
                <a:gd name="connsiteY52" fmla="*/ 1079500 h 2552700"/>
                <a:gd name="connsiteX53" fmla="*/ 1412875 w 1877799"/>
                <a:gd name="connsiteY53" fmla="*/ 1054100 h 2552700"/>
                <a:gd name="connsiteX54" fmla="*/ 1463675 w 1877799"/>
                <a:gd name="connsiteY54" fmla="*/ 1044575 h 2552700"/>
                <a:gd name="connsiteX55" fmla="*/ 1498600 w 1877799"/>
                <a:gd name="connsiteY55" fmla="*/ 1003300 h 2552700"/>
                <a:gd name="connsiteX56" fmla="*/ 1495425 w 1877799"/>
                <a:gd name="connsiteY56" fmla="*/ 965200 h 2552700"/>
                <a:gd name="connsiteX57" fmla="*/ 1365250 w 1877799"/>
                <a:gd name="connsiteY57" fmla="*/ 781050 h 2552700"/>
                <a:gd name="connsiteX58" fmla="*/ 1355725 w 1877799"/>
                <a:gd name="connsiteY58" fmla="*/ 730250 h 2552700"/>
                <a:gd name="connsiteX59" fmla="*/ 1292225 w 1877799"/>
                <a:gd name="connsiteY59" fmla="*/ 692150 h 2552700"/>
                <a:gd name="connsiteX60" fmla="*/ 1270000 w 1877799"/>
                <a:gd name="connsiteY60" fmla="*/ 488950 h 2552700"/>
                <a:gd name="connsiteX61" fmla="*/ 1308100 w 1877799"/>
                <a:gd name="connsiteY61" fmla="*/ 400050 h 2552700"/>
                <a:gd name="connsiteX62" fmla="*/ 1368425 w 1877799"/>
                <a:gd name="connsiteY62" fmla="*/ 314325 h 2552700"/>
                <a:gd name="connsiteX63" fmla="*/ 1371600 w 1877799"/>
                <a:gd name="connsiteY63" fmla="*/ 225425 h 2552700"/>
                <a:gd name="connsiteX64" fmla="*/ 1276350 w 1877799"/>
                <a:gd name="connsiteY64" fmla="*/ 219075 h 2552700"/>
                <a:gd name="connsiteX65" fmla="*/ 1216025 w 1877799"/>
                <a:gd name="connsiteY65" fmla="*/ 31750 h 2552700"/>
                <a:gd name="connsiteX66" fmla="*/ 1146175 w 1877799"/>
                <a:gd name="connsiteY66" fmla="*/ 0 h 2552700"/>
                <a:gd name="connsiteX67" fmla="*/ 1073150 w 1877799"/>
                <a:gd name="connsiteY67" fmla="*/ 38100 h 2552700"/>
                <a:gd name="connsiteX68" fmla="*/ 987425 w 1877799"/>
                <a:gd name="connsiteY68" fmla="*/ 57150 h 2552700"/>
                <a:gd name="connsiteX69" fmla="*/ 968375 w 1877799"/>
                <a:gd name="connsiteY69" fmla="*/ 107950 h 2552700"/>
                <a:gd name="connsiteX70" fmla="*/ 930275 w 1877799"/>
                <a:gd name="connsiteY70" fmla="*/ 101600 h 2552700"/>
                <a:gd name="connsiteX71" fmla="*/ 920750 w 1877799"/>
                <a:gd name="connsiteY71" fmla="*/ 171450 h 2552700"/>
                <a:gd name="connsiteX72" fmla="*/ 787400 w 1877799"/>
                <a:gd name="connsiteY72" fmla="*/ 187325 h 2552700"/>
                <a:gd name="connsiteX73" fmla="*/ 723900 w 1877799"/>
                <a:gd name="connsiteY73" fmla="*/ 203200 h 2552700"/>
                <a:gd name="connsiteX74" fmla="*/ 539750 w 1877799"/>
                <a:gd name="connsiteY74" fmla="*/ 263525 h 2552700"/>
                <a:gd name="connsiteX75" fmla="*/ 466725 w 1877799"/>
                <a:gd name="connsiteY75" fmla="*/ 244475 h 2552700"/>
                <a:gd name="connsiteX76" fmla="*/ 431800 w 1877799"/>
                <a:gd name="connsiteY76" fmla="*/ 247650 h 2552700"/>
                <a:gd name="connsiteX77" fmla="*/ 384175 w 1877799"/>
                <a:gd name="connsiteY77" fmla="*/ 206375 h 2552700"/>
                <a:gd name="connsiteX78" fmla="*/ 323850 w 1877799"/>
                <a:gd name="connsiteY78" fmla="*/ 257175 h 2552700"/>
                <a:gd name="connsiteX0" fmla="*/ 0 w 1925424"/>
                <a:gd name="connsiteY0" fmla="*/ 1990725 h 2552700"/>
                <a:gd name="connsiteX1" fmla="*/ 31750 w 1925424"/>
                <a:gd name="connsiteY1" fmla="*/ 2047875 h 2552700"/>
                <a:gd name="connsiteX2" fmla="*/ 127000 w 1925424"/>
                <a:gd name="connsiteY2" fmla="*/ 2041525 h 2552700"/>
                <a:gd name="connsiteX3" fmla="*/ 136525 w 1925424"/>
                <a:gd name="connsiteY3" fmla="*/ 2082800 h 2552700"/>
                <a:gd name="connsiteX4" fmla="*/ 171450 w 1925424"/>
                <a:gd name="connsiteY4" fmla="*/ 2082800 h 2552700"/>
                <a:gd name="connsiteX5" fmla="*/ 215900 w 1925424"/>
                <a:gd name="connsiteY5" fmla="*/ 2117725 h 2552700"/>
                <a:gd name="connsiteX6" fmla="*/ 190500 w 1925424"/>
                <a:gd name="connsiteY6" fmla="*/ 2149475 h 2552700"/>
                <a:gd name="connsiteX7" fmla="*/ 250825 w 1925424"/>
                <a:gd name="connsiteY7" fmla="*/ 2187575 h 2552700"/>
                <a:gd name="connsiteX8" fmla="*/ 250825 w 1925424"/>
                <a:gd name="connsiteY8" fmla="*/ 2251075 h 2552700"/>
                <a:gd name="connsiteX9" fmla="*/ 295275 w 1925424"/>
                <a:gd name="connsiteY9" fmla="*/ 2276475 h 2552700"/>
                <a:gd name="connsiteX10" fmla="*/ 327025 w 1925424"/>
                <a:gd name="connsiteY10" fmla="*/ 2339975 h 2552700"/>
                <a:gd name="connsiteX11" fmla="*/ 355600 w 1925424"/>
                <a:gd name="connsiteY11" fmla="*/ 2333625 h 2552700"/>
                <a:gd name="connsiteX12" fmla="*/ 393700 w 1925424"/>
                <a:gd name="connsiteY12" fmla="*/ 2374900 h 2552700"/>
                <a:gd name="connsiteX13" fmla="*/ 485775 w 1925424"/>
                <a:gd name="connsiteY13" fmla="*/ 2346325 h 2552700"/>
                <a:gd name="connsiteX14" fmla="*/ 577850 w 1925424"/>
                <a:gd name="connsiteY14" fmla="*/ 2508250 h 2552700"/>
                <a:gd name="connsiteX15" fmla="*/ 600075 w 1925424"/>
                <a:gd name="connsiteY15" fmla="*/ 2486025 h 2552700"/>
                <a:gd name="connsiteX16" fmla="*/ 625475 w 1925424"/>
                <a:gd name="connsiteY16" fmla="*/ 2520950 h 2552700"/>
                <a:gd name="connsiteX17" fmla="*/ 654050 w 1925424"/>
                <a:gd name="connsiteY17" fmla="*/ 2498725 h 2552700"/>
                <a:gd name="connsiteX18" fmla="*/ 673100 w 1925424"/>
                <a:gd name="connsiteY18" fmla="*/ 2543175 h 2552700"/>
                <a:gd name="connsiteX19" fmla="*/ 720725 w 1925424"/>
                <a:gd name="connsiteY19" fmla="*/ 2552700 h 2552700"/>
                <a:gd name="connsiteX20" fmla="*/ 807824 w 1925424"/>
                <a:gd name="connsiteY20" fmla="*/ 2373811 h 2552700"/>
                <a:gd name="connsiteX21" fmla="*/ 874499 w 1925424"/>
                <a:gd name="connsiteY21" fmla="*/ 2310311 h 2552700"/>
                <a:gd name="connsiteX22" fmla="*/ 985624 w 1925424"/>
                <a:gd name="connsiteY22" fmla="*/ 2278561 h 2552700"/>
                <a:gd name="connsiteX23" fmla="*/ 988799 w 1925424"/>
                <a:gd name="connsiteY23" fmla="*/ 2243636 h 2552700"/>
                <a:gd name="connsiteX24" fmla="*/ 1011024 w 1925424"/>
                <a:gd name="connsiteY24" fmla="*/ 2205536 h 2552700"/>
                <a:gd name="connsiteX25" fmla="*/ 1042774 w 1925424"/>
                <a:gd name="connsiteY25" fmla="*/ 2221411 h 2552700"/>
                <a:gd name="connsiteX26" fmla="*/ 1084049 w 1925424"/>
                <a:gd name="connsiteY26" fmla="*/ 2167436 h 2552700"/>
                <a:gd name="connsiteX27" fmla="*/ 1096749 w 1925424"/>
                <a:gd name="connsiteY27" fmla="*/ 2142036 h 2552700"/>
                <a:gd name="connsiteX28" fmla="*/ 1153899 w 1925424"/>
                <a:gd name="connsiteY28" fmla="*/ 2161086 h 2552700"/>
                <a:gd name="connsiteX29" fmla="*/ 1185649 w 1925424"/>
                <a:gd name="connsiteY29" fmla="*/ 2196011 h 2552700"/>
                <a:gd name="connsiteX30" fmla="*/ 1172949 w 1925424"/>
                <a:gd name="connsiteY30" fmla="*/ 2237286 h 2552700"/>
                <a:gd name="connsiteX31" fmla="*/ 1239624 w 1925424"/>
                <a:gd name="connsiteY31" fmla="*/ 2227761 h 2552700"/>
                <a:gd name="connsiteX32" fmla="*/ 1220574 w 1925424"/>
                <a:gd name="connsiteY32" fmla="*/ 2183311 h 2552700"/>
                <a:gd name="connsiteX33" fmla="*/ 1233274 w 1925424"/>
                <a:gd name="connsiteY33" fmla="*/ 2135686 h 2552700"/>
                <a:gd name="connsiteX34" fmla="*/ 1261849 w 1925424"/>
                <a:gd name="connsiteY34" fmla="*/ 2138861 h 2552700"/>
                <a:gd name="connsiteX35" fmla="*/ 1312649 w 1925424"/>
                <a:gd name="connsiteY35" fmla="*/ 2056311 h 2552700"/>
                <a:gd name="connsiteX36" fmla="*/ 1388849 w 1925424"/>
                <a:gd name="connsiteY36" fmla="*/ 2119811 h 2552700"/>
                <a:gd name="connsiteX37" fmla="*/ 1376149 w 1925424"/>
                <a:gd name="connsiteY37" fmla="*/ 2173786 h 2552700"/>
                <a:gd name="connsiteX38" fmla="*/ 1436474 w 1925424"/>
                <a:gd name="connsiteY38" fmla="*/ 2186486 h 2552700"/>
                <a:gd name="connsiteX39" fmla="*/ 1509499 w 1925424"/>
                <a:gd name="connsiteY39" fmla="*/ 2237286 h 2552700"/>
                <a:gd name="connsiteX40" fmla="*/ 1572999 w 1925424"/>
                <a:gd name="connsiteY40" fmla="*/ 2221411 h 2552700"/>
                <a:gd name="connsiteX41" fmla="*/ 1607924 w 1925424"/>
                <a:gd name="connsiteY41" fmla="*/ 2246811 h 2552700"/>
                <a:gd name="connsiteX42" fmla="*/ 1693649 w 1925424"/>
                <a:gd name="connsiteY42" fmla="*/ 2243636 h 2552700"/>
                <a:gd name="connsiteX43" fmla="*/ 1766674 w 1925424"/>
                <a:gd name="connsiteY43" fmla="*/ 2272211 h 2552700"/>
                <a:gd name="connsiteX44" fmla="*/ 1788899 w 1925424"/>
                <a:gd name="connsiteY44" fmla="*/ 2338886 h 2552700"/>
                <a:gd name="connsiteX45" fmla="*/ 1877799 w 1925424"/>
                <a:gd name="connsiteY45" fmla="*/ 2310311 h 2552700"/>
                <a:gd name="connsiteX46" fmla="*/ 1925424 w 1925424"/>
                <a:gd name="connsiteY46" fmla="*/ 2348411 h 2552700"/>
                <a:gd name="connsiteX47" fmla="*/ 1717675 w 1925424"/>
                <a:gd name="connsiteY47" fmla="*/ 1616075 h 2552700"/>
                <a:gd name="connsiteX48" fmla="*/ 1725400 w 1925424"/>
                <a:gd name="connsiteY48" fmla="*/ 1605461 h 2552700"/>
                <a:gd name="connsiteX49" fmla="*/ 1647825 w 1925424"/>
                <a:gd name="connsiteY49" fmla="*/ 1435100 h 2552700"/>
                <a:gd name="connsiteX50" fmla="*/ 1549400 w 1925424"/>
                <a:gd name="connsiteY50" fmla="*/ 1292225 h 2552700"/>
                <a:gd name="connsiteX51" fmla="*/ 1476375 w 1925424"/>
                <a:gd name="connsiteY51" fmla="*/ 1289050 h 2552700"/>
                <a:gd name="connsiteX52" fmla="*/ 1393825 w 1925424"/>
                <a:gd name="connsiteY52" fmla="*/ 1079500 h 2552700"/>
                <a:gd name="connsiteX53" fmla="*/ 1412875 w 1925424"/>
                <a:gd name="connsiteY53" fmla="*/ 1054100 h 2552700"/>
                <a:gd name="connsiteX54" fmla="*/ 1463675 w 1925424"/>
                <a:gd name="connsiteY54" fmla="*/ 1044575 h 2552700"/>
                <a:gd name="connsiteX55" fmla="*/ 1498600 w 1925424"/>
                <a:gd name="connsiteY55" fmla="*/ 1003300 h 2552700"/>
                <a:gd name="connsiteX56" fmla="*/ 1495425 w 1925424"/>
                <a:gd name="connsiteY56" fmla="*/ 965200 h 2552700"/>
                <a:gd name="connsiteX57" fmla="*/ 1365250 w 1925424"/>
                <a:gd name="connsiteY57" fmla="*/ 781050 h 2552700"/>
                <a:gd name="connsiteX58" fmla="*/ 1355725 w 1925424"/>
                <a:gd name="connsiteY58" fmla="*/ 730250 h 2552700"/>
                <a:gd name="connsiteX59" fmla="*/ 1292225 w 1925424"/>
                <a:gd name="connsiteY59" fmla="*/ 692150 h 2552700"/>
                <a:gd name="connsiteX60" fmla="*/ 1270000 w 1925424"/>
                <a:gd name="connsiteY60" fmla="*/ 488950 h 2552700"/>
                <a:gd name="connsiteX61" fmla="*/ 1308100 w 1925424"/>
                <a:gd name="connsiteY61" fmla="*/ 400050 h 2552700"/>
                <a:gd name="connsiteX62" fmla="*/ 1368425 w 1925424"/>
                <a:gd name="connsiteY62" fmla="*/ 314325 h 2552700"/>
                <a:gd name="connsiteX63" fmla="*/ 1371600 w 1925424"/>
                <a:gd name="connsiteY63" fmla="*/ 225425 h 2552700"/>
                <a:gd name="connsiteX64" fmla="*/ 1276350 w 1925424"/>
                <a:gd name="connsiteY64" fmla="*/ 219075 h 2552700"/>
                <a:gd name="connsiteX65" fmla="*/ 1216025 w 1925424"/>
                <a:gd name="connsiteY65" fmla="*/ 31750 h 2552700"/>
                <a:gd name="connsiteX66" fmla="*/ 1146175 w 1925424"/>
                <a:gd name="connsiteY66" fmla="*/ 0 h 2552700"/>
                <a:gd name="connsiteX67" fmla="*/ 1073150 w 1925424"/>
                <a:gd name="connsiteY67" fmla="*/ 38100 h 2552700"/>
                <a:gd name="connsiteX68" fmla="*/ 987425 w 1925424"/>
                <a:gd name="connsiteY68" fmla="*/ 57150 h 2552700"/>
                <a:gd name="connsiteX69" fmla="*/ 968375 w 1925424"/>
                <a:gd name="connsiteY69" fmla="*/ 107950 h 2552700"/>
                <a:gd name="connsiteX70" fmla="*/ 930275 w 1925424"/>
                <a:gd name="connsiteY70" fmla="*/ 101600 h 2552700"/>
                <a:gd name="connsiteX71" fmla="*/ 920750 w 1925424"/>
                <a:gd name="connsiteY71" fmla="*/ 171450 h 2552700"/>
                <a:gd name="connsiteX72" fmla="*/ 787400 w 1925424"/>
                <a:gd name="connsiteY72" fmla="*/ 187325 h 2552700"/>
                <a:gd name="connsiteX73" fmla="*/ 723900 w 1925424"/>
                <a:gd name="connsiteY73" fmla="*/ 203200 h 2552700"/>
                <a:gd name="connsiteX74" fmla="*/ 539750 w 1925424"/>
                <a:gd name="connsiteY74" fmla="*/ 263525 h 2552700"/>
                <a:gd name="connsiteX75" fmla="*/ 466725 w 1925424"/>
                <a:gd name="connsiteY75" fmla="*/ 244475 h 2552700"/>
                <a:gd name="connsiteX76" fmla="*/ 431800 w 1925424"/>
                <a:gd name="connsiteY76" fmla="*/ 247650 h 2552700"/>
                <a:gd name="connsiteX77" fmla="*/ 384175 w 1925424"/>
                <a:gd name="connsiteY77" fmla="*/ 206375 h 2552700"/>
                <a:gd name="connsiteX78" fmla="*/ 323850 w 1925424"/>
                <a:gd name="connsiteY78" fmla="*/ 257175 h 2552700"/>
                <a:gd name="connsiteX0" fmla="*/ 0 w 1925424"/>
                <a:gd name="connsiteY0" fmla="*/ 1990725 h 2552700"/>
                <a:gd name="connsiteX1" fmla="*/ 31750 w 1925424"/>
                <a:gd name="connsiteY1" fmla="*/ 2047875 h 2552700"/>
                <a:gd name="connsiteX2" fmla="*/ 127000 w 1925424"/>
                <a:gd name="connsiteY2" fmla="*/ 2041525 h 2552700"/>
                <a:gd name="connsiteX3" fmla="*/ 136525 w 1925424"/>
                <a:gd name="connsiteY3" fmla="*/ 2082800 h 2552700"/>
                <a:gd name="connsiteX4" fmla="*/ 171450 w 1925424"/>
                <a:gd name="connsiteY4" fmla="*/ 2082800 h 2552700"/>
                <a:gd name="connsiteX5" fmla="*/ 215900 w 1925424"/>
                <a:gd name="connsiteY5" fmla="*/ 2117725 h 2552700"/>
                <a:gd name="connsiteX6" fmla="*/ 190500 w 1925424"/>
                <a:gd name="connsiteY6" fmla="*/ 2149475 h 2552700"/>
                <a:gd name="connsiteX7" fmla="*/ 250825 w 1925424"/>
                <a:gd name="connsiteY7" fmla="*/ 2187575 h 2552700"/>
                <a:gd name="connsiteX8" fmla="*/ 250825 w 1925424"/>
                <a:gd name="connsiteY8" fmla="*/ 2251075 h 2552700"/>
                <a:gd name="connsiteX9" fmla="*/ 295275 w 1925424"/>
                <a:gd name="connsiteY9" fmla="*/ 2276475 h 2552700"/>
                <a:gd name="connsiteX10" fmla="*/ 327025 w 1925424"/>
                <a:gd name="connsiteY10" fmla="*/ 2339975 h 2552700"/>
                <a:gd name="connsiteX11" fmla="*/ 355600 w 1925424"/>
                <a:gd name="connsiteY11" fmla="*/ 2333625 h 2552700"/>
                <a:gd name="connsiteX12" fmla="*/ 393700 w 1925424"/>
                <a:gd name="connsiteY12" fmla="*/ 2374900 h 2552700"/>
                <a:gd name="connsiteX13" fmla="*/ 485775 w 1925424"/>
                <a:gd name="connsiteY13" fmla="*/ 2346325 h 2552700"/>
                <a:gd name="connsiteX14" fmla="*/ 577850 w 1925424"/>
                <a:gd name="connsiteY14" fmla="*/ 2508250 h 2552700"/>
                <a:gd name="connsiteX15" fmla="*/ 600075 w 1925424"/>
                <a:gd name="connsiteY15" fmla="*/ 2486025 h 2552700"/>
                <a:gd name="connsiteX16" fmla="*/ 625475 w 1925424"/>
                <a:gd name="connsiteY16" fmla="*/ 2520950 h 2552700"/>
                <a:gd name="connsiteX17" fmla="*/ 654050 w 1925424"/>
                <a:gd name="connsiteY17" fmla="*/ 2498725 h 2552700"/>
                <a:gd name="connsiteX18" fmla="*/ 673100 w 1925424"/>
                <a:gd name="connsiteY18" fmla="*/ 2543175 h 2552700"/>
                <a:gd name="connsiteX19" fmla="*/ 720725 w 1925424"/>
                <a:gd name="connsiteY19" fmla="*/ 2552700 h 2552700"/>
                <a:gd name="connsiteX20" fmla="*/ 807824 w 1925424"/>
                <a:gd name="connsiteY20" fmla="*/ 2373811 h 2552700"/>
                <a:gd name="connsiteX21" fmla="*/ 874499 w 1925424"/>
                <a:gd name="connsiteY21" fmla="*/ 2310311 h 2552700"/>
                <a:gd name="connsiteX22" fmla="*/ 985624 w 1925424"/>
                <a:gd name="connsiteY22" fmla="*/ 2278561 h 2552700"/>
                <a:gd name="connsiteX23" fmla="*/ 988799 w 1925424"/>
                <a:gd name="connsiteY23" fmla="*/ 2243636 h 2552700"/>
                <a:gd name="connsiteX24" fmla="*/ 1011024 w 1925424"/>
                <a:gd name="connsiteY24" fmla="*/ 2205536 h 2552700"/>
                <a:gd name="connsiteX25" fmla="*/ 1042774 w 1925424"/>
                <a:gd name="connsiteY25" fmla="*/ 2221411 h 2552700"/>
                <a:gd name="connsiteX26" fmla="*/ 1084049 w 1925424"/>
                <a:gd name="connsiteY26" fmla="*/ 2167436 h 2552700"/>
                <a:gd name="connsiteX27" fmla="*/ 1096749 w 1925424"/>
                <a:gd name="connsiteY27" fmla="*/ 2142036 h 2552700"/>
                <a:gd name="connsiteX28" fmla="*/ 1153899 w 1925424"/>
                <a:gd name="connsiteY28" fmla="*/ 2161086 h 2552700"/>
                <a:gd name="connsiteX29" fmla="*/ 1185649 w 1925424"/>
                <a:gd name="connsiteY29" fmla="*/ 2196011 h 2552700"/>
                <a:gd name="connsiteX30" fmla="*/ 1172949 w 1925424"/>
                <a:gd name="connsiteY30" fmla="*/ 2237286 h 2552700"/>
                <a:gd name="connsiteX31" fmla="*/ 1239624 w 1925424"/>
                <a:gd name="connsiteY31" fmla="*/ 2227761 h 2552700"/>
                <a:gd name="connsiteX32" fmla="*/ 1220574 w 1925424"/>
                <a:gd name="connsiteY32" fmla="*/ 2183311 h 2552700"/>
                <a:gd name="connsiteX33" fmla="*/ 1233274 w 1925424"/>
                <a:gd name="connsiteY33" fmla="*/ 2135686 h 2552700"/>
                <a:gd name="connsiteX34" fmla="*/ 1261849 w 1925424"/>
                <a:gd name="connsiteY34" fmla="*/ 2138861 h 2552700"/>
                <a:gd name="connsiteX35" fmla="*/ 1312649 w 1925424"/>
                <a:gd name="connsiteY35" fmla="*/ 2056311 h 2552700"/>
                <a:gd name="connsiteX36" fmla="*/ 1388849 w 1925424"/>
                <a:gd name="connsiteY36" fmla="*/ 2119811 h 2552700"/>
                <a:gd name="connsiteX37" fmla="*/ 1376149 w 1925424"/>
                <a:gd name="connsiteY37" fmla="*/ 2173786 h 2552700"/>
                <a:gd name="connsiteX38" fmla="*/ 1436474 w 1925424"/>
                <a:gd name="connsiteY38" fmla="*/ 2186486 h 2552700"/>
                <a:gd name="connsiteX39" fmla="*/ 1509499 w 1925424"/>
                <a:gd name="connsiteY39" fmla="*/ 2237286 h 2552700"/>
                <a:gd name="connsiteX40" fmla="*/ 1572999 w 1925424"/>
                <a:gd name="connsiteY40" fmla="*/ 2221411 h 2552700"/>
                <a:gd name="connsiteX41" fmla="*/ 1607924 w 1925424"/>
                <a:gd name="connsiteY41" fmla="*/ 2246811 h 2552700"/>
                <a:gd name="connsiteX42" fmla="*/ 1693649 w 1925424"/>
                <a:gd name="connsiteY42" fmla="*/ 2243636 h 2552700"/>
                <a:gd name="connsiteX43" fmla="*/ 1766674 w 1925424"/>
                <a:gd name="connsiteY43" fmla="*/ 2272211 h 2552700"/>
                <a:gd name="connsiteX44" fmla="*/ 1788899 w 1925424"/>
                <a:gd name="connsiteY44" fmla="*/ 2338886 h 2552700"/>
                <a:gd name="connsiteX45" fmla="*/ 1877799 w 1925424"/>
                <a:gd name="connsiteY45" fmla="*/ 2310311 h 2552700"/>
                <a:gd name="connsiteX46" fmla="*/ 1925424 w 1925424"/>
                <a:gd name="connsiteY46" fmla="*/ 2348411 h 2552700"/>
                <a:gd name="connsiteX47" fmla="*/ 1925423 w 1925424"/>
                <a:gd name="connsiteY47" fmla="*/ 2354761 h 2552700"/>
                <a:gd name="connsiteX48" fmla="*/ 1717675 w 1925424"/>
                <a:gd name="connsiteY48" fmla="*/ 1616075 h 2552700"/>
                <a:gd name="connsiteX49" fmla="*/ 1725400 w 1925424"/>
                <a:gd name="connsiteY49" fmla="*/ 1605461 h 2552700"/>
                <a:gd name="connsiteX50" fmla="*/ 1647825 w 1925424"/>
                <a:gd name="connsiteY50" fmla="*/ 1435100 h 2552700"/>
                <a:gd name="connsiteX51" fmla="*/ 1549400 w 1925424"/>
                <a:gd name="connsiteY51" fmla="*/ 1292225 h 2552700"/>
                <a:gd name="connsiteX52" fmla="*/ 1476375 w 1925424"/>
                <a:gd name="connsiteY52" fmla="*/ 1289050 h 2552700"/>
                <a:gd name="connsiteX53" fmla="*/ 1393825 w 1925424"/>
                <a:gd name="connsiteY53" fmla="*/ 1079500 h 2552700"/>
                <a:gd name="connsiteX54" fmla="*/ 1412875 w 1925424"/>
                <a:gd name="connsiteY54" fmla="*/ 1054100 h 2552700"/>
                <a:gd name="connsiteX55" fmla="*/ 1463675 w 1925424"/>
                <a:gd name="connsiteY55" fmla="*/ 1044575 h 2552700"/>
                <a:gd name="connsiteX56" fmla="*/ 1498600 w 1925424"/>
                <a:gd name="connsiteY56" fmla="*/ 1003300 h 2552700"/>
                <a:gd name="connsiteX57" fmla="*/ 1495425 w 1925424"/>
                <a:gd name="connsiteY57" fmla="*/ 965200 h 2552700"/>
                <a:gd name="connsiteX58" fmla="*/ 1365250 w 1925424"/>
                <a:gd name="connsiteY58" fmla="*/ 781050 h 2552700"/>
                <a:gd name="connsiteX59" fmla="*/ 1355725 w 1925424"/>
                <a:gd name="connsiteY59" fmla="*/ 730250 h 2552700"/>
                <a:gd name="connsiteX60" fmla="*/ 1292225 w 1925424"/>
                <a:gd name="connsiteY60" fmla="*/ 692150 h 2552700"/>
                <a:gd name="connsiteX61" fmla="*/ 1270000 w 1925424"/>
                <a:gd name="connsiteY61" fmla="*/ 488950 h 2552700"/>
                <a:gd name="connsiteX62" fmla="*/ 1308100 w 1925424"/>
                <a:gd name="connsiteY62" fmla="*/ 400050 h 2552700"/>
                <a:gd name="connsiteX63" fmla="*/ 1368425 w 1925424"/>
                <a:gd name="connsiteY63" fmla="*/ 314325 h 2552700"/>
                <a:gd name="connsiteX64" fmla="*/ 1371600 w 1925424"/>
                <a:gd name="connsiteY64" fmla="*/ 225425 h 2552700"/>
                <a:gd name="connsiteX65" fmla="*/ 1276350 w 1925424"/>
                <a:gd name="connsiteY65" fmla="*/ 219075 h 2552700"/>
                <a:gd name="connsiteX66" fmla="*/ 1216025 w 1925424"/>
                <a:gd name="connsiteY66" fmla="*/ 31750 h 2552700"/>
                <a:gd name="connsiteX67" fmla="*/ 1146175 w 1925424"/>
                <a:gd name="connsiteY67" fmla="*/ 0 h 2552700"/>
                <a:gd name="connsiteX68" fmla="*/ 1073150 w 1925424"/>
                <a:gd name="connsiteY68" fmla="*/ 38100 h 2552700"/>
                <a:gd name="connsiteX69" fmla="*/ 987425 w 1925424"/>
                <a:gd name="connsiteY69" fmla="*/ 57150 h 2552700"/>
                <a:gd name="connsiteX70" fmla="*/ 968375 w 1925424"/>
                <a:gd name="connsiteY70" fmla="*/ 107950 h 2552700"/>
                <a:gd name="connsiteX71" fmla="*/ 930275 w 1925424"/>
                <a:gd name="connsiteY71" fmla="*/ 101600 h 2552700"/>
                <a:gd name="connsiteX72" fmla="*/ 920750 w 1925424"/>
                <a:gd name="connsiteY72" fmla="*/ 171450 h 2552700"/>
                <a:gd name="connsiteX73" fmla="*/ 787400 w 1925424"/>
                <a:gd name="connsiteY73" fmla="*/ 187325 h 2552700"/>
                <a:gd name="connsiteX74" fmla="*/ 723900 w 1925424"/>
                <a:gd name="connsiteY74" fmla="*/ 203200 h 2552700"/>
                <a:gd name="connsiteX75" fmla="*/ 539750 w 1925424"/>
                <a:gd name="connsiteY75" fmla="*/ 263525 h 2552700"/>
                <a:gd name="connsiteX76" fmla="*/ 466725 w 1925424"/>
                <a:gd name="connsiteY76" fmla="*/ 244475 h 2552700"/>
                <a:gd name="connsiteX77" fmla="*/ 431800 w 1925424"/>
                <a:gd name="connsiteY77" fmla="*/ 247650 h 2552700"/>
                <a:gd name="connsiteX78" fmla="*/ 384175 w 1925424"/>
                <a:gd name="connsiteY78" fmla="*/ 206375 h 2552700"/>
                <a:gd name="connsiteX79" fmla="*/ 323850 w 1925424"/>
                <a:gd name="connsiteY79" fmla="*/ 257175 h 2552700"/>
                <a:gd name="connsiteX0" fmla="*/ 0 w 1928598"/>
                <a:gd name="connsiteY0" fmla="*/ 1990725 h 2552700"/>
                <a:gd name="connsiteX1" fmla="*/ 31750 w 1928598"/>
                <a:gd name="connsiteY1" fmla="*/ 2047875 h 2552700"/>
                <a:gd name="connsiteX2" fmla="*/ 127000 w 1928598"/>
                <a:gd name="connsiteY2" fmla="*/ 2041525 h 2552700"/>
                <a:gd name="connsiteX3" fmla="*/ 136525 w 1928598"/>
                <a:gd name="connsiteY3" fmla="*/ 2082800 h 2552700"/>
                <a:gd name="connsiteX4" fmla="*/ 171450 w 1928598"/>
                <a:gd name="connsiteY4" fmla="*/ 2082800 h 2552700"/>
                <a:gd name="connsiteX5" fmla="*/ 215900 w 1928598"/>
                <a:gd name="connsiteY5" fmla="*/ 2117725 h 2552700"/>
                <a:gd name="connsiteX6" fmla="*/ 190500 w 1928598"/>
                <a:gd name="connsiteY6" fmla="*/ 2149475 h 2552700"/>
                <a:gd name="connsiteX7" fmla="*/ 250825 w 1928598"/>
                <a:gd name="connsiteY7" fmla="*/ 2187575 h 2552700"/>
                <a:gd name="connsiteX8" fmla="*/ 250825 w 1928598"/>
                <a:gd name="connsiteY8" fmla="*/ 2251075 h 2552700"/>
                <a:gd name="connsiteX9" fmla="*/ 295275 w 1928598"/>
                <a:gd name="connsiteY9" fmla="*/ 2276475 h 2552700"/>
                <a:gd name="connsiteX10" fmla="*/ 327025 w 1928598"/>
                <a:gd name="connsiteY10" fmla="*/ 2339975 h 2552700"/>
                <a:gd name="connsiteX11" fmla="*/ 355600 w 1928598"/>
                <a:gd name="connsiteY11" fmla="*/ 2333625 h 2552700"/>
                <a:gd name="connsiteX12" fmla="*/ 393700 w 1928598"/>
                <a:gd name="connsiteY12" fmla="*/ 2374900 h 2552700"/>
                <a:gd name="connsiteX13" fmla="*/ 485775 w 1928598"/>
                <a:gd name="connsiteY13" fmla="*/ 2346325 h 2552700"/>
                <a:gd name="connsiteX14" fmla="*/ 577850 w 1928598"/>
                <a:gd name="connsiteY14" fmla="*/ 2508250 h 2552700"/>
                <a:gd name="connsiteX15" fmla="*/ 600075 w 1928598"/>
                <a:gd name="connsiteY15" fmla="*/ 2486025 h 2552700"/>
                <a:gd name="connsiteX16" fmla="*/ 625475 w 1928598"/>
                <a:gd name="connsiteY16" fmla="*/ 2520950 h 2552700"/>
                <a:gd name="connsiteX17" fmla="*/ 654050 w 1928598"/>
                <a:gd name="connsiteY17" fmla="*/ 2498725 h 2552700"/>
                <a:gd name="connsiteX18" fmla="*/ 673100 w 1928598"/>
                <a:gd name="connsiteY18" fmla="*/ 2543175 h 2552700"/>
                <a:gd name="connsiteX19" fmla="*/ 720725 w 1928598"/>
                <a:gd name="connsiteY19" fmla="*/ 2552700 h 2552700"/>
                <a:gd name="connsiteX20" fmla="*/ 807824 w 1928598"/>
                <a:gd name="connsiteY20" fmla="*/ 2373811 h 2552700"/>
                <a:gd name="connsiteX21" fmla="*/ 874499 w 1928598"/>
                <a:gd name="connsiteY21" fmla="*/ 2310311 h 2552700"/>
                <a:gd name="connsiteX22" fmla="*/ 985624 w 1928598"/>
                <a:gd name="connsiteY22" fmla="*/ 2278561 h 2552700"/>
                <a:gd name="connsiteX23" fmla="*/ 988799 w 1928598"/>
                <a:gd name="connsiteY23" fmla="*/ 2243636 h 2552700"/>
                <a:gd name="connsiteX24" fmla="*/ 1011024 w 1928598"/>
                <a:gd name="connsiteY24" fmla="*/ 2205536 h 2552700"/>
                <a:gd name="connsiteX25" fmla="*/ 1042774 w 1928598"/>
                <a:gd name="connsiteY25" fmla="*/ 2221411 h 2552700"/>
                <a:gd name="connsiteX26" fmla="*/ 1084049 w 1928598"/>
                <a:gd name="connsiteY26" fmla="*/ 2167436 h 2552700"/>
                <a:gd name="connsiteX27" fmla="*/ 1096749 w 1928598"/>
                <a:gd name="connsiteY27" fmla="*/ 2142036 h 2552700"/>
                <a:gd name="connsiteX28" fmla="*/ 1153899 w 1928598"/>
                <a:gd name="connsiteY28" fmla="*/ 2161086 h 2552700"/>
                <a:gd name="connsiteX29" fmla="*/ 1185649 w 1928598"/>
                <a:gd name="connsiteY29" fmla="*/ 2196011 h 2552700"/>
                <a:gd name="connsiteX30" fmla="*/ 1172949 w 1928598"/>
                <a:gd name="connsiteY30" fmla="*/ 2237286 h 2552700"/>
                <a:gd name="connsiteX31" fmla="*/ 1239624 w 1928598"/>
                <a:gd name="connsiteY31" fmla="*/ 2227761 h 2552700"/>
                <a:gd name="connsiteX32" fmla="*/ 1220574 w 1928598"/>
                <a:gd name="connsiteY32" fmla="*/ 2183311 h 2552700"/>
                <a:gd name="connsiteX33" fmla="*/ 1233274 w 1928598"/>
                <a:gd name="connsiteY33" fmla="*/ 2135686 h 2552700"/>
                <a:gd name="connsiteX34" fmla="*/ 1261849 w 1928598"/>
                <a:gd name="connsiteY34" fmla="*/ 2138861 h 2552700"/>
                <a:gd name="connsiteX35" fmla="*/ 1312649 w 1928598"/>
                <a:gd name="connsiteY35" fmla="*/ 2056311 h 2552700"/>
                <a:gd name="connsiteX36" fmla="*/ 1388849 w 1928598"/>
                <a:gd name="connsiteY36" fmla="*/ 2119811 h 2552700"/>
                <a:gd name="connsiteX37" fmla="*/ 1376149 w 1928598"/>
                <a:gd name="connsiteY37" fmla="*/ 2173786 h 2552700"/>
                <a:gd name="connsiteX38" fmla="*/ 1436474 w 1928598"/>
                <a:gd name="connsiteY38" fmla="*/ 2186486 h 2552700"/>
                <a:gd name="connsiteX39" fmla="*/ 1509499 w 1928598"/>
                <a:gd name="connsiteY39" fmla="*/ 2237286 h 2552700"/>
                <a:gd name="connsiteX40" fmla="*/ 1572999 w 1928598"/>
                <a:gd name="connsiteY40" fmla="*/ 2221411 h 2552700"/>
                <a:gd name="connsiteX41" fmla="*/ 1607924 w 1928598"/>
                <a:gd name="connsiteY41" fmla="*/ 2246811 h 2552700"/>
                <a:gd name="connsiteX42" fmla="*/ 1693649 w 1928598"/>
                <a:gd name="connsiteY42" fmla="*/ 2243636 h 2552700"/>
                <a:gd name="connsiteX43" fmla="*/ 1766674 w 1928598"/>
                <a:gd name="connsiteY43" fmla="*/ 2272211 h 2552700"/>
                <a:gd name="connsiteX44" fmla="*/ 1788899 w 1928598"/>
                <a:gd name="connsiteY44" fmla="*/ 2338886 h 2552700"/>
                <a:gd name="connsiteX45" fmla="*/ 1877799 w 1928598"/>
                <a:gd name="connsiteY45" fmla="*/ 2310311 h 2552700"/>
                <a:gd name="connsiteX46" fmla="*/ 1925424 w 1928598"/>
                <a:gd name="connsiteY46" fmla="*/ 2348411 h 2552700"/>
                <a:gd name="connsiteX47" fmla="*/ 1928598 w 1928598"/>
                <a:gd name="connsiteY47" fmla="*/ 2307136 h 2552700"/>
                <a:gd name="connsiteX48" fmla="*/ 1717675 w 1928598"/>
                <a:gd name="connsiteY48" fmla="*/ 1616075 h 2552700"/>
                <a:gd name="connsiteX49" fmla="*/ 1725400 w 1928598"/>
                <a:gd name="connsiteY49" fmla="*/ 1605461 h 2552700"/>
                <a:gd name="connsiteX50" fmla="*/ 1647825 w 1928598"/>
                <a:gd name="connsiteY50" fmla="*/ 1435100 h 2552700"/>
                <a:gd name="connsiteX51" fmla="*/ 1549400 w 1928598"/>
                <a:gd name="connsiteY51" fmla="*/ 1292225 h 2552700"/>
                <a:gd name="connsiteX52" fmla="*/ 1476375 w 1928598"/>
                <a:gd name="connsiteY52" fmla="*/ 1289050 h 2552700"/>
                <a:gd name="connsiteX53" fmla="*/ 1393825 w 1928598"/>
                <a:gd name="connsiteY53" fmla="*/ 1079500 h 2552700"/>
                <a:gd name="connsiteX54" fmla="*/ 1412875 w 1928598"/>
                <a:gd name="connsiteY54" fmla="*/ 1054100 h 2552700"/>
                <a:gd name="connsiteX55" fmla="*/ 1463675 w 1928598"/>
                <a:gd name="connsiteY55" fmla="*/ 1044575 h 2552700"/>
                <a:gd name="connsiteX56" fmla="*/ 1498600 w 1928598"/>
                <a:gd name="connsiteY56" fmla="*/ 1003300 h 2552700"/>
                <a:gd name="connsiteX57" fmla="*/ 1495425 w 1928598"/>
                <a:gd name="connsiteY57" fmla="*/ 965200 h 2552700"/>
                <a:gd name="connsiteX58" fmla="*/ 1365250 w 1928598"/>
                <a:gd name="connsiteY58" fmla="*/ 781050 h 2552700"/>
                <a:gd name="connsiteX59" fmla="*/ 1355725 w 1928598"/>
                <a:gd name="connsiteY59" fmla="*/ 730250 h 2552700"/>
                <a:gd name="connsiteX60" fmla="*/ 1292225 w 1928598"/>
                <a:gd name="connsiteY60" fmla="*/ 692150 h 2552700"/>
                <a:gd name="connsiteX61" fmla="*/ 1270000 w 1928598"/>
                <a:gd name="connsiteY61" fmla="*/ 488950 h 2552700"/>
                <a:gd name="connsiteX62" fmla="*/ 1308100 w 1928598"/>
                <a:gd name="connsiteY62" fmla="*/ 400050 h 2552700"/>
                <a:gd name="connsiteX63" fmla="*/ 1368425 w 1928598"/>
                <a:gd name="connsiteY63" fmla="*/ 314325 h 2552700"/>
                <a:gd name="connsiteX64" fmla="*/ 1371600 w 1928598"/>
                <a:gd name="connsiteY64" fmla="*/ 225425 h 2552700"/>
                <a:gd name="connsiteX65" fmla="*/ 1276350 w 1928598"/>
                <a:gd name="connsiteY65" fmla="*/ 219075 h 2552700"/>
                <a:gd name="connsiteX66" fmla="*/ 1216025 w 1928598"/>
                <a:gd name="connsiteY66" fmla="*/ 31750 h 2552700"/>
                <a:gd name="connsiteX67" fmla="*/ 1146175 w 1928598"/>
                <a:gd name="connsiteY67" fmla="*/ 0 h 2552700"/>
                <a:gd name="connsiteX68" fmla="*/ 1073150 w 1928598"/>
                <a:gd name="connsiteY68" fmla="*/ 38100 h 2552700"/>
                <a:gd name="connsiteX69" fmla="*/ 987425 w 1928598"/>
                <a:gd name="connsiteY69" fmla="*/ 57150 h 2552700"/>
                <a:gd name="connsiteX70" fmla="*/ 968375 w 1928598"/>
                <a:gd name="connsiteY70" fmla="*/ 107950 h 2552700"/>
                <a:gd name="connsiteX71" fmla="*/ 930275 w 1928598"/>
                <a:gd name="connsiteY71" fmla="*/ 101600 h 2552700"/>
                <a:gd name="connsiteX72" fmla="*/ 920750 w 1928598"/>
                <a:gd name="connsiteY72" fmla="*/ 171450 h 2552700"/>
                <a:gd name="connsiteX73" fmla="*/ 787400 w 1928598"/>
                <a:gd name="connsiteY73" fmla="*/ 187325 h 2552700"/>
                <a:gd name="connsiteX74" fmla="*/ 723900 w 1928598"/>
                <a:gd name="connsiteY74" fmla="*/ 203200 h 2552700"/>
                <a:gd name="connsiteX75" fmla="*/ 539750 w 1928598"/>
                <a:gd name="connsiteY75" fmla="*/ 263525 h 2552700"/>
                <a:gd name="connsiteX76" fmla="*/ 466725 w 1928598"/>
                <a:gd name="connsiteY76" fmla="*/ 244475 h 2552700"/>
                <a:gd name="connsiteX77" fmla="*/ 431800 w 1928598"/>
                <a:gd name="connsiteY77" fmla="*/ 247650 h 2552700"/>
                <a:gd name="connsiteX78" fmla="*/ 384175 w 1928598"/>
                <a:gd name="connsiteY78" fmla="*/ 206375 h 2552700"/>
                <a:gd name="connsiteX79" fmla="*/ 323850 w 1928598"/>
                <a:gd name="connsiteY79" fmla="*/ 257175 h 2552700"/>
                <a:gd name="connsiteX0" fmla="*/ 0 w 1928598"/>
                <a:gd name="connsiteY0" fmla="*/ 1990725 h 2552700"/>
                <a:gd name="connsiteX1" fmla="*/ 31750 w 1928598"/>
                <a:gd name="connsiteY1" fmla="*/ 2047875 h 2552700"/>
                <a:gd name="connsiteX2" fmla="*/ 127000 w 1928598"/>
                <a:gd name="connsiteY2" fmla="*/ 2041525 h 2552700"/>
                <a:gd name="connsiteX3" fmla="*/ 136525 w 1928598"/>
                <a:gd name="connsiteY3" fmla="*/ 2082800 h 2552700"/>
                <a:gd name="connsiteX4" fmla="*/ 171450 w 1928598"/>
                <a:gd name="connsiteY4" fmla="*/ 2082800 h 2552700"/>
                <a:gd name="connsiteX5" fmla="*/ 215900 w 1928598"/>
                <a:gd name="connsiteY5" fmla="*/ 2117725 h 2552700"/>
                <a:gd name="connsiteX6" fmla="*/ 190500 w 1928598"/>
                <a:gd name="connsiteY6" fmla="*/ 2149475 h 2552700"/>
                <a:gd name="connsiteX7" fmla="*/ 250825 w 1928598"/>
                <a:gd name="connsiteY7" fmla="*/ 2187575 h 2552700"/>
                <a:gd name="connsiteX8" fmla="*/ 250825 w 1928598"/>
                <a:gd name="connsiteY8" fmla="*/ 2251075 h 2552700"/>
                <a:gd name="connsiteX9" fmla="*/ 295275 w 1928598"/>
                <a:gd name="connsiteY9" fmla="*/ 2276475 h 2552700"/>
                <a:gd name="connsiteX10" fmla="*/ 327025 w 1928598"/>
                <a:gd name="connsiteY10" fmla="*/ 2339975 h 2552700"/>
                <a:gd name="connsiteX11" fmla="*/ 355600 w 1928598"/>
                <a:gd name="connsiteY11" fmla="*/ 2333625 h 2552700"/>
                <a:gd name="connsiteX12" fmla="*/ 393700 w 1928598"/>
                <a:gd name="connsiteY12" fmla="*/ 2374900 h 2552700"/>
                <a:gd name="connsiteX13" fmla="*/ 485775 w 1928598"/>
                <a:gd name="connsiteY13" fmla="*/ 2346325 h 2552700"/>
                <a:gd name="connsiteX14" fmla="*/ 577850 w 1928598"/>
                <a:gd name="connsiteY14" fmla="*/ 2508250 h 2552700"/>
                <a:gd name="connsiteX15" fmla="*/ 600075 w 1928598"/>
                <a:gd name="connsiteY15" fmla="*/ 2486025 h 2552700"/>
                <a:gd name="connsiteX16" fmla="*/ 625475 w 1928598"/>
                <a:gd name="connsiteY16" fmla="*/ 2520950 h 2552700"/>
                <a:gd name="connsiteX17" fmla="*/ 654050 w 1928598"/>
                <a:gd name="connsiteY17" fmla="*/ 2498725 h 2552700"/>
                <a:gd name="connsiteX18" fmla="*/ 673100 w 1928598"/>
                <a:gd name="connsiteY18" fmla="*/ 2543175 h 2552700"/>
                <a:gd name="connsiteX19" fmla="*/ 720725 w 1928598"/>
                <a:gd name="connsiteY19" fmla="*/ 2552700 h 2552700"/>
                <a:gd name="connsiteX20" fmla="*/ 807824 w 1928598"/>
                <a:gd name="connsiteY20" fmla="*/ 2373811 h 2552700"/>
                <a:gd name="connsiteX21" fmla="*/ 874499 w 1928598"/>
                <a:gd name="connsiteY21" fmla="*/ 2310311 h 2552700"/>
                <a:gd name="connsiteX22" fmla="*/ 985624 w 1928598"/>
                <a:gd name="connsiteY22" fmla="*/ 2278561 h 2552700"/>
                <a:gd name="connsiteX23" fmla="*/ 988799 w 1928598"/>
                <a:gd name="connsiteY23" fmla="*/ 2243636 h 2552700"/>
                <a:gd name="connsiteX24" fmla="*/ 1011024 w 1928598"/>
                <a:gd name="connsiteY24" fmla="*/ 2205536 h 2552700"/>
                <a:gd name="connsiteX25" fmla="*/ 1042774 w 1928598"/>
                <a:gd name="connsiteY25" fmla="*/ 2221411 h 2552700"/>
                <a:gd name="connsiteX26" fmla="*/ 1084049 w 1928598"/>
                <a:gd name="connsiteY26" fmla="*/ 2167436 h 2552700"/>
                <a:gd name="connsiteX27" fmla="*/ 1096749 w 1928598"/>
                <a:gd name="connsiteY27" fmla="*/ 2142036 h 2552700"/>
                <a:gd name="connsiteX28" fmla="*/ 1153899 w 1928598"/>
                <a:gd name="connsiteY28" fmla="*/ 2161086 h 2552700"/>
                <a:gd name="connsiteX29" fmla="*/ 1185649 w 1928598"/>
                <a:gd name="connsiteY29" fmla="*/ 2196011 h 2552700"/>
                <a:gd name="connsiteX30" fmla="*/ 1172949 w 1928598"/>
                <a:gd name="connsiteY30" fmla="*/ 2237286 h 2552700"/>
                <a:gd name="connsiteX31" fmla="*/ 1239624 w 1928598"/>
                <a:gd name="connsiteY31" fmla="*/ 2227761 h 2552700"/>
                <a:gd name="connsiteX32" fmla="*/ 1220574 w 1928598"/>
                <a:gd name="connsiteY32" fmla="*/ 2183311 h 2552700"/>
                <a:gd name="connsiteX33" fmla="*/ 1233274 w 1928598"/>
                <a:gd name="connsiteY33" fmla="*/ 2135686 h 2552700"/>
                <a:gd name="connsiteX34" fmla="*/ 1261849 w 1928598"/>
                <a:gd name="connsiteY34" fmla="*/ 2138861 h 2552700"/>
                <a:gd name="connsiteX35" fmla="*/ 1312649 w 1928598"/>
                <a:gd name="connsiteY35" fmla="*/ 2056311 h 2552700"/>
                <a:gd name="connsiteX36" fmla="*/ 1388849 w 1928598"/>
                <a:gd name="connsiteY36" fmla="*/ 2119811 h 2552700"/>
                <a:gd name="connsiteX37" fmla="*/ 1376149 w 1928598"/>
                <a:gd name="connsiteY37" fmla="*/ 2173786 h 2552700"/>
                <a:gd name="connsiteX38" fmla="*/ 1436474 w 1928598"/>
                <a:gd name="connsiteY38" fmla="*/ 2186486 h 2552700"/>
                <a:gd name="connsiteX39" fmla="*/ 1509499 w 1928598"/>
                <a:gd name="connsiteY39" fmla="*/ 2237286 h 2552700"/>
                <a:gd name="connsiteX40" fmla="*/ 1572999 w 1928598"/>
                <a:gd name="connsiteY40" fmla="*/ 2221411 h 2552700"/>
                <a:gd name="connsiteX41" fmla="*/ 1607924 w 1928598"/>
                <a:gd name="connsiteY41" fmla="*/ 2246811 h 2552700"/>
                <a:gd name="connsiteX42" fmla="*/ 1693649 w 1928598"/>
                <a:gd name="connsiteY42" fmla="*/ 2243636 h 2552700"/>
                <a:gd name="connsiteX43" fmla="*/ 1766674 w 1928598"/>
                <a:gd name="connsiteY43" fmla="*/ 2272211 h 2552700"/>
                <a:gd name="connsiteX44" fmla="*/ 1788899 w 1928598"/>
                <a:gd name="connsiteY44" fmla="*/ 2338886 h 2552700"/>
                <a:gd name="connsiteX45" fmla="*/ 1877799 w 1928598"/>
                <a:gd name="connsiteY45" fmla="*/ 2310311 h 2552700"/>
                <a:gd name="connsiteX46" fmla="*/ 1925424 w 1928598"/>
                <a:gd name="connsiteY46" fmla="*/ 2348411 h 2552700"/>
                <a:gd name="connsiteX47" fmla="*/ 1928598 w 1928598"/>
                <a:gd name="connsiteY47" fmla="*/ 2307136 h 2552700"/>
                <a:gd name="connsiteX48" fmla="*/ 1928598 w 1928598"/>
                <a:gd name="connsiteY48" fmla="*/ 2310311 h 2552700"/>
                <a:gd name="connsiteX49" fmla="*/ 1717675 w 1928598"/>
                <a:gd name="connsiteY49" fmla="*/ 1616075 h 2552700"/>
                <a:gd name="connsiteX50" fmla="*/ 1725400 w 1928598"/>
                <a:gd name="connsiteY50" fmla="*/ 1605461 h 2552700"/>
                <a:gd name="connsiteX51" fmla="*/ 1647825 w 1928598"/>
                <a:gd name="connsiteY51" fmla="*/ 1435100 h 2552700"/>
                <a:gd name="connsiteX52" fmla="*/ 1549400 w 1928598"/>
                <a:gd name="connsiteY52" fmla="*/ 1292225 h 2552700"/>
                <a:gd name="connsiteX53" fmla="*/ 1476375 w 1928598"/>
                <a:gd name="connsiteY53" fmla="*/ 1289050 h 2552700"/>
                <a:gd name="connsiteX54" fmla="*/ 1393825 w 1928598"/>
                <a:gd name="connsiteY54" fmla="*/ 1079500 h 2552700"/>
                <a:gd name="connsiteX55" fmla="*/ 1412875 w 1928598"/>
                <a:gd name="connsiteY55" fmla="*/ 1054100 h 2552700"/>
                <a:gd name="connsiteX56" fmla="*/ 1463675 w 1928598"/>
                <a:gd name="connsiteY56" fmla="*/ 1044575 h 2552700"/>
                <a:gd name="connsiteX57" fmla="*/ 1498600 w 1928598"/>
                <a:gd name="connsiteY57" fmla="*/ 1003300 h 2552700"/>
                <a:gd name="connsiteX58" fmla="*/ 1495425 w 1928598"/>
                <a:gd name="connsiteY58" fmla="*/ 965200 h 2552700"/>
                <a:gd name="connsiteX59" fmla="*/ 1365250 w 1928598"/>
                <a:gd name="connsiteY59" fmla="*/ 781050 h 2552700"/>
                <a:gd name="connsiteX60" fmla="*/ 1355725 w 1928598"/>
                <a:gd name="connsiteY60" fmla="*/ 730250 h 2552700"/>
                <a:gd name="connsiteX61" fmla="*/ 1292225 w 1928598"/>
                <a:gd name="connsiteY61" fmla="*/ 692150 h 2552700"/>
                <a:gd name="connsiteX62" fmla="*/ 1270000 w 1928598"/>
                <a:gd name="connsiteY62" fmla="*/ 488950 h 2552700"/>
                <a:gd name="connsiteX63" fmla="*/ 1308100 w 1928598"/>
                <a:gd name="connsiteY63" fmla="*/ 400050 h 2552700"/>
                <a:gd name="connsiteX64" fmla="*/ 1368425 w 1928598"/>
                <a:gd name="connsiteY64" fmla="*/ 314325 h 2552700"/>
                <a:gd name="connsiteX65" fmla="*/ 1371600 w 1928598"/>
                <a:gd name="connsiteY65" fmla="*/ 225425 h 2552700"/>
                <a:gd name="connsiteX66" fmla="*/ 1276350 w 1928598"/>
                <a:gd name="connsiteY66" fmla="*/ 219075 h 2552700"/>
                <a:gd name="connsiteX67" fmla="*/ 1216025 w 1928598"/>
                <a:gd name="connsiteY67" fmla="*/ 31750 h 2552700"/>
                <a:gd name="connsiteX68" fmla="*/ 1146175 w 1928598"/>
                <a:gd name="connsiteY68" fmla="*/ 0 h 2552700"/>
                <a:gd name="connsiteX69" fmla="*/ 1073150 w 1928598"/>
                <a:gd name="connsiteY69" fmla="*/ 38100 h 2552700"/>
                <a:gd name="connsiteX70" fmla="*/ 987425 w 1928598"/>
                <a:gd name="connsiteY70" fmla="*/ 57150 h 2552700"/>
                <a:gd name="connsiteX71" fmla="*/ 968375 w 1928598"/>
                <a:gd name="connsiteY71" fmla="*/ 107950 h 2552700"/>
                <a:gd name="connsiteX72" fmla="*/ 930275 w 1928598"/>
                <a:gd name="connsiteY72" fmla="*/ 101600 h 2552700"/>
                <a:gd name="connsiteX73" fmla="*/ 920750 w 1928598"/>
                <a:gd name="connsiteY73" fmla="*/ 171450 h 2552700"/>
                <a:gd name="connsiteX74" fmla="*/ 787400 w 1928598"/>
                <a:gd name="connsiteY74" fmla="*/ 187325 h 2552700"/>
                <a:gd name="connsiteX75" fmla="*/ 723900 w 1928598"/>
                <a:gd name="connsiteY75" fmla="*/ 203200 h 2552700"/>
                <a:gd name="connsiteX76" fmla="*/ 539750 w 1928598"/>
                <a:gd name="connsiteY76" fmla="*/ 263525 h 2552700"/>
                <a:gd name="connsiteX77" fmla="*/ 466725 w 1928598"/>
                <a:gd name="connsiteY77" fmla="*/ 244475 h 2552700"/>
                <a:gd name="connsiteX78" fmla="*/ 431800 w 1928598"/>
                <a:gd name="connsiteY78" fmla="*/ 247650 h 2552700"/>
                <a:gd name="connsiteX79" fmla="*/ 384175 w 1928598"/>
                <a:gd name="connsiteY79" fmla="*/ 206375 h 2552700"/>
                <a:gd name="connsiteX80" fmla="*/ 323850 w 1928598"/>
                <a:gd name="connsiteY80" fmla="*/ 257175 h 2552700"/>
                <a:gd name="connsiteX0" fmla="*/ 0 w 1928598"/>
                <a:gd name="connsiteY0" fmla="*/ 1990725 h 2552700"/>
                <a:gd name="connsiteX1" fmla="*/ 31750 w 1928598"/>
                <a:gd name="connsiteY1" fmla="*/ 2047875 h 2552700"/>
                <a:gd name="connsiteX2" fmla="*/ 127000 w 1928598"/>
                <a:gd name="connsiteY2" fmla="*/ 2041525 h 2552700"/>
                <a:gd name="connsiteX3" fmla="*/ 136525 w 1928598"/>
                <a:gd name="connsiteY3" fmla="*/ 2082800 h 2552700"/>
                <a:gd name="connsiteX4" fmla="*/ 171450 w 1928598"/>
                <a:gd name="connsiteY4" fmla="*/ 2082800 h 2552700"/>
                <a:gd name="connsiteX5" fmla="*/ 215900 w 1928598"/>
                <a:gd name="connsiteY5" fmla="*/ 2117725 h 2552700"/>
                <a:gd name="connsiteX6" fmla="*/ 190500 w 1928598"/>
                <a:gd name="connsiteY6" fmla="*/ 2149475 h 2552700"/>
                <a:gd name="connsiteX7" fmla="*/ 250825 w 1928598"/>
                <a:gd name="connsiteY7" fmla="*/ 2187575 h 2552700"/>
                <a:gd name="connsiteX8" fmla="*/ 250825 w 1928598"/>
                <a:gd name="connsiteY8" fmla="*/ 2251075 h 2552700"/>
                <a:gd name="connsiteX9" fmla="*/ 295275 w 1928598"/>
                <a:gd name="connsiteY9" fmla="*/ 2276475 h 2552700"/>
                <a:gd name="connsiteX10" fmla="*/ 327025 w 1928598"/>
                <a:gd name="connsiteY10" fmla="*/ 2339975 h 2552700"/>
                <a:gd name="connsiteX11" fmla="*/ 355600 w 1928598"/>
                <a:gd name="connsiteY11" fmla="*/ 2333625 h 2552700"/>
                <a:gd name="connsiteX12" fmla="*/ 393700 w 1928598"/>
                <a:gd name="connsiteY12" fmla="*/ 2374900 h 2552700"/>
                <a:gd name="connsiteX13" fmla="*/ 485775 w 1928598"/>
                <a:gd name="connsiteY13" fmla="*/ 2346325 h 2552700"/>
                <a:gd name="connsiteX14" fmla="*/ 577850 w 1928598"/>
                <a:gd name="connsiteY14" fmla="*/ 2508250 h 2552700"/>
                <a:gd name="connsiteX15" fmla="*/ 600075 w 1928598"/>
                <a:gd name="connsiteY15" fmla="*/ 2486025 h 2552700"/>
                <a:gd name="connsiteX16" fmla="*/ 625475 w 1928598"/>
                <a:gd name="connsiteY16" fmla="*/ 2520950 h 2552700"/>
                <a:gd name="connsiteX17" fmla="*/ 654050 w 1928598"/>
                <a:gd name="connsiteY17" fmla="*/ 2498725 h 2552700"/>
                <a:gd name="connsiteX18" fmla="*/ 673100 w 1928598"/>
                <a:gd name="connsiteY18" fmla="*/ 2543175 h 2552700"/>
                <a:gd name="connsiteX19" fmla="*/ 720725 w 1928598"/>
                <a:gd name="connsiteY19" fmla="*/ 2552700 h 2552700"/>
                <a:gd name="connsiteX20" fmla="*/ 807824 w 1928598"/>
                <a:gd name="connsiteY20" fmla="*/ 2373811 h 2552700"/>
                <a:gd name="connsiteX21" fmla="*/ 874499 w 1928598"/>
                <a:gd name="connsiteY21" fmla="*/ 2310311 h 2552700"/>
                <a:gd name="connsiteX22" fmla="*/ 985624 w 1928598"/>
                <a:gd name="connsiteY22" fmla="*/ 2278561 h 2552700"/>
                <a:gd name="connsiteX23" fmla="*/ 988799 w 1928598"/>
                <a:gd name="connsiteY23" fmla="*/ 2243636 h 2552700"/>
                <a:gd name="connsiteX24" fmla="*/ 1011024 w 1928598"/>
                <a:gd name="connsiteY24" fmla="*/ 2205536 h 2552700"/>
                <a:gd name="connsiteX25" fmla="*/ 1042774 w 1928598"/>
                <a:gd name="connsiteY25" fmla="*/ 2221411 h 2552700"/>
                <a:gd name="connsiteX26" fmla="*/ 1084049 w 1928598"/>
                <a:gd name="connsiteY26" fmla="*/ 2167436 h 2552700"/>
                <a:gd name="connsiteX27" fmla="*/ 1096749 w 1928598"/>
                <a:gd name="connsiteY27" fmla="*/ 2142036 h 2552700"/>
                <a:gd name="connsiteX28" fmla="*/ 1153899 w 1928598"/>
                <a:gd name="connsiteY28" fmla="*/ 2161086 h 2552700"/>
                <a:gd name="connsiteX29" fmla="*/ 1185649 w 1928598"/>
                <a:gd name="connsiteY29" fmla="*/ 2196011 h 2552700"/>
                <a:gd name="connsiteX30" fmla="*/ 1172949 w 1928598"/>
                <a:gd name="connsiteY30" fmla="*/ 2237286 h 2552700"/>
                <a:gd name="connsiteX31" fmla="*/ 1239624 w 1928598"/>
                <a:gd name="connsiteY31" fmla="*/ 2227761 h 2552700"/>
                <a:gd name="connsiteX32" fmla="*/ 1220574 w 1928598"/>
                <a:gd name="connsiteY32" fmla="*/ 2183311 h 2552700"/>
                <a:gd name="connsiteX33" fmla="*/ 1233274 w 1928598"/>
                <a:gd name="connsiteY33" fmla="*/ 2135686 h 2552700"/>
                <a:gd name="connsiteX34" fmla="*/ 1261849 w 1928598"/>
                <a:gd name="connsiteY34" fmla="*/ 2138861 h 2552700"/>
                <a:gd name="connsiteX35" fmla="*/ 1312649 w 1928598"/>
                <a:gd name="connsiteY35" fmla="*/ 2056311 h 2552700"/>
                <a:gd name="connsiteX36" fmla="*/ 1388849 w 1928598"/>
                <a:gd name="connsiteY36" fmla="*/ 2119811 h 2552700"/>
                <a:gd name="connsiteX37" fmla="*/ 1376149 w 1928598"/>
                <a:gd name="connsiteY37" fmla="*/ 2173786 h 2552700"/>
                <a:gd name="connsiteX38" fmla="*/ 1436474 w 1928598"/>
                <a:gd name="connsiteY38" fmla="*/ 2186486 h 2552700"/>
                <a:gd name="connsiteX39" fmla="*/ 1509499 w 1928598"/>
                <a:gd name="connsiteY39" fmla="*/ 2237286 h 2552700"/>
                <a:gd name="connsiteX40" fmla="*/ 1572999 w 1928598"/>
                <a:gd name="connsiteY40" fmla="*/ 2221411 h 2552700"/>
                <a:gd name="connsiteX41" fmla="*/ 1607924 w 1928598"/>
                <a:gd name="connsiteY41" fmla="*/ 2246811 h 2552700"/>
                <a:gd name="connsiteX42" fmla="*/ 1693649 w 1928598"/>
                <a:gd name="connsiteY42" fmla="*/ 2243636 h 2552700"/>
                <a:gd name="connsiteX43" fmla="*/ 1766674 w 1928598"/>
                <a:gd name="connsiteY43" fmla="*/ 2272211 h 2552700"/>
                <a:gd name="connsiteX44" fmla="*/ 1788899 w 1928598"/>
                <a:gd name="connsiteY44" fmla="*/ 2338886 h 2552700"/>
                <a:gd name="connsiteX45" fmla="*/ 1877799 w 1928598"/>
                <a:gd name="connsiteY45" fmla="*/ 2310311 h 2552700"/>
                <a:gd name="connsiteX46" fmla="*/ 1925424 w 1928598"/>
                <a:gd name="connsiteY46" fmla="*/ 2348411 h 2552700"/>
                <a:gd name="connsiteX47" fmla="*/ 1928598 w 1928598"/>
                <a:gd name="connsiteY47" fmla="*/ 2307136 h 2552700"/>
                <a:gd name="connsiteX48" fmla="*/ 1900023 w 1928598"/>
                <a:gd name="connsiteY48" fmla="*/ 2243636 h 2552700"/>
                <a:gd name="connsiteX49" fmla="*/ 1717675 w 1928598"/>
                <a:gd name="connsiteY49" fmla="*/ 1616075 h 2552700"/>
                <a:gd name="connsiteX50" fmla="*/ 1725400 w 1928598"/>
                <a:gd name="connsiteY50" fmla="*/ 1605461 h 2552700"/>
                <a:gd name="connsiteX51" fmla="*/ 1647825 w 1928598"/>
                <a:gd name="connsiteY51" fmla="*/ 1435100 h 2552700"/>
                <a:gd name="connsiteX52" fmla="*/ 1549400 w 1928598"/>
                <a:gd name="connsiteY52" fmla="*/ 1292225 h 2552700"/>
                <a:gd name="connsiteX53" fmla="*/ 1476375 w 1928598"/>
                <a:gd name="connsiteY53" fmla="*/ 1289050 h 2552700"/>
                <a:gd name="connsiteX54" fmla="*/ 1393825 w 1928598"/>
                <a:gd name="connsiteY54" fmla="*/ 1079500 h 2552700"/>
                <a:gd name="connsiteX55" fmla="*/ 1412875 w 1928598"/>
                <a:gd name="connsiteY55" fmla="*/ 1054100 h 2552700"/>
                <a:gd name="connsiteX56" fmla="*/ 1463675 w 1928598"/>
                <a:gd name="connsiteY56" fmla="*/ 1044575 h 2552700"/>
                <a:gd name="connsiteX57" fmla="*/ 1498600 w 1928598"/>
                <a:gd name="connsiteY57" fmla="*/ 1003300 h 2552700"/>
                <a:gd name="connsiteX58" fmla="*/ 1495425 w 1928598"/>
                <a:gd name="connsiteY58" fmla="*/ 965200 h 2552700"/>
                <a:gd name="connsiteX59" fmla="*/ 1365250 w 1928598"/>
                <a:gd name="connsiteY59" fmla="*/ 781050 h 2552700"/>
                <a:gd name="connsiteX60" fmla="*/ 1355725 w 1928598"/>
                <a:gd name="connsiteY60" fmla="*/ 730250 h 2552700"/>
                <a:gd name="connsiteX61" fmla="*/ 1292225 w 1928598"/>
                <a:gd name="connsiteY61" fmla="*/ 692150 h 2552700"/>
                <a:gd name="connsiteX62" fmla="*/ 1270000 w 1928598"/>
                <a:gd name="connsiteY62" fmla="*/ 488950 h 2552700"/>
                <a:gd name="connsiteX63" fmla="*/ 1308100 w 1928598"/>
                <a:gd name="connsiteY63" fmla="*/ 400050 h 2552700"/>
                <a:gd name="connsiteX64" fmla="*/ 1368425 w 1928598"/>
                <a:gd name="connsiteY64" fmla="*/ 314325 h 2552700"/>
                <a:gd name="connsiteX65" fmla="*/ 1371600 w 1928598"/>
                <a:gd name="connsiteY65" fmla="*/ 225425 h 2552700"/>
                <a:gd name="connsiteX66" fmla="*/ 1276350 w 1928598"/>
                <a:gd name="connsiteY66" fmla="*/ 219075 h 2552700"/>
                <a:gd name="connsiteX67" fmla="*/ 1216025 w 1928598"/>
                <a:gd name="connsiteY67" fmla="*/ 31750 h 2552700"/>
                <a:gd name="connsiteX68" fmla="*/ 1146175 w 1928598"/>
                <a:gd name="connsiteY68" fmla="*/ 0 h 2552700"/>
                <a:gd name="connsiteX69" fmla="*/ 1073150 w 1928598"/>
                <a:gd name="connsiteY69" fmla="*/ 38100 h 2552700"/>
                <a:gd name="connsiteX70" fmla="*/ 987425 w 1928598"/>
                <a:gd name="connsiteY70" fmla="*/ 57150 h 2552700"/>
                <a:gd name="connsiteX71" fmla="*/ 968375 w 1928598"/>
                <a:gd name="connsiteY71" fmla="*/ 107950 h 2552700"/>
                <a:gd name="connsiteX72" fmla="*/ 930275 w 1928598"/>
                <a:gd name="connsiteY72" fmla="*/ 101600 h 2552700"/>
                <a:gd name="connsiteX73" fmla="*/ 920750 w 1928598"/>
                <a:gd name="connsiteY73" fmla="*/ 171450 h 2552700"/>
                <a:gd name="connsiteX74" fmla="*/ 787400 w 1928598"/>
                <a:gd name="connsiteY74" fmla="*/ 187325 h 2552700"/>
                <a:gd name="connsiteX75" fmla="*/ 723900 w 1928598"/>
                <a:gd name="connsiteY75" fmla="*/ 203200 h 2552700"/>
                <a:gd name="connsiteX76" fmla="*/ 539750 w 1928598"/>
                <a:gd name="connsiteY76" fmla="*/ 263525 h 2552700"/>
                <a:gd name="connsiteX77" fmla="*/ 466725 w 1928598"/>
                <a:gd name="connsiteY77" fmla="*/ 244475 h 2552700"/>
                <a:gd name="connsiteX78" fmla="*/ 431800 w 1928598"/>
                <a:gd name="connsiteY78" fmla="*/ 247650 h 2552700"/>
                <a:gd name="connsiteX79" fmla="*/ 384175 w 1928598"/>
                <a:gd name="connsiteY79" fmla="*/ 206375 h 2552700"/>
                <a:gd name="connsiteX80" fmla="*/ 323850 w 1928598"/>
                <a:gd name="connsiteY80" fmla="*/ 257175 h 2552700"/>
                <a:gd name="connsiteX0" fmla="*/ 0 w 1928598"/>
                <a:gd name="connsiteY0" fmla="*/ 1990725 h 2552700"/>
                <a:gd name="connsiteX1" fmla="*/ 31750 w 1928598"/>
                <a:gd name="connsiteY1" fmla="*/ 2047875 h 2552700"/>
                <a:gd name="connsiteX2" fmla="*/ 127000 w 1928598"/>
                <a:gd name="connsiteY2" fmla="*/ 2041525 h 2552700"/>
                <a:gd name="connsiteX3" fmla="*/ 136525 w 1928598"/>
                <a:gd name="connsiteY3" fmla="*/ 2082800 h 2552700"/>
                <a:gd name="connsiteX4" fmla="*/ 171450 w 1928598"/>
                <a:gd name="connsiteY4" fmla="*/ 2082800 h 2552700"/>
                <a:gd name="connsiteX5" fmla="*/ 215900 w 1928598"/>
                <a:gd name="connsiteY5" fmla="*/ 2117725 h 2552700"/>
                <a:gd name="connsiteX6" fmla="*/ 190500 w 1928598"/>
                <a:gd name="connsiteY6" fmla="*/ 2149475 h 2552700"/>
                <a:gd name="connsiteX7" fmla="*/ 250825 w 1928598"/>
                <a:gd name="connsiteY7" fmla="*/ 2187575 h 2552700"/>
                <a:gd name="connsiteX8" fmla="*/ 250825 w 1928598"/>
                <a:gd name="connsiteY8" fmla="*/ 2251075 h 2552700"/>
                <a:gd name="connsiteX9" fmla="*/ 295275 w 1928598"/>
                <a:gd name="connsiteY9" fmla="*/ 2276475 h 2552700"/>
                <a:gd name="connsiteX10" fmla="*/ 327025 w 1928598"/>
                <a:gd name="connsiteY10" fmla="*/ 2339975 h 2552700"/>
                <a:gd name="connsiteX11" fmla="*/ 355600 w 1928598"/>
                <a:gd name="connsiteY11" fmla="*/ 2333625 h 2552700"/>
                <a:gd name="connsiteX12" fmla="*/ 393700 w 1928598"/>
                <a:gd name="connsiteY12" fmla="*/ 2374900 h 2552700"/>
                <a:gd name="connsiteX13" fmla="*/ 485775 w 1928598"/>
                <a:gd name="connsiteY13" fmla="*/ 2346325 h 2552700"/>
                <a:gd name="connsiteX14" fmla="*/ 577850 w 1928598"/>
                <a:gd name="connsiteY14" fmla="*/ 2508250 h 2552700"/>
                <a:gd name="connsiteX15" fmla="*/ 600075 w 1928598"/>
                <a:gd name="connsiteY15" fmla="*/ 2486025 h 2552700"/>
                <a:gd name="connsiteX16" fmla="*/ 625475 w 1928598"/>
                <a:gd name="connsiteY16" fmla="*/ 2520950 h 2552700"/>
                <a:gd name="connsiteX17" fmla="*/ 654050 w 1928598"/>
                <a:gd name="connsiteY17" fmla="*/ 2498725 h 2552700"/>
                <a:gd name="connsiteX18" fmla="*/ 673100 w 1928598"/>
                <a:gd name="connsiteY18" fmla="*/ 2543175 h 2552700"/>
                <a:gd name="connsiteX19" fmla="*/ 720725 w 1928598"/>
                <a:gd name="connsiteY19" fmla="*/ 2552700 h 2552700"/>
                <a:gd name="connsiteX20" fmla="*/ 807824 w 1928598"/>
                <a:gd name="connsiteY20" fmla="*/ 2373811 h 2552700"/>
                <a:gd name="connsiteX21" fmla="*/ 874499 w 1928598"/>
                <a:gd name="connsiteY21" fmla="*/ 2310311 h 2552700"/>
                <a:gd name="connsiteX22" fmla="*/ 985624 w 1928598"/>
                <a:gd name="connsiteY22" fmla="*/ 2278561 h 2552700"/>
                <a:gd name="connsiteX23" fmla="*/ 988799 w 1928598"/>
                <a:gd name="connsiteY23" fmla="*/ 2243636 h 2552700"/>
                <a:gd name="connsiteX24" fmla="*/ 1011024 w 1928598"/>
                <a:gd name="connsiteY24" fmla="*/ 2205536 h 2552700"/>
                <a:gd name="connsiteX25" fmla="*/ 1042774 w 1928598"/>
                <a:gd name="connsiteY25" fmla="*/ 2221411 h 2552700"/>
                <a:gd name="connsiteX26" fmla="*/ 1084049 w 1928598"/>
                <a:gd name="connsiteY26" fmla="*/ 2167436 h 2552700"/>
                <a:gd name="connsiteX27" fmla="*/ 1096749 w 1928598"/>
                <a:gd name="connsiteY27" fmla="*/ 2142036 h 2552700"/>
                <a:gd name="connsiteX28" fmla="*/ 1153899 w 1928598"/>
                <a:gd name="connsiteY28" fmla="*/ 2161086 h 2552700"/>
                <a:gd name="connsiteX29" fmla="*/ 1185649 w 1928598"/>
                <a:gd name="connsiteY29" fmla="*/ 2196011 h 2552700"/>
                <a:gd name="connsiteX30" fmla="*/ 1172949 w 1928598"/>
                <a:gd name="connsiteY30" fmla="*/ 2237286 h 2552700"/>
                <a:gd name="connsiteX31" fmla="*/ 1239624 w 1928598"/>
                <a:gd name="connsiteY31" fmla="*/ 2227761 h 2552700"/>
                <a:gd name="connsiteX32" fmla="*/ 1220574 w 1928598"/>
                <a:gd name="connsiteY32" fmla="*/ 2183311 h 2552700"/>
                <a:gd name="connsiteX33" fmla="*/ 1233274 w 1928598"/>
                <a:gd name="connsiteY33" fmla="*/ 2135686 h 2552700"/>
                <a:gd name="connsiteX34" fmla="*/ 1261849 w 1928598"/>
                <a:gd name="connsiteY34" fmla="*/ 2138861 h 2552700"/>
                <a:gd name="connsiteX35" fmla="*/ 1312649 w 1928598"/>
                <a:gd name="connsiteY35" fmla="*/ 2056311 h 2552700"/>
                <a:gd name="connsiteX36" fmla="*/ 1388849 w 1928598"/>
                <a:gd name="connsiteY36" fmla="*/ 2119811 h 2552700"/>
                <a:gd name="connsiteX37" fmla="*/ 1376149 w 1928598"/>
                <a:gd name="connsiteY37" fmla="*/ 2173786 h 2552700"/>
                <a:gd name="connsiteX38" fmla="*/ 1436474 w 1928598"/>
                <a:gd name="connsiteY38" fmla="*/ 2186486 h 2552700"/>
                <a:gd name="connsiteX39" fmla="*/ 1509499 w 1928598"/>
                <a:gd name="connsiteY39" fmla="*/ 2237286 h 2552700"/>
                <a:gd name="connsiteX40" fmla="*/ 1572999 w 1928598"/>
                <a:gd name="connsiteY40" fmla="*/ 2221411 h 2552700"/>
                <a:gd name="connsiteX41" fmla="*/ 1607924 w 1928598"/>
                <a:gd name="connsiteY41" fmla="*/ 2246811 h 2552700"/>
                <a:gd name="connsiteX42" fmla="*/ 1693649 w 1928598"/>
                <a:gd name="connsiteY42" fmla="*/ 2243636 h 2552700"/>
                <a:gd name="connsiteX43" fmla="*/ 1766674 w 1928598"/>
                <a:gd name="connsiteY43" fmla="*/ 2272211 h 2552700"/>
                <a:gd name="connsiteX44" fmla="*/ 1788899 w 1928598"/>
                <a:gd name="connsiteY44" fmla="*/ 2338886 h 2552700"/>
                <a:gd name="connsiteX45" fmla="*/ 1877799 w 1928598"/>
                <a:gd name="connsiteY45" fmla="*/ 2310311 h 2552700"/>
                <a:gd name="connsiteX46" fmla="*/ 1925424 w 1928598"/>
                <a:gd name="connsiteY46" fmla="*/ 2348411 h 2552700"/>
                <a:gd name="connsiteX47" fmla="*/ 1928598 w 1928598"/>
                <a:gd name="connsiteY47" fmla="*/ 2307136 h 2552700"/>
                <a:gd name="connsiteX48" fmla="*/ 1900023 w 1928598"/>
                <a:gd name="connsiteY48" fmla="*/ 2243636 h 2552700"/>
                <a:gd name="connsiteX49" fmla="*/ 1890498 w 1928598"/>
                <a:gd name="connsiteY49" fmla="*/ 2253161 h 2552700"/>
                <a:gd name="connsiteX50" fmla="*/ 1717675 w 1928598"/>
                <a:gd name="connsiteY50" fmla="*/ 1616075 h 2552700"/>
                <a:gd name="connsiteX51" fmla="*/ 1725400 w 1928598"/>
                <a:gd name="connsiteY51" fmla="*/ 1605461 h 2552700"/>
                <a:gd name="connsiteX52" fmla="*/ 1647825 w 1928598"/>
                <a:gd name="connsiteY52" fmla="*/ 1435100 h 2552700"/>
                <a:gd name="connsiteX53" fmla="*/ 1549400 w 1928598"/>
                <a:gd name="connsiteY53" fmla="*/ 1292225 h 2552700"/>
                <a:gd name="connsiteX54" fmla="*/ 1476375 w 1928598"/>
                <a:gd name="connsiteY54" fmla="*/ 1289050 h 2552700"/>
                <a:gd name="connsiteX55" fmla="*/ 1393825 w 1928598"/>
                <a:gd name="connsiteY55" fmla="*/ 1079500 h 2552700"/>
                <a:gd name="connsiteX56" fmla="*/ 1412875 w 1928598"/>
                <a:gd name="connsiteY56" fmla="*/ 1054100 h 2552700"/>
                <a:gd name="connsiteX57" fmla="*/ 1463675 w 1928598"/>
                <a:gd name="connsiteY57" fmla="*/ 1044575 h 2552700"/>
                <a:gd name="connsiteX58" fmla="*/ 1498600 w 1928598"/>
                <a:gd name="connsiteY58" fmla="*/ 1003300 h 2552700"/>
                <a:gd name="connsiteX59" fmla="*/ 1495425 w 1928598"/>
                <a:gd name="connsiteY59" fmla="*/ 965200 h 2552700"/>
                <a:gd name="connsiteX60" fmla="*/ 1365250 w 1928598"/>
                <a:gd name="connsiteY60" fmla="*/ 781050 h 2552700"/>
                <a:gd name="connsiteX61" fmla="*/ 1355725 w 1928598"/>
                <a:gd name="connsiteY61" fmla="*/ 730250 h 2552700"/>
                <a:gd name="connsiteX62" fmla="*/ 1292225 w 1928598"/>
                <a:gd name="connsiteY62" fmla="*/ 692150 h 2552700"/>
                <a:gd name="connsiteX63" fmla="*/ 1270000 w 1928598"/>
                <a:gd name="connsiteY63" fmla="*/ 488950 h 2552700"/>
                <a:gd name="connsiteX64" fmla="*/ 1308100 w 1928598"/>
                <a:gd name="connsiteY64" fmla="*/ 400050 h 2552700"/>
                <a:gd name="connsiteX65" fmla="*/ 1368425 w 1928598"/>
                <a:gd name="connsiteY65" fmla="*/ 314325 h 2552700"/>
                <a:gd name="connsiteX66" fmla="*/ 1371600 w 1928598"/>
                <a:gd name="connsiteY66" fmla="*/ 225425 h 2552700"/>
                <a:gd name="connsiteX67" fmla="*/ 1276350 w 1928598"/>
                <a:gd name="connsiteY67" fmla="*/ 219075 h 2552700"/>
                <a:gd name="connsiteX68" fmla="*/ 1216025 w 1928598"/>
                <a:gd name="connsiteY68" fmla="*/ 31750 h 2552700"/>
                <a:gd name="connsiteX69" fmla="*/ 1146175 w 1928598"/>
                <a:gd name="connsiteY69" fmla="*/ 0 h 2552700"/>
                <a:gd name="connsiteX70" fmla="*/ 1073150 w 1928598"/>
                <a:gd name="connsiteY70" fmla="*/ 38100 h 2552700"/>
                <a:gd name="connsiteX71" fmla="*/ 987425 w 1928598"/>
                <a:gd name="connsiteY71" fmla="*/ 57150 h 2552700"/>
                <a:gd name="connsiteX72" fmla="*/ 968375 w 1928598"/>
                <a:gd name="connsiteY72" fmla="*/ 107950 h 2552700"/>
                <a:gd name="connsiteX73" fmla="*/ 930275 w 1928598"/>
                <a:gd name="connsiteY73" fmla="*/ 101600 h 2552700"/>
                <a:gd name="connsiteX74" fmla="*/ 920750 w 1928598"/>
                <a:gd name="connsiteY74" fmla="*/ 171450 h 2552700"/>
                <a:gd name="connsiteX75" fmla="*/ 787400 w 1928598"/>
                <a:gd name="connsiteY75" fmla="*/ 187325 h 2552700"/>
                <a:gd name="connsiteX76" fmla="*/ 723900 w 1928598"/>
                <a:gd name="connsiteY76" fmla="*/ 203200 h 2552700"/>
                <a:gd name="connsiteX77" fmla="*/ 539750 w 1928598"/>
                <a:gd name="connsiteY77" fmla="*/ 263525 h 2552700"/>
                <a:gd name="connsiteX78" fmla="*/ 466725 w 1928598"/>
                <a:gd name="connsiteY78" fmla="*/ 244475 h 2552700"/>
                <a:gd name="connsiteX79" fmla="*/ 431800 w 1928598"/>
                <a:gd name="connsiteY79" fmla="*/ 247650 h 2552700"/>
                <a:gd name="connsiteX80" fmla="*/ 384175 w 1928598"/>
                <a:gd name="connsiteY80" fmla="*/ 206375 h 2552700"/>
                <a:gd name="connsiteX81" fmla="*/ 323850 w 1928598"/>
                <a:gd name="connsiteY81" fmla="*/ 257175 h 2552700"/>
                <a:gd name="connsiteX0" fmla="*/ 0 w 1960348"/>
                <a:gd name="connsiteY0" fmla="*/ 1990725 h 2552700"/>
                <a:gd name="connsiteX1" fmla="*/ 31750 w 1960348"/>
                <a:gd name="connsiteY1" fmla="*/ 2047875 h 2552700"/>
                <a:gd name="connsiteX2" fmla="*/ 127000 w 1960348"/>
                <a:gd name="connsiteY2" fmla="*/ 2041525 h 2552700"/>
                <a:gd name="connsiteX3" fmla="*/ 136525 w 1960348"/>
                <a:gd name="connsiteY3" fmla="*/ 2082800 h 2552700"/>
                <a:gd name="connsiteX4" fmla="*/ 171450 w 1960348"/>
                <a:gd name="connsiteY4" fmla="*/ 2082800 h 2552700"/>
                <a:gd name="connsiteX5" fmla="*/ 215900 w 1960348"/>
                <a:gd name="connsiteY5" fmla="*/ 2117725 h 2552700"/>
                <a:gd name="connsiteX6" fmla="*/ 190500 w 1960348"/>
                <a:gd name="connsiteY6" fmla="*/ 2149475 h 2552700"/>
                <a:gd name="connsiteX7" fmla="*/ 250825 w 1960348"/>
                <a:gd name="connsiteY7" fmla="*/ 2187575 h 2552700"/>
                <a:gd name="connsiteX8" fmla="*/ 250825 w 1960348"/>
                <a:gd name="connsiteY8" fmla="*/ 2251075 h 2552700"/>
                <a:gd name="connsiteX9" fmla="*/ 295275 w 1960348"/>
                <a:gd name="connsiteY9" fmla="*/ 2276475 h 2552700"/>
                <a:gd name="connsiteX10" fmla="*/ 327025 w 1960348"/>
                <a:gd name="connsiteY10" fmla="*/ 2339975 h 2552700"/>
                <a:gd name="connsiteX11" fmla="*/ 355600 w 1960348"/>
                <a:gd name="connsiteY11" fmla="*/ 2333625 h 2552700"/>
                <a:gd name="connsiteX12" fmla="*/ 393700 w 1960348"/>
                <a:gd name="connsiteY12" fmla="*/ 2374900 h 2552700"/>
                <a:gd name="connsiteX13" fmla="*/ 485775 w 1960348"/>
                <a:gd name="connsiteY13" fmla="*/ 2346325 h 2552700"/>
                <a:gd name="connsiteX14" fmla="*/ 577850 w 1960348"/>
                <a:gd name="connsiteY14" fmla="*/ 2508250 h 2552700"/>
                <a:gd name="connsiteX15" fmla="*/ 600075 w 1960348"/>
                <a:gd name="connsiteY15" fmla="*/ 2486025 h 2552700"/>
                <a:gd name="connsiteX16" fmla="*/ 625475 w 1960348"/>
                <a:gd name="connsiteY16" fmla="*/ 2520950 h 2552700"/>
                <a:gd name="connsiteX17" fmla="*/ 654050 w 1960348"/>
                <a:gd name="connsiteY17" fmla="*/ 2498725 h 2552700"/>
                <a:gd name="connsiteX18" fmla="*/ 673100 w 1960348"/>
                <a:gd name="connsiteY18" fmla="*/ 2543175 h 2552700"/>
                <a:gd name="connsiteX19" fmla="*/ 720725 w 1960348"/>
                <a:gd name="connsiteY19" fmla="*/ 2552700 h 2552700"/>
                <a:gd name="connsiteX20" fmla="*/ 807824 w 1960348"/>
                <a:gd name="connsiteY20" fmla="*/ 2373811 h 2552700"/>
                <a:gd name="connsiteX21" fmla="*/ 874499 w 1960348"/>
                <a:gd name="connsiteY21" fmla="*/ 2310311 h 2552700"/>
                <a:gd name="connsiteX22" fmla="*/ 985624 w 1960348"/>
                <a:gd name="connsiteY22" fmla="*/ 2278561 h 2552700"/>
                <a:gd name="connsiteX23" fmla="*/ 988799 w 1960348"/>
                <a:gd name="connsiteY23" fmla="*/ 2243636 h 2552700"/>
                <a:gd name="connsiteX24" fmla="*/ 1011024 w 1960348"/>
                <a:gd name="connsiteY24" fmla="*/ 2205536 h 2552700"/>
                <a:gd name="connsiteX25" fmla="*/ 1042774 w 1960348"/>
                <a:gd name="connsiteY25" fmla="*/ 2221411 h 2552700"/>
                <a:gd name="connsiteX26" fmla="*/ 1084049 w 1960348"/>
                <a:gd name="connsiteY26" fmla="*/ 2167436 h 2552700"/>
                <a:gd name="connsiteX27" fmla="*/ 1096749 w 1960348"/>
                <a:gd name="connsiteY27" fmla="*/ 2142036 h 2552700"/>
                <a:gd name="connsiteX28" fmla="*/ 1153899 w 1960348"/>
                <a:gd name="connsiteY28" fmla="*/ 2161086 h 2552700"/>
                <a:gd name="connsiteX29" fmla="*/ 1185649 w 1960348"/>
                <a:gd name="connsiteY29" fmla="*/ 2196011 h 2552700"/>
                <a:gd name="connsiteX30" fmla="*/ 1172949 w 1960348"/>
                <a:gd name="connsiteY30" fmla="*/ 2237286 h 2552700"/>
                <a:gd name="connsiteX31" fmla="*/ 1239624 w 1960348"/>
                <a:gd name="connsiteY31" fmla="*/ 2227761 h 2552700"/>
                <a:gd name="connsiteX32" fmla="*/ 1220574 w 1960348"/>
                <a:gd name="connsiteY32" fmla="*/ 2183311 h 2552700"/>
                <a:gd name="connsiteX33" fmla="*/ 1233274 w 1960348"/>
                <a:gd name="connsiteY33" fmla="*/ 2135686 h 2552700"/>
                <a:gd name="connsiteX34" fmla="*/ 1261849 w 1960348"/>
                <a:gd name="connsiteY34" fmla="*/ 2138861 h 2552700"/>
                <a:gd name="connsiteX35" fmla="*/ 1312649 w 1960348"/>
                <a:gd name="connsiteY35" fmla="*/ 2056311 h 2552700"/>
                <a:gd name="connsiteX36" fmla="*/ 1388849 w 1960348"/>
                <a:gd name="connsiteY36" fmla="*/ 2119811 h 2552700"/>
                <a:gd name="connsiteX37" fmla="*/ 1376149 w 1960348"/>
                <a:gd name="connsiteY37" fmla="*/ 2173786 h 2552700"/>
                <a:gd name="connsiteX38" fmla="*/ 1436474 w 1960348"/>
                <a:gd name="connsiteY38" fmla="*/ 2186486 h 2552700"/>
                <a:gd name="connsiteX39" fmla="*/ 1509499 w 1960348"/>
                <a:gd name="connsiteY39" fmla="*/ 2237286 h 2552700"/>
                <a:gd name="connsiteX40" fmla="*/ 1572999 w 1960348"/>
                <a:gd name="connsiteY40" fmla="*/ 2221411 h 2552700"/>
                <a:gd name="connsiteX41" fmla="*/ 1607924 w 1960348"/>
                <a:gd name="connsiteY41" fmla="*/ 2246811 h 2552700"/>
                <a:gd name="connsiteX42" fmla="*/ 1693649 w 1960348"/>
                <a:gd name="connsiteY42" fmla="*/ 2243636 h 2552700"/>
                <a:gd name="connsiteX43" fmla="*/ 1766674 w 1960348"/>
                <a:gd name="connsiteY43" fmla="*/ 2272211 h 2552700"/>
                <a:gd name="connsiteX44" fmla="*/ 1788899 w 1960348"/>
                <a:gd name="connsiteY44" fmla="*/ 2338886 h 2552700"/>
                <a:gd name="connsiteX45" fmla="*/ 1877799 w 1960348"/>
                <a:gd name="connsiteY45" fmla="*/ 2310311 h 2552700"/>
                <a:gd name="connsiteX46" fmla="*/ 1925424 w 1960348"/>
                <a:gd name="connsiteY46" fmla="*/ 2348411 h 2552700"/>
                <a:gd name="connsiteX47" fmla="*/ 1928598 w 1960348"/>
                <a:gd name="connsiteY47" fmla="*/ 2307136 h 2552700"/>
                <a:gd name="connsiteX48" fmla="*/ 1900023 w 1960348"/>
                <a:gd name="connsiteY48" fmla="*/ 2243636 h 2552700"/>
                <a:gd name="connsiteX49" fmla="*/ 1960348 w 1960348"/>
                <a:gd name="connsiteY49" fmla="*/ 2234111 h 2552700"/>
                <a:gd name="connsiteX50" fmla="*/ 1717675 w 1960348"/>
                <a:gd name="connsiteY50" fmla="*/ 1616075 h 2552700"/>
                <a:gd name="connsiteX51" fmla="*/ 1725400 w 1960348"/>
                <a:gd name="connsiteY51" fmla="*/ 1605461 h 2552700"/>
                <a:gd name="connsiteX52" fmla="*/ 1647825 w 1960348"/>
                <a:gd name="connsiteY52" fmla="*/ 1435100 h 2552700"/>
                <a:gd name="connsiteX53" fmla="*/ 1549400 w 1960348"/>
                <a:gd name="connsiteY53" fmla="*/ 1292225 h 2552700"/>
                <a:gd name="connsiteX54" fmla="*/ 1476375 w 1960348"/>
                <a:gd name="connsiteY54" fmla="*/ 1289050 h 2552700"/>
                <a:gd name="connsiteX55" fmla="*/ 1393825 w 1960348"/>
                <a:gd name="connsiteY55" fmla="*/ 1079500 h 2552700"/>
                <a:gd name="connsiteX56" fmla="*/ 1412875 w 1960348"/>
                <a:gd name="connsiteY56" fmla="*/ 1054100 h 2552700"/>
                <a:gd name="connsiteX57" fmla="*/ 1463675 w 1960348"/>
                <a:gd name="connsiteY57" fmla="*/ 1044575 h 2552700"/>
                <a:gd name="connsiteX58" fmla="*/ 1498600 w 1960348"/>
                <a:gd name="connsiteY58" fmla="*/ 1003300 h 2552700"/>
                <a:gd name="connsiteX59" fmla="*/ 1495425 w 1960348"/>
                <a:gd name="connsiteY59" fmla="*/ 965200 h 2552700"/>
                <a:gd name="connsiteX60" fmla="*/ 1365250 w 1960348"/>
                <a:gd name="connsiteY60" fmla="*/ 781050 h 2552700"/>
                <a:gd name="connsiteX61" fmla="*/ 1355725 w 1960348"/>
                <a:gd name="connsiteY61" fmla="*/ 730250 h 2552700"/>
                <a:gd name="connsiteX62" fmla="*/ 1292225 w 1960348"/>
                <a:gd name="connsiteY62" fmla="*/ 692150 h 2552700"/>
                <a:gd name="connsiteX63" fmla="*/ 1270000 w 1960348"/>
                <a:gd name="connsiteY63" fmla="*/ 488950 h 2552700"/>
                <a:gd name="connsiteX64" fmla="*/ 1308100 w 1960348"/>
                <a:gd name="connsiteY64" fmla="*/ 400050 h 2552700"/>
                <a:gd name="connsiteX65" fmla="*/ 1368425 w 1960348"/>
                <a:gd name="connsiteY65" fmla="*/ 314325 h 2552700"/>
                <a:gd name="connsiteX66" fmla="*/ 1371600 w 1960348"/>
                <a:gd name="connsiteY66" fmla="*/ 225425 h 2552700"/>
                <a:gd name="connsiteX67" fmla="*/ 1276350 w 1960348"/>
                <a:gd name="connsiteY67" fmla="*/ 219075 h 2552700"/>
                <a:gd name="connsiteX68" fmla="*/ 1216025 w 1960348"/>
                <a:gd name="connsiteY68" fmla="*/ 31750 h 2552700"/>
                <a:gd name="connsiteX69" fmla="*/ 1146175 w 1960348"/>
                <a:gd name="connsiteY69" fmla="*/ 0 h 2552700"/>
                <a:gd name="connsiteX70" fmla="*/ 1073150 w 1960348"/>
                <a:gd name="connsiteY70" fmla="*/ 38100 h 2552700"/>
                <a:gd name="connsiteX71" fmla="*/ 987425 w 1960348"/>
                <a:gd name="connsiteY71" fmla="*/ 57150 h 2552700"/>
                <a:gd name="connsiteX72" fmla="*/ 968375 w 1960348"/>
                <a:gd name="connsiteY72" fmla="*/ 107950 h 2552700"/>
                <a:gd name="connsiteX73" fmla="*/ 930275 w 1960348"/>
                <a:gd name="connsiteY73" fmla="*/ 101600 h 2552700"/>
                <a:gd name="connsiteX74" fmla="*/ 920750 w 1960348"/>
                <a:gd name="connsiteY74" fmla="*/ 171450 h 2552700"/>
                <a:gd name="connsiteX75" fmla="*/ 787400 w 1960348"/>
                <a:gd name="connsiteY75" fmla="*/ 187325 h 2552700"/>
                <a:gd name="connsiteX76" fmla="*/ 723900 w 1960348"/>
                <a:gd name="connsiteY76" fmla="*/ 203200 h 2552700"/>
                <a:gd name="connsiteX77" fmla="*/ 539750 w 1960348"/>
                <a:gd name="connsiteY77" fmla="*/ 263525 h 2552700"/>
                <a:gd name="connsiteX78" fmla="*/ 466725 w 1960348"/>
                <a:gd name="connsiteY78" fmla="*/ 244475 h 2552700"/>
                <a:gd name="connsiteX79" fmla="*/ 431800 w 1960348"/>
                <a:gd name="connsiteY79" fmla="*/ 247650 h 2552700"/>
                <a:gd name="connsiteX80" fmla="*/ 384175 w 1960348"/>
                <a:gd name="connsiteY80" fmla="*/ 206375 h 2552700"/>
                <a:gd name="connsiteX81" fmla="*/ 323850 w 1960348"/>
                <a:gd name="connsiteY81" fmla="*/ 257175 h 2552700"/>
                <a:gd name="connsiteX0" fmla="*/ 0 w 1960348"/>
                <a:gd name="connsiteY0" fmla="*/ 1990725 h 2552700"/>
                <a:gd name="connsiteX1" fmla="*/ 31750 w 1960348"/>
                <a:gd name="connsiteY1" fmla="*/ 2047875 h 2552700"/>
                <a:gd name="connsiteX2" fmla="*/ 127000 w 1960348"/>
                <a:gd name="connsiteY2" fmla="*/ 2041525 h 2552700"/>
                <a:gd name="connsiteX3" fmla="*/ 136525 w 1960348"/>
                <a:gd name="connsiteY3" fmla="*/ 2082800 h 2552700"/>
                <a:gd name="connsiteX4" fmla="*/ 171450 w 1960348"/>
                <a:gd name="connsiteY4" fmla="*/ 2082800 h 2552700"/>
                <a:gd name="connsiteX5" fmla="*/ 215900 w 1960348"/>
                <a:gd name="connsiteY5" fmla="*/ 2117725 h 2552700"/>
                <a:gd name="connsiteX6" fmla="*/ 190500 w 1960348"/>
                <a:gd name="connsiteY6" fmla="*/ 2149475 h 2552700"/>
                <a:gd name="connsiteX7" fmla="*/ 250825 w 1960348"/>
                <a:gd name="connsiteY7" fmla="*/ 2187575 h 2552700"/>
                <a:gd name="connsiteX8" fmla="*/ 250825 w 1960348"/>
                <a:gd name="connsiteY8" fmla="*/ 2251075 h 2552700"/>
                <a:gd name="connsiteX9" fmla="*/ 295275 w 1960348"/>
                <a:gd name="connsiteY9" fmla="*/ 2276475 h 2552700"/>
                <a:gd name="connsiteX10" fmla="*/ 327025 w 1960348"/>
                <a:gd name="connsiteY10" fmla="*/ 2339975 h 2552700"/>
                <a:gd name="connsiteX11" fmla="*/ 355600 w 1960348"/>
                <a:gd name="connsiteY11" fmla="*/ 2333625 h 2552700"/>
                <a:gd name="connsiteX12" fmla="*/ 393700 w 1960348"/>
                <a:gd name="connsiteY12" fmla="*/ 2374900 h 2552700"/>
                <a:gd name="connsiteX13" fmla="*/ 485775 w 1960348"/>
                <a:gd name="connsiteY13" fmla="*/ 2346325 h 2552700"/>
                <a:gd name="connsiteX14" fmla="*/ 577850 w 1960348"/>
                <a:gd name="connsiteY14" fmla="*/ 2508250 h 2552700"/>
                <a:gd name="connsiteX15" fmla="*/ 600075 w 1960348"/>
                <a:gd name="connsiteY15" fmla="*/ 2486025 h 2552700"/>
                <a:gd name="connsiteX16" fmla="*/ 625475 w 1960348"/>
                <a:gd name="connsiteY16" fmla="*/ 2520950 h 2552700"/>
                <a:gd name="connsiteX17" fmla="*/ 654050 w 1960348"/>
                <a:gd name="connsiteY17" fmla="*/ 2498725 h 2552700"/>
                <a:gd name="connsiteX18" fmla="*/ 673100 w 1960348"/>
                <a:gd name="connsiteY18" fmla="*/ 2543175 h 2552700"/>
                <a:gd name="connsiteX19" fmla="*/ 720725 w 1960348"/>
                <a:gd name="connsiteY19" fmla="*/ 2552700 h 2552700"/>
                <a:gd name="connsiteX20" fmla="*/ 807824 w 1960348"/>
                <a:gd name="connsiteY20" fmla="*/ 2373811 h 2552700"/>
                <a:gd name="connsiteX21" fmla="*/ 874499 w 1960348"/>
                <a:gd name="connsiteY21" fmla="*/ 2310311 h 2552700"/>
                <a:gd name="connsiteX22" fmla="*/ 985624 w 1960348"/>
                <a:gd name="connsiteY22" fmla="*/ 2278561 h 2552700"/>
                <a:gd name="connsiteX23" fmla="*/ 988799 w 1960348"/>
                <a:gd name="connsiteY23" fmla="*/ 2243636 h 2552700"/>
                <a:gd name="connsiteX24" fmla="*/ 1011024 w 1960348"/>
                <a:gd name="connsiteY24" fmla="*/ 2205536 h 2552700"/>
                <a:gd name="connsiteX25" fmla="*/ 1042774 w 1960348"/>
                <a:gd name="connsiteY25" fmla="*/ 2221411 h 2552700"/>
                <a:gd name="connsiteX26" fmla="*/ 1084049 w 1960348"/>
                <a:gd name="connsiteY26" fmla="*/ 2167436 h 2552700"/>
                <a:gd name="connsiteX27" fmla="*/ 1096749 w 1960348"/>
                <a:gd name="connsiteY27" fmla="*/ 2142036 h 2552700"/>
                <a:gd name="connsiteX28" fmla="*/ 1153899 w 1960348"/>
                <a:gd name="connsiteY28" fmla="*/ 2161086 h 2552700"/>
                <a:gd name="connsiteX29" fmla="*/ 1185649 w 1960348"/>
                <a:gd name="connsiteY29" fmla="*/ 2196011 h 2552700"/>
                <a:gd name="connsiteX30" fmla="*/ 1172949 w 1960348"/>
                <a:gd name="connsiteY30" fmla="*/ 2237286 h 2552700"/>
                <a:gd name="connsiteX31" fmla="*/ 1239624 w 1960348"/>
                <a:gd name="connsiteY31" fmla="*/ 2227761 h 2552700"/>
                <a:gd name="connsiteX32" fmla="*/ 1220574 w 1960348"/>
                <a:gd name="connsiteY32" fmla="*/ 2183311 h 2552700"/>
                <a:gd name="connsiteX33" fmla="*/ 1233274 w 1960348"/>
                <a:gd name="connsiteY33" fmla="*/ 2135686 h 2552700"/>
                <a:gd name="connsiteX34" fmla="*/ 1261849 w 1960348"/>
                <a:gd name="connsiteY34" fmla="*/ 2138861 h 2552700"/>
                <a:gd name="connsiteX35" fmla="*/ 1312649 w 1960348"/>
                <a:gd name="connsiteY35" fmla="*/ 2056311 h 2552700"/>
                <a:gd name="connsiteX36" fmla="*/ 1388849 w 1960348"/>
                <a:gd name="connsiteY36" fmla="*/ 2119811 h 2552700"/>
                <a:gd name="connsiteX37" fmla="*/ 1376149 w 1960348"/>
                <a:gd name="connsiteY37" fmla="*/ 2173786 h 2552700"/>
                <a:gd name="connsiteX38" fmla="*/ 1436474 w 1960348"/>
                <a:gd name="connsiteY38" fmla="*/ 2186486 h 2552700"/>
                <a:gd name="connsiteX39" fmla="*/ 1509499 w 1960348"/>
                <a:gd name="connsiteY39" fmla="*/ 2237286 h 2552700"/>
                <a:gd name="connsiteX40" fmla="*/ 1572999 w 1960348"/>
                <a:gd name="connsiteY40" fmla="*/ 2221411 h 2552700"/>
                <a:gd name="connsiteX41" fmla="*/ 1607924 w 1960348"/>
                <a:gd name="connsiteY41" fmla="*/ 2246811 h 2552700"/>
                <a:gd name="connsiteX42" fmla="*/ 1693649 w 1960348"/>
                <a:gd name="connsiteY42" fmla="*/ 2243636 h 2552700"/>
                <a:gd name="connsiteX43" fmla="*/ 1766674 w 1960348"/>
                <a:gd name="connsiteY43" fmla="*/ 2272211 h 2552700"/>
                <a:gd name="connsiteX44" fmla="*/ 1788899 w 1960348"/>
                <a:gd name="connsiteY44" fmla="*/ 2338886 h 2552700"/>
                <a:gd name="connsiteX45" fmla="*/ 1877799 w 1960348"/>
                <a:gd name="connsiteY45" fmla="*/ 2310311 h 2552700"/>
                <a:gd name="connsiteX46" fmla="*/ 1925424 w 1960348"/>
                <a:gd name="connsiteY46" fmla="*/ 2348411 h 2552700"/>
                <a:gd name="connsiteX47" fmla="*/ 1928598 w 1960348"/>
                <a:gd name="connsiteY47" fmla="*/ 2307136 h 2552700"/>
                <a:gd name="connsiteX48" fmla="*/ 1900023 w 1960348"/>
                <a:gd name="connsiteY48" fmla="*/ 2243636 h 2552700"/>
                <a:gd name="connsiteX49" fmla="*/ 1960348 w 1960348"/>
                <a:gd name="connsiteY49" fmla="*/ 2234111 h 2552700"/>
                <a:gd name="connsiteX50" fmla="*/ 1957173 w 1960348"/>
                <a:gd name="connsiteY50" fmla="*/ 2234111 h 2552700"/>
                <a:gd name="connsiteX51" fmla="*/ 1717675 w 1960348"/>
                <a:gd name="connsiteY51" fmla="*/ 1616075 h 2552700"/>
                <a:gd name="connsiteX52" fmla="*/ 1725400 w 1960348"/>
                <a:gd name="connsiteY52" fmla="*/ 1605461 h 2552700"/>
                <a:gd name="connsiteX53" fmla="*/ 1647825 w 1960348"/>
                <a:gd name="connsiteY53" fmla="*/ 1435100 h 2552700"/>
                <a:gd name="connsiteX54" fmla="*/ 1549400 w 1960348"/>
                <a:gd name="connsiteY54" fmla="*/ 1292225 h 2552700"/>
                <a:gd name="connsiteX55" fmla="*/ 1476375 w 1960348"/>
                <a:gd name="connsiteY55" fmla="*/ 1289050 h 2552700"/>
                <a:gd name="connsiteX56" fmla="*/ 1393825 w 1960348"/>
                <a:gd name="connsiteY56" fmla="*/ 1079500 h 2552700"/>
                <a:gd name="connsiteX57" fmla="*/ 1412875 w 1960348"/>
                <a:gd name="connsiteY57" fmla="*/ 1054100 h 2552700"/>
                <a:gd name="connsiteX58" fmla="*/ 1463675 w 1960348"/>
                <a:gd name="connsiteY58" fmla="*/ 1044575 h 2552700"/>
                <a:gd name="connsiteX59" fmla="*/ 1498600 w 1960348"/>
                <a:gd name="connsiteY59" fmla="*/ 1003300 h 2552700"/>
                <a:gd name="connsiteX60" fmla="*/ 1495425 w 1960348"/>
                <a:gd name="connsiteY60" fmla="*/ 965200 h 2552700"/>
                <a:gd name="connsiteX61" fmla="*/ 1365250 w 1960348"/>
                <a:gd name="connsiteY61" fmla="*/ 781050 h 2552700"/>
                <a:gd name="connsiteX62" fmla="*/ 1355725 w 1960348"/>
                <a:gd name="connsiteY62" fmla="*/ 730250 h 2552700"/>
                <a:gd name="connsiteX63" fmla="*/ 1292225 w 1960348"/>
                <a:gd name="connsiteY63" fmla="*/ 692150 h 2552700"/>
                <a:gd name="connsiteX64" fmla="*/ 1270000 w 1960348"/>
                <a:gd name="connsiteY64" fmla="*/ 488950 h 2552700"/>
                <a:gd name="connsiteX65" fmla="*/ 1308100 w 1960348"/>
                <a:gd name="connsiteY65" fmla="*/ 400050 h 2552700"/>
                <a:gd name="connsiteX66" fmla="*/ 1368425 w 1960348"/>
                <a:gd name="connsiteY66" fmla="*/ 314325 h 2552700"/>
                <a:gd name="connsiteX67" fmla="*/ 1371600 w 1960348"/>
                <a:gd name="connsiteY67" fmla="*/ 225425 h 2552700"/>
                <a:gd name="connsiteX68" fmla="*/ 1276350 w 1960348"/>
                <a:gd name="connsiteY68" fmla="*/ 219075 h 2552700"/>
                <a:gd name="connsiteX69" fmla="*/ 1216025 w 1960348"/>
                <a:gd name="connsiteY69" fmla="*/ 31750 h 2552700"/>
                <a:gd name="connsiteX70" fmla="*/ 1146175 w 1960348"/>
                <a:gd name="connsiteY70" fmla="*/ 0 h 2552700"/>
                <a:gd name="connsiteX71" fmla="*/ 1073150 w 1960348"/>
                <a:gd name="connsiteY71" fmla="*/ 38100 h 2552700"/>
                <a:gd name="connsiteX72" fmla="*/ 987425 w 1960348"/>
                <a:gd name="connsiteY72" fmla="*/ 57150 h 2552700"/>
                <a:gd name="connsiteX73" fmla="*/ 968375 w 1960348"/>
                <a:gd name="connsiteY73" fmla="*/ 107950 h 2552700"/>
                <a:gd name="connsiteX74" fmla="*/ 930275 w 1960348"/>
                <a:gd name="connsiteY74" fmla="*/ 101600 h 2552700"/>
                <a:gd name="connsiteX75" fmla="*/ 920750 w 1960348"/>
                <a:gd name="connsiteY75" fmla="*/ 171450 h 2552700"/>
                <a:gd name="connsiteX76" fmla="*/ 787400 w 1960348"/>
                <a:gd name="connsiteY76" fmla="*/ 187325 h 2552700"/>
                <a:gd name="connsiteX77" fmla="*/ 723900 w 1960348"/>
                <a:gd name="connsiteY77" fmla="*/ 203200 h 2552700"/>
                <a:gd name="connsiteX78" fmla="*/ 539750 w 1960348"/>
                <a:gd name="connsiteY78" fmla="*/ 263525 h 2552700"/>
                <a:gd name="connsiteX79" fmla="*/ 466725 w 1960348"/>
                <a:gd name="connsiteY79" fmla="*/ 244475 h 2552700"/>
                <a:gd name="connsiteX80" fmla="*/ 431800 w 1960348"/>
                <a:gd name="connsiteY80" fmla="*/ 247650 h 2552700"/>
                <a:gd name="connsiteX81" fmla="*/ 384175 w 1960348"/>
                <a:gd name="connsiteY81" fmla="*/ 206375 h 2552700"/>
                <a:gd name="connsiteX82" fmla="*/ 323850 w 1960348"/>
                <a:gd name="connsiteY82" fmla="*/ 257175 h 2552700"/>
                <a:gd name="connsiteX0" fmla="*/ 0 w 1960348"/>
                <a:gd name="connsiteY0" fmla="*/ 1990725 h 2552700"/>
                <a:gd name="connsiteX1" fmla="*/ 31750 w 1960348"/>
                <a:gd name="connsiteY1" fmla="*/ 2047875 h 2552700"/>
                <a:gd name="connsiteX2" fmla="*/ 127000 w 1960348"/>
                <a:gd name="connsiteY2" fmla="*/ 2041525 h 2552700"/>
                <a:gd name="connsiteX3" fmla="*/ 136525 w 1960348"/>
                <a:gd name="connsiteY3" fmla="*/ 2082800 h 2552700"/>
                <a:gd name="connsiteX4" fmla="*/ 171450 w 1960348"/>
                <a:gd name="connsiteY4" fmla="*/ 2082800 h 2552700"/>
                <a:gd name="connsiteX5" fmla="*/ 215900 w 1960348"/>
                <a:gd name="connsiteY5" fmla="*/ 2117725 h 2552700"/>
                <a:gd name="connsiteX6" fmla="*/ 190500 w 1960348"/>
                <a:gd name="connsiteY6" fmla="*/ 2149475 h 2552700"/>
                <a:gd name="connsiteX7" fmla="*/ 250825 w 1960348"/>
                <a:gd name="connsiteY7" fmla="*/ 2187575 h 2552700"/>
                <a:gd name="connsiteX8" fmla="*/ 250825 w 1960348"/>
                <a:gd name="connsiteY8" fmla="*/ 2251075 h 2552700"/>
                <a:gd name="connsiteX9" fmla="*/ 295275 w 1960348"/>
                <a:gd name="connsiteY9" fmla="*/ 2276475 h 2552700"/>
                <a:gd name="connsiteX10" fmla="*/ 327025 w 1960348"/>
                <a:gd name="connsiteY10" fmla="*/ 2339975 h 2552700"/>
                <a:gd name="connsiteX11" fmla="*/ 355600 w 1960348"/>
                <a:gd name="connsiteY11" fmla="*/ 2333625 h 2552700"/>
                <a:gd name="connsiteX12" fmla="*/ 393700 w 1960348"/>
                <a:gd name="connsiteY12" fmla="*/ 2374900 h 2552700"/>
                <a:gd name="connsiteX13" fmla="*/ 485775 w 1960348"/>
                <a:gd name="connsiteY13" fmla="*/ 2346325 h 2552700"/>
                <a:gd name="connsiteX14" fmla="*/ 577850 w 1960348"/>
                <a:gd name="connsiteY14" fmla="*/ 2508250 h 2552700"/>
                <a:gd name="connsiteX15" fmla="*/ 600075 w 1960348"/>
                <a:gd name="connsiteY15" fmla="*/ 2486025 h 2552700"/>
                <a:gd name="connsiteX16" fmla="*/ 625475 w 1960348"/>
                <a:gd name="connsiteY16" fmla="*/ 2520950 h 2552700"/>
                <a:gd name="connsiteX17" fmla="*/ 654050 w 1960348"/>
                <a:gd name="connsiteY17" fmla="*/ 2498725 h 2552700"/>
                <a:gd name="connsiteX18" fmla="*/ 673100 w 1960348"/>
                <a:gd name="connsiteY18" fmla="*/ 2543175 h 2552700"/>
                <a:gd name="connsiteX19" fmla="*/ 720725 w 1960348"/>
                <a:gd name="connsiteY19" fmla="*/ 2552700 h 2552700"/>
                <a:gd name="connsiteX20" fmla="*/ 807824 w 1960348"/>
                <a:gd name="connsiteY20" fmla="*/ 2373811 h 2552700"/>
                <a:gd name="connsiteX21" fmla="*/ 874499 w 1960348"/>
                <a:gd name="connsiteY21" fmla="*/ 2310311 h 2552700"/>
                <a:gd name="connsiteX22" fmla="*/ 985624 w 1960348"/>
                <a:gd name="connsiteY22" fmla="*/ 2278561 h 2552700"/>
                <a:gd name="connsiteX23" fmla="*/ 988799 w 1960348"/>
                <a:gd name="connsiteY23" fmla="*/ 2243636 h 2552700"/>
                <a:gd name="connsiteX24" fmla="*/ 1011024 w 1960348"/>
                <a:gd name="connsiteY24" fmla="*/ 2205536 h 2552700"/>
                <a:gd name="connsiteX25" fmla="*/ 1042774 w 1960348"/>
                <a:gd name="connsiteY25" fmla="*/ 2221411 h 2552700"/>
                <a:gd name="connsiteX26" fmla="*/ 1084049 w 1960348"/>
                <a:gd name="connsiteY26" fmla="*/ 2167436 h 2552700"/>
                <a:gd name="connsiteX27" fmla="*/ 1096749 w 1960348"/>
                <a:gd name="connsiteY27" fmla="*/ 2142036 h 2552700"/>
                <a:gd name="connsiteX28" fmla="*/ 1153899 w 1960348"/>
                <a:gd name="connsiteY28" fmla="*/ 2161086 h 2552700"/>
                <a:gd name="connsiteX29" fmla="*/ 1185649 w 1960348"/>
                <a:gd name="connsiteY29" fmla="*/ 2196011 h 2552700"/>
                <a:gd name="connsiteX30" fmla="*/ 1172949 w 1960348"/>
                <a:gd name="connsiteY30" fmla="*/ 2237286 h 2552700"/>
                <a:gd name="connsiteX31" fmla="*/ 1239624 w 1960348"/>
                <a:gd name="connsiteY31" fmla="*/ 2227761 h 2552700"/>
                <a:gd name="connsiteX32" fmla="*/ 1220574 w 1960348"/>
                <a:gd name="connsiteY32" fmla="*/ 2183311 h 2552700"/>
                <a:gd name="connsiteX33" fmla="*/ 1233274 w 1960348"/>
                <a:gd name="connsiteY33" fmla="*/ 2135686 h 2552700"/>
                <a:gd name="connsiteX34" fmla="*/ 1261849 w 1960348"/>
                <a:gd name="connsiteY34" fmla="*/ 2138861 h 2552700"/>
                <a:gd name="connsiteX35" fmla="*/ 1312649 w 1960348"/>
                <a:gd name="connsiteY35" fmla="*/ 2056311 h 2552700"/>
                <a:gd name="connsiteX36" fmla="*/ 1388849 w 1960348"/>
                <a:gd name="connsiteY36" fmla="*/ 2119811 h 2552700"/>
                <a:gd name="connsiteX37" fmla="*/ 1376149 w 1960348"/>
                <a:gd name="connsiteY37" fmla="*/ 2173786 h 2552700"/>
                <a:gd name="connsiteX38" fmla="*/ 1436474 w 1960348"/>
                <a:gd name="connsiteY38" fmla="*/ 2186486 h 2552700"/>
                <a:gd name="connsiteX39" fmla="*/ 1509499 w 1960348"/>
                <a:gd name="connsiteY39" fmla="*/ 2237286 h 2552700"/>
                <a:gd name="connsiteX40" fmla="*/ 1572999 w 1960348"/>
                <a:gd name="connsiteY40" fmla="*/ 2221411 h 2552700"/>
                <a:gd name="connsiteX41" fmla="*/ 1607924 w 1960348"/>
                <a:gd name="connsiteY41" fmla="*/ 2246811 h 2552700"/>
                <a:gd name="connsiteX42" fmla="*/ 1693649 w 1960348"/>
                <a:gd name="connsiteY42" fmla="*/ 2243636 h 2552700"/>
                <a:gd name="connsiteX43" fmla="*/ 1766674 w 1960348"/>
                <a:gd name="connsiteY43" fmla="*/ 2272211 h 2552700"/>
                <a:gd name="connsiteX44" fmla="*/ 1788899 w 1960348"/>
                <a:gd name="connsiteY44" fmla="*/ 2338886 h 2552700"/>
                <a:gd name="connsiteX45" fmla="*/ 1877799 w 1960348"/>
                <a:gd name="connsiteY45" fmla="*/ 2310311 h 2552700"/>
                <a:gd name="connsiteX46" fmla="*/ 1925424 w 1960348"/>
                <a:gd name="connsiteY46" fmla="*/ 2348411 h 2552700"/>
                <a:gd name="connsiteX47" fmla="*/ 1928598 w 1960348"/>
                <a:gd name="connsiteY47" fmla="*/ 2307136 h 2552700"/>
                <a:gd name="connsiteX48" fmla="*/ 1900023 w 1960348"/>
                <a:gd name="connsiteY48" fmla="*/ 2243636 h 2552700"/>
                <a:gd name="connsiteX49" fmla="*/ 1960348 w 1960348"/>
                <a:gd name="connsiteY49" fmla="*/ 2234111 h 2552700"/>
                <a:gd name="connsiteX50" fmla="*/ 1925423 w 1960348"/>
                <a:gd name="connsiteY50" fmla="*/ 2173786 h 2552700"/>
                <a:gd name="connsiteX51" fmla="*/ 1717675 w 1960348"/>
                <a:gd name="connsiteY51" fmla="*/ 1616075 h 2552700"/>
                <a:gd name="connsiteX52" fmla="*/ 1725400 w 1960348"/>
                <a:gd name="connsiteY52" fmla="*/ 1605461 h 2552700"/>
                <a:gd name="connsiteX53" fmla="*/ 1647825 w 1960348"/>
                <a:gd name="connsiteY53" fmla="*/ 1435100 h 2552700"/>
                <a:gd name="connsiteX54" fmla="*/ 1549400 w 1960348"/>
                <a:gd name="connsiteY54" fmla="*/ 1292225 h 2552700"/>
                <a:gd name="connsiteX55" fmla="*/ 1476375 w 1960348"/>
                <a:gd name="connsiteY55" fmla="*/ 1289050 h 2552700"/>
                <a:gd name="connsiteX56" fmla="*/ 1393825 w 1960348"/>
                <a:gd name="connsiteY56" fmla="*/ 1079500 h 2552700"/>
                <a:gd name="connsiteX57" fmla="*/ 1412875 w 1960348"/>
                <a:gd name="connsiteY57" fmla="*/ 1054100 h 2552700"/>
                <a:gd name="connsiteX58" fmla="*/ 1463675 w 1960348"/>
                <a:gd name="connsiteY58" fmla="*/ 1044575 h 2552700"/>
                <a:gd name="connsiteX59" fmla="*/ 1498600 w 1960348"/>
                <a:gd name="connsiteY59" fmla="*/ 1003300 h 2552700"/>
                <a:gd name="connsiteX60" fmla="*/ 1495425 w 1960348"/>
                <a:gd name="connsiteY60" fmla="*/ 965200 h 2552700"/>
                <a:gd name="connsiteX61" fmla="*/ 1365250 w 1960348"/>
                <a:gd name="connsiteY61" fmla="*/ 781050 h 2552700"/>
                <a:gd name="connsiteX62" fmla="*/ 1355725 w 1960348"/>
                <a:gd name="connsiteY62" fmla="*/ 730250 h 2552700"/>
                <a:gd name="connsiteX63" fmla="*/ 1292225 w 1960348"/>
                <a:gd name="connsiteY63" fmla="*/ 692150 h 2552700"/>
                <a:gd name="connsiteX64" fmla="*/ 1270000 w 1960348"/>
                <a:gd name="connsiteY64" fmla="*/ 488950 h 2552700"/>
                <a:gd name="connsiteX65" fmla="*/ 1308100 w 1960348"/>
                <a:gd name="connsiteY65" fmla="*/ 400050 h 2552700"/>
                <a:gd name="connsiteX66" fmla="*/ 1368425 w 1960348"/>
                <a:gd name="connsiteY66" fmla="*/ 314325 h 2552700"/>
                <a:gd name="connsiteX67" fmla="*/ 1371600 w 1960348"/>
                <a:gd name="connsiteY67" fmla="*/ 225425 h 2552700"/>
                <a:gd name="connsiteX68" fmla="*/ 1276350 w 1960348"/>
                <a:gd name="connsiteY68" fmla="*/ 219075 h 2552700"/>
                <a:gd name="connsiteX69" fmla="*/ 1216025 w 1960348"/>
                <a:gd name="connsiteY69" fmla="*/ 31750 h 2552700"/>
                <a:gd name="connsiteX70" fmla="*/ 1146175 w 1960348"/>
                <a:gd name="connsiteY70" fmla="*/ 0 h 2552700"/>
                <a:gd name="connsiteX71" fmla="*/ 1073150 w 1960348"/>
                <a:gd name="connsiteY71" fmla="*/ 38100 h 2552700"/>
                <a:gd name="connsiteX72" fmla="*/ 987425 w 1960348"/>
                <a:gd name="connsiteY72" fmla="*/ 57150 h 2552700"/>
                <a:gd name="connsiteX73" fmla="*/ 968375 w 1960348"/>
                <a:gd name="connsiteY73" fmla="*/ 107950 h 2552700"/>
                <a:gd name="connsiteX74" fmla="*/ 930275 w 1960348"/>
                <a:gd name="connsiteY74" fmla="*/ 101600 h 2552700"/>
                <a:gd name="connsiteX75" fmla="*/ 920750 w 1960348"/>
                <a:gd name="connsiteY75" fmla="*/ 171450 h 2552700"/>
                <a:gd name="connsiteX76" fmla="*/ 787400 w 1960348"/>
                <a:gd name="connsiteY76" fmla="*/ 187325 h 2552700"/>
                <a:gd name="connsiteX77" fmla="*/ 723900 w 1960348"/>
                <a:gd name="connsiteY77" fmla="*/ 203200 h 2552700"/>
                <a:gd name="connsiteX78" fmla="*/ 539750 w 1960348"/>
                <a:gd name="connsiteY78" fmla="*/ 263525 h 2552700"/>
                <a:gd name="connsiteX79" fmla="*/ 466725 w 1960348"/>
                <a:gd name="connsiteY79" fmla="*/ 244475 h 2552700"/>
                <a:gd name="connsiteX80" fmla="*/ 431800 w 1960348"/>
                <a:gd name="connsiteY80" fmla="*/ 247650 h 2552700"/>
                <a:gd name="connsiteX81" fmla="*/ 384175 w 1960348"/>
                <a:gd name="connsiteY81" fmla="*/ 206375 h 2552700"/>
                <a:gd name="connsiteX82" fmla="*/ 323850 w 1960348"/>
                <a:gd name="connsiteY82" fmla="*/ 257175 h 2552700"/>
                <a:gd name="connsiteX0" fmla="*/ 0 w 1960348"/>
                <a:gd name="connsiteY0" fmla="*/ 1990725 h 2552700"/>
                <a:gd name="connsiteX1" fmla="*/ 31750 w 1960348"/>
                <a:gd name="connsiteY1" fmla="*/ 2047875 h 2552700"/>
                <a:gd name="connsiteX2" fmla="*/ 127000 w 1960348"/>
                <a:gd name="connsiteY2" fmla="*/ 2041525 h 2552700"/>
                <a:gd name="connsiteX3" fmla="*/ 136525 w 1960348"/>
                <a:gd name="connsiteY3" fmla="*/ 2082800 h 2552700"/>
                <a:gd name="connsiteX4" fmla="*/ 171450 w 1960348"/>
                <a:gd name="connsiteY4" fmla="*/ 2082800 h 2552700"/>
                <a:gd name="connsiteX5" fmla="*/ 215900 w 1960348"/>
                <a:gd name="connsiteY5" fmla="*/ 2117725 h 2552700"/>
                <a:gd name="connsiteX6" fmla="*/ 190500 w 1960348"/>
                <a:gd name="connsiteY6" fmla="*/ 2149475 h 2552700"/>
                <a:gd name="connsiteX7" fmla="*/ 250825 w 1960348"/>
                <a:gd name="connsiteY7" fmla="*/ 2187575 h 2552700"/>
                <a:gd name="connsiteX8" fmla="*/ 250825 w 1960348"/>
                <a:gd name="connsiteY8" fmla="*/ 2251075 h 2552700"/>
                <a:gd name="connsiteX9" fmla="*/ 295275 w 1960348"/>
                <a:gd name="connsiteY9" fmla="*/ 2276475 h 2552700"/>
                <a:gd name="connsiteX10" fmla="*/ 327025 w 1960348"/>
                <a:gd name="connsiteY10" fmla="*/ 2339975 h 2552700"/>
                <a:gd name="connsiteX11" fmla="*/ 355600 w 1960348"/>
                <a:gd name="connsiteY11" fmla="*/ 2333625 h 2552700"/>
                <a:gd name="connsiteX12" fmla="*/ 393700 w 1960348"/>
                <a:gd name="connsiteY12" fmla="*/ 2374900 h 2552700"/>
                <a:gd name="connsiteX13" fmla="*/ 485775 w 1960348"/>
                <a:gd name="connsiteY13" fmla="*/ 2346325 h 2552700"/>
                <a:gd name="connsiteX14" fmla="*/ 577850 w 1960348"/>
                <a:gd name="connsiteY14" fmla="*/ 2508250 h 2552700"/>
                <a:gd name="connsiteX15" fmla="*/ 600075 w 1960348"/>
                <a:gd name="connsiteY15" fmla="*/ 2486025 h 2552700"/>
                <a:gd name="connsiteX16" fmla="*/ 625475 w 1960348"/>
                <a:gd name="connsiteY16" fmla="*/ 2520950 h 2552700"/>
                <a:gd name="connsiteX17" fmla="*/ 654050 w 1960348"/>
                <a:gd name="connsiteY17" fmla="*/ 2498725 h 2552700"/>
                <a:gd name="connsiteX18" fmla="*/ 673100 w 1960348"/>
                <a:gd name="connsiteY18" fmla="*/ 2543175 h 2552700"/>
                <a:gd name="connsiteX19" fmla="*/ 720725 w 1960348"/>
                <a:gd name="connsiteY19" fmla="*/ 2552700 h 2552700"/>
                <a:gd name="connsiteX20" fmla="*/ 807824 w 1960348"/>
                <a:gd name="connsiteY20" fmla="*/ 2373811 h 2552700"/>
                <a:gd name="connsiteX21" fmla="*/ 874499 w 1960348"/>
                <a:gd name="connsiteY21" fmla="*/ 2310311 h 2552700"/>
                <a:gd name="connsiteX22" fmla="*/ 985624 w 1960348"/>
                <a:gd name="connsiteY22" fmla="*/ 2278561 h 2552700"/>
                <a:gd name="connsiteX23" fmla="*/ 988799 w 1960348"/>
                <a:gd name="connsiteY23" fmla="*/ 2243636 h 2552700"/>
                <a:gd name="connsiteX24" fmla="*/ 1011024 w 1960348"/>
                <a:gd name="connsiteY24" fmla="*/ 2205536 h 2552700"/>
                <a:gd name="connsiteX25" fmla="*/ 1042774 w 1960348"/>
                <a:gd name="connsiteY25" fmla="*/ 2221411 h 2552700"/>
                <a:gd name="connsiteX26" fmla="*/ 1084049 w 1960348"/>
                <a:gd name="connsiteY26" fmla="*/ 2167436 h 2552700"/>
                <a:gd name="connsiteX27" fmla="*/ 1096749 w 1960348"/>
                <a:gd name="connsiteY27" fmla="*/ 2142036 h 2552700"/>
                <a:gd name="connsiteX28" fmla="*/ 1153899 w 1960348"/>
                <a:gd name="connsiteY28" fmla="*/ 2161086 h 2552700"/>
                <a:gd name="connsiteX29" fmla="*/ 1185649 w 1960348"/>
                <a:gd name="connsiteY29" fmla="*/ 2196011 h 2552700"/>
                <a:gd name="connsiteX30" fmla="*/ 1172949 w 1960348"/>
                <a:gd name="connsiteY30" fmla="*/ 2237286 h 2552700"/>
                <a:gd name="connsiteX31" fmla="*/ 1239624 w 1960348"/>
                <a:gd name="connsiteY31" fmla="*/ 2227761 h 2552700"/>
                <a:gd name="connsiteX32" fmla="*/ 1220574 w 1960348"/>
                <a:gd name="connsiteY32" fmla="*/ 2183311 h 2552700"/>
                <a:gd name="connsiteX33" fmla="*/ 1233274 w 1960348"/>
                <a:gd name="connsiteY33" fmla="*/ 2135686 h 2552700"/>
                <a:gd name="connsiteX34" fmla="*/ 1261849 w 1960348"/>
                <a:gd name="connsiteY34" fmla="*/ 2138861 h 2552700"/>
                <a:gd name="connsiteX35" fmla="*/ 1312649 w 1960348"/>
                <a:gd name="connsiteY35" fmla="*/ 2056311 h 2552700"/>
                <a:gd name="connsiteX36" fmla="*/ 1388849 w 1960348"/>
                <a:gd name="connsiteY36" fmla="*/ 2119811 h 2552700"/>
                <a:gd name="connsiteX37" fmla="*/ 1376149 w 1960348"/>
                <a:gd name="connsiteY37" fmla="*/ 2173786 h 2552700"/>
                <a:gd name="connsiteX38" fmla="*/ 1436474 w 1960348"/>
                <a:gd name="connsiteY38" fmla="*/ 2186486 h 2552700"/>
                <a:gd name="connsiteX39" fmla="*/ 1509499 w 1960348"/>
                <a:gd name="connsiteY39" fmla="*/ 2237286 h 2552700"/>
                <a:gd name="connsiteX40" fmla="*/ 1572999 w 1960348"/>
                <a:gd name="connsiteY40" fmla="*/ 2221411 h 2552700"/>
                <a:gd name="connsiteX41" fmla="*/ 1607924 w 1960348"/>
                <a:gd name="connsiteY41" fmla="*/ 2246811 h 2552700"/>
                <a:gd name="connsiteX42" fmla="*/ 1693649 w 1960348"/>
                <a:gd name="connsiteY42" fmla="*/ 2243636 h 2552700"/>
                <a:gd name="connsiteX43" fmla="*/ 1766674 w 1960348"/>
                <a:gd name="connsiteY43" fmla="*/ 2272211 h 2552700"/>
                <a:gd name="connsiteX44" fmla="*/ 1788899 w 1960348"/>
                <a:gd name="connsiteY44" fmla="*/ 2338886 h 2552700"/>
                <a:gd name="connsiteX45" fmla="*/ 1877799 w 1960348"/>
                <a:gd name="connsiteY45" fmla="*/ 2310311 h 2552700"/>
                <a:gd name="connsiteX46" fmla="*/ 1925424 w 1960348"/>
                <a:gd name="connsiteY46" fmla="*/ 2348411 h 2552700"/>
                <a:gd name="connsiteX47" fmla="*/ 1928598 w 1960348"/>
                <a:gd name="connsiteY47" fmla="*/ 2307136 h 2552700"/>
                <a:gd name="connsiteX48" fmla="*/ 1900023 w 1960348"/>
                <a:gd name="connsiteY48" fmla="*/ 2243636 h 2552700"/>
                <a:gd name="connsiteX49" fmla="*/ 1960348 w 1960348"/>
                <a:gd name="connsiteY49" fmla="*/ 2234111 h 2552700"/>
                <a:gd name="connsiteX50" fmla="*/ 1925423 w 1960348"/>
                <a:gd name="connsiteY50" fmla="*/ 2173786 h 2552700"/>
                <a:gd name="connsiteX51" fmla="*/ 1931773 w 1960348"/>
                <a:gd name="connsiteY51" fmla="*/ 2173786 h 2552700"/>
                <a:gd name="connsiteX52" fmla="*/ 1717675 w 1960348"/>
                <a:gd name="connsiteY52" fmla="*/ 1616075 h 2552700"/>
                <a:gd name="connsiteX53" fmla="*/ 1725400 w 1960348"/>
                <a:gd name="connsiteY53" fmla="*/ 1605461 h 2552700"/>
                <a:gd name="connsiteX54" fmla="*/ 1647825 w 1960348"/>
                <a:gd name="connsiteY54" fmla="*/ 1435100 h 2552700"/>
                <a:gd name="connsiteX55" fmla="*/ 1549400 w 1960348"/>
                <a:gd name="connsiteY55" fmla="*/ 1292225 h 2552700"/>
                <a:gd name="connsiteX56" fmla="*/ 1476375 w 1960348"/>
                <a:gd name="connsiteY56" fmla="*/ 1289050 h 2552700"/>
                <a:gd name="connsiteX57" fmla="*/ 1393825 w 1960348"/>
                <a:gd name="connsiteY57" fmla="*/ 1079500 h 2552700"/>
                <a:gd name="connsiteX58" fmla="*/ 1412875 w 1960348"/>
                <a:gd name="connsiteY58" fmla="*/ 1054100 h 2552700"/>
                <a:gd name="connsiteX59" fmla="*/ 1463675 w 1960348"/>
                <a:gd name="connsiteY59" fmla="*/ 1044575 h 2552700"/>
                <a:gd name="connsiteX60" fmla="*/ 1498600 w 1960348"/>
                <a:gd name="connsiteY60" fmla="*/ 1003300 h 2552700"/>
                <a:gd name="connsiteX61" fmla="*/ 1495425 w 1960348"/>
                <a:gd name="connsiteY61" fmla="*/ 965200 h 2552700"/>
                <a:gd name="connsiteX62" fmla="*/ 1365250 w 1960348"/>
                <a:gd name="connsiteY62" fmla="*/ 781050 h 2552700"/>
                <a:gd name="connsiteX63" fmla="*/ 1355725 w 1960348"/>
                <a:gd name="connsiteY63" fmla="*/ 730250 h 2552700"/>
                <a:gd name="connsiteX64" fmla="*/ 1292225 w 1960348"/>
                <a:gd name="connsiteY64" fmla="*/ 692150 h 2552700"/>
                <a:gd name="connsiteX65" fmla="*/ 1270000 w 1960348"/>
                <a:gd name="connsiteY65" fmla="*/ 488950 h 2552700"/>
                <a:gd name="connsiteX66" fmla="*/ 1308100 w 1960348"/>
                <a:gd name="connsiteY66" fmla="*/ 400050 h 2552700"/>
                <a:gd name="connsiteX67" fmla="*/ 1368425 w 1960348"/>
                <a:gd name="connsiteY67" fmla="*/ 314325 h 2552700"/>
                <a:gd name="connsiteX68" fmla="*/ 1371600 w 1960348"/>
                <a:gd name="connsiteY68" fmla="*/ 225425 h 2552700"/>
                <a:gd name="connsiteX69" fmla="*/ 1276350 w 1960348"/>
                <a:gd name="connsiteY69" fmla="*/ 219075 h 2552700"/>
                <a:gd name="connsiteX70" fmla="*/ 1216025 w 1960348"/>
                <a:gd name="connsiteY70" fmla="*/ 31750 h 2552700"/>
                <a:gd name="connsiteX71" fmla="*/ 1146175 w 1960348"/>
                <a:gd name="connsiteY71" fmla="*/ 0 h 2552700"/>
                <a:gd name="connsiteX72" fmla="*/ 1073150 w 1960348"/>
                <a:gd name="connsiteY72" fmla="*/ 38100 h 2552700"/>
                <a:gd name="connsiteX73" fmla="*/ 987425 w 1960348"/>
                <a:gd name="connsiteY73" fmla="*/ 57150 h 2552700"/>
                <a:gd name="connsiteX74" fmla="*/ 968375 w 1960348"/>
                <a:gd name="connsiteY74" fmla="*/ 107950 h 2552700"/>
                <a:gd name="connsiteX75" fmla="*/ 930275 w 1960348"/>
                <a:gd name="connsiteY75" fmla="*/ 101600 h 2552700"/>
                <a:gd name="connsiteX76" fmla="*/ 920750 w 1960348"/>
                <a:gd name="connsiteY76" fmla="*/ 171450 h 2552700"/>
                <a:gd name="connsiteX77" fmla="*/ 787400 w 1960348"/>
                <a:gd name="connsiteY77" fmla="*/ 187325 h 2552700"/>
                <a:gd name="connsiteX78" fmla="*/ 723900 w 1960348"/>
                <a:gd name="connsiteY78" fmla="*/ 203200 h 2552700"/>
                <a:gd name="connsiteX79" fmla="*/ 539750 w 1960348"/>
                <a:gd name="connsiteY79" fmla="*/ 263525 h 2552700"/>
                <a:gd name="connsiteX80" fmla="*/ 466725 w 1960348"/>
                <a:gd name="connsiteY80" fmla="*/ 244475 h 2552700"/>
                <a:gd name="connsiteX81" fmla="*/ 431800 w 1960348"/>
                <a:gd name="connsiteY81" fmla="*/ 247650 h 2552700"/>
                <a:gd name="connsiteX82" fmla="*/ 384175 w 1960348"/>
                <a:gd name="connsiteY82" fmla="*/ 206375 h 2552700"/>
                <a:gd name="connsiteX83" fmla="*/ 323850 w 1960348"/>
                <a:gd name="connsiteY83" fmla="*/ 257175 h 2552700"/>
                <a:gd name="connsiteX0" fmla="*/ 0 w 1976223"/>
                <a:gd name="connsiteY0" fmla="*/ 1990725 h 2552700"/>
                <a:gd name="connsiteX1" fmla="*/ 31750 w 1976223"/>
                <a:gd name="connsiteY1" fmla="*/ 2047875 h 2552700"/>
                <a:gd name="connsiteX2" fmla="*/ 127000 w 1976223"/>
                <a:gd name="connsiteY2" fmla="*/ 2041525 h 2552700"/>
                <a:gd name="connsiteX3" fmla="*/ 136525 w 1976223"/>
                <a:gd name="connsiteY3" fmla="*/ 2082800 h 2552700"/>
                <a:gd name="connsiteX4" fmla="*/ 171450 w 1976223"/>
                <a:gd name="connsiteY4" fmla="*/ 2082800 h 2552700"/>
                <a:gd name="connsiteX5" fmla="*/ 215900 w 1976223"/>
                <a:gd name="connsiteY5" fmla="*/ 2117725 h 2552700"/>
                <a:gd name="connsiteX6" fmla="*/ 190500 w 1976223"/>
                <a:gd name="connsiteY6" fmla="*/ 2149475 h 2552700"/>
                <a:gd name="connsiteX7" fmla="*/ 250825 w 1976223"/>
                <a:gd name="connsiteY7" fmla="*/ 2187575 h 2552700"/>
                <a:gd name="connsiteX8" fmla="*/ 250825 w 1976223"/>
                <a:gd name="connsiteY8" fmla="*/ 2251075 h 2552700"/>
                <a:gd name="connsiteX9" fmla="*/ 295275 w 1976223"/>
                <a:gd name="connsiteY9" fmla="*/ 2276475 h 2552700"/>
                <a:gd name="connsiteX10" fmla="*/ 327025 w 1976223"/>
                <a:gd name="connsiteY10" fmla="*/ 2339975 h 2552700"/>
                <a:gd name="connsiteX11" fmla="*/ 355600 w 1976223"/>
                <a:gd name="connsiteY11" fmla="*/ 2333625 h 2552700"/>
                <a:gd name="connsiteX12" fmla="*/ 393700 w 1976223"/>
                <a:gd name="connsiteY12" fmla="*/ 2374900 h 2552700"/>
                <a:gd name="connsiteX13" fmla="*/ 485775 w 1976223"/>
                <a:gd name="connsiteY13" fmla="*/ 2346325 h 2552700"/>
                <a:gd name="connsiteX14" fmla="*/ 577850 w 1976223"/>
                <a:gd name="connsiteY14" fmla="*/ 2508250 h 2552700"/>
                <a:gd name="connsiteX15" fmla="*/ 600075 w 1976223"/>
                <a:gd name="connsiteY15" fmla="*/ 2486025 h 2552700"/>
                <a:gd name="connsiteX16" fmla="*/ 625475 w 1976223"/>
                <a:gd name="connsiteY16" fmla="*/ 2520950 h 2552700"/>
                <a:gd name="connsiteX17" fmla="*/ 654050 w 1976223"/>
                <a:gd name="connsiteY17" fmla="*/ 2498725 h 2552700"/>
                <a:gd name="connsiteX18" fmla="*/ 673100 w 1976223"/>
                <a:gd name="connsiteY18" fmla="*/ 2543175 h 2552700"/>
                <a:gd name="connsiteX19" fmla="*/ 720725 w 1976223"/>
                <a:gd name="connsiteY19" fmla="*/ 2552700 h 2552700"/>
                <a:gd name="connsiteX20" fmla="*/ 807824 w 1976223"/>
                <a:gd name="connsiteY20" fmla="*/ 2373811 h 2552700"/>
                <a:gd name="connsiteX21" fmla="*/ 874499 w 1976223"/>
                <a:gd name="connsiteY21" fmla="*/ 2310311 h 2552700"/>
                <a:gd name="connsiteX22" fmla="*/ 985624 w 1976223"/>
                <a:gd name="connsiteY22" fmla="*/ 2278561 h 2552700"/>
                <a:gd name="connsiteX23" fmla="*/ 988799 w 1976223"/>
                <a:gd name="connsiteY23" fmla="*/ 2243636 h 2552700"/>
                <a:gd name="connsiteX24" fmla="*/ 1011024 w 1976223"/>
                <a:gd name="connsiteY24" fmla="*/ 2205536 h 2552700"/>
                <a:gd name="connsiteX25" fmla="*/ 1042774 w 1976223"/>
                <a:gd name="connsiteY25" fmla="*/ 2221411 h 2552700"/>
                <a:gd name="connsiteX26" fmla="*/ 1084049 w 1976223"/>
                <a:gd name="connsiteY26" fmla="*/ 2167436 h 2552700"/>
                <a:gd name="connsiteX27" fmla="*/ 1096749 w 1976223"/>
                <a:gd name="connsiteY27" fmla="*/ 2142036 h 2552700"/>
                <a:gd name="connsiteX28" fmla="*/ 1153899 w 1976223"/>
                <a:gd name="connsiteY28" fmla="*/ 2161086 h 2552700"/>
                <a:gd name="connsiteX29" fmla="*/ 1185649 w 1976223"/>
                <a:gd name="connsiteY29" fmla="*/ 2196011 h 2552700"/>
                <a:gd name="connsiteX30" fmla="*/ 1172949 w 1976223"/>
                <a:gd name="connsiteY30" fmla="*/ 2237286 h 2552700"/>
                <a:gd name="connsiteX31" fmla="*/ 1239624 w 1976223"/>
                <a:gd name="connsiteY31" fmla="*/ 2227761 h 2552700"/>
                <a:gd name="connsiteX32" fmla="*/ 1220574 w 1976223"/>
                <a:gd name="connsiteY32" fmla="*/ 2183311 h 2552700"/>
                <a:gd name="connsiteX33" fmla="*/ 1233274 w 1976223"/>
                <a:gd name="connsiteY33" fmla="*/ 2135686 h 2552700"/>
                <a:gd name="connsiteX34" fmla="*/ 1261849 w 1976223"/>
                <a:gd name="connsiteY34" fmla="*/ 2138861 h 2552700"/>
                <a:gd name="connsiteX35" fmla="*/ 1312649 w 1976223"/>
                <a:gd name="connsiteY35" fmla="*/ 2056311 h 2552700"/>
                <a:gd name="connsiteX36" fmla="*/ 1388849 w 1976223"/>
                <a:gd name="connsiteY36" fmla="*/ 2119811 h 2552700"/>
                <a:gd name="connsiteX37" fmla="*/ 1376149 w 1976223"/>
                <a:gd name="connsiteY37" fmla="*/ 2173786 h 2552700"/>
                <a:gd name="connsiteX38" fmla="*/ 1436474 w 1976223"/>
                <a:gd name="connsiteY38" fmla="*/ 2186486 h 2552700"/>
                <a:gd name="connsiteX39" fmla="*/ 1509499 w 1976223"/>
                <a:gd name="connsiteY39" fmla="*/ 2237286 h 2552700"/>
                <a:gd name="connsiteX40" fmla="*/ 1572999 w 1976223"/>
                <a:gd name="connsiteY40" fmla="*/ 2221411 h 2552700"/>
                <a:gd name="connsiteX41" fmla="*/ 1607924 w 1976223"/>
                <a:gd name="connsiteY41" fmla="*/ 2246811 h 2552700"/>
                <a:gd name="connsiteX42" fmla="*/ 1693649 w 1976223"/>
                <a:gd name="connsiteY42" fmla="*/ 2243636 h 2552700"/>
                <a:gd name="connsiteX43" fmla="*/ 1766674 w 1976223"/>
                <a:gd name="connsiteY43" fmla="*/ 2272211 h 2552700"/>
                <a:gd name="connsiteX44" fmla="*/ 1788899 w 1976223"/>
                <a:gd name="connsiteY44" fmla="*/ 2338886 h 2552700"/>
                <a:gd name="connsiteX45" fmla="*/ 1877799 w 1976223"/>
                <a:gd name="connsiteY45" fmla="*/ 2310311 h 2552700"/>
                <a:gd name="connsiteX46" fmla="*/ 1925424 w 1976223"/>
                <a:gd name="connsiteY46" fmla="*/ 2348411 h 2552700"/>
                <a:gd name="connsiteX47" fmla="*/ 1928598 w 1976223"/>
                <a:gd name="connsiteY47" fmla="*/ 2307136 h 2552700"/>
                <a:gd name="connsiteX48" fmla="*/ 1900023 w 1976223"/>
                <a:gd name="connsiteY48" fmla="*/ 2243636 h 2552700"/>
                <a:gd name="connsiteX49" fmla="*/ 1960348 w 1976223"/>
                <a:gd name="connsiteY49" fmla="*/ 2234111 h 2552700"/>
                <a:gd name="connsiteX50" fmla="*/ 1925423 w 1976223"/>
                <a:gd name="connsiteY50" fmla="*/ 2173786 h 2552700"/>
                <a:gd name="connsiteX51" fmla="*/ 1976223 w 1976223"/>
                <a:gd name="connsiteY51" fmla="*/ 1967411 h 2552700"/>
                <a:gd name="connsiteX52" fmla="*/ 1717675 w 1976223"/>
                <a:gd name="connsiteY52" fmla="*/ 1616075 h 2552700"/>
                <a:gd name="connsiteX53" fmla="*/ 1725400 w 1976223"/>
                <a:gd name="connsiteY53" fmla="*/ 1605461 h 2552700"/>
                <a:gd name="connsiteX54" fmla="*/ 1647825 w 1976223"/>
                <a:gd name="connsiteY54" fmla="*/ 1435100 h 2552700"/>
                <a:gd name="connsiteX55" fmla="*/ 1549400 w 1976223"/>
                <a:gd name="connsiteY55" fmla="*/ 1292225 h 2552700"/>
                <a:gd name="connsiteX56" fmla="*/ 1476375 w 1976223"/>
                <a:gd name="connsiteY56" fmla="*/ 1289050 h 2552700"/>
                <a:gd name="connsiteX57" fmla="*/ 1393825 w 1976223"/>
                <a:gd name="connsiteY57" fmla="*/ 1079500 h 2552700"/>
                <a:gd name="connsiteX58" fmla="*/ 1412875 w 1976223"/>
                <a:gd name="connsiteY58" fmla="*/ 1054100 h 2552700"/>
                <a:gd name="connsiteX59" fmla="*/ 1463675 w 1976223"/>
                <a:gd name="connsiteY59" fmla="*/ 1044575 h 2552700"/>
                <a:gd name="connsiteX60" fmla="*/ 1498600 w 1976223"/>
                <a:gd name="connsiteY60" fmla="*/ 1003300 h 2552700"/>
                <a:gd name="connsiteX61" fmla="*/ 1495425 w 1976223"/>
                <a:gd name="connsiteY61" fmla="*/ 965200 h 2552700"/>
                <a:gd name="connsiteX62" fmla="*/ 1365250 w 1976223"/>
                <a:gd name="connsiteY62" fmla="*/ 781050 h 2552700"/>
                <a:gd name="connsiteX63" fmla="*/ 1355725 w 1976223"/>
                <a:gd name="connsiteY63" fmla="*/ 730250 h 2552700"/>
                <a:gd name="connsiteX64" fmla="*/ 1292225 w 1976223"/>
                <a:gd name="connsiteY64" fmla="*/ 692150 h 2552700"/>
                <a:gd name="connsiteX65" fmla="*/ 1270000 w 1976223"/>
                <a:gd name="connsiteY65" fmla="*/ 488950 h 2552700"/>
                <a:gd name="connsiteX66" fmla="*/ 1308100 w 1976223"/>
                <a:gd name="connsiteY66" fmla="*/ 400050 h 2552700"/>
                <a:gd name="connsiteX67" fmla="*/ 1368425 w 1976223"/>
                <a:gd name="connsiteY67" fmla="*/ 314325 h 2552700"/>
                <a:gd name="connsiteX68" fmla="*/ 1371600 w 1976223"/>
                <a:gd name="connsiteY68" fmla="*/ 225425 h 2552700"/>
                <a:gd name="connsiteX69" fmla="*/ 1276350 w 1976223"/>
                <a:gd name="connsiteY69" fmla="*/ 219075 h 2552700"/>
                <a:gd name="connsiteX70" fmla="*/ 1216025 w 1976223"/>
                <a:gd name="connsiteY70" fmla="*/ 31750 h 2552700"/>
                <a:gd name="connsiteX71" fmla="*/ 1146175 w 1976223"/>
                <a:gd name="connsiteY71" fmla="*/ 0 h 2552700"/>
                <a:gd name="connsiteX72" fmla="*/ 1073150 w 1976223"/>
                <a:gd name="connsiteY72" fmla="*/ 38100 h 2552700"/>
                <a:gd name="connsiteX73" fmla="*/ 987425 w 1976223"/>
                <a:gd name="connsiteY73" fmla="*/ 57150 h 2552700"/>
                <a:gd name="connsiteX74" fmla="*/ 968375 w 1976223"/>
                <a:gd name="connsiteY74" fmla="*/ 107950 h 2552700"/>
                <a:gd name="connsiteX75" fmla="*/ 930275 w 1976223"/>
                <a:gd name="connsiteY75" fmla="*/ 101600 h 2552700"/>
                <a:gd name="connsiteX76" fmla="*/ 920750 w 1976223"/>
                <a:gd name="connsiteY76" fmla="*/ 171450 h 2552700"/>
                <a:gd name="connsiteX77" fmla="*/ 787400 w 1976223"/>
                <a:gd name="connsiteY77" fmla="*/ 187325 h 2552700"/>
                <a:gd name="connsiteX78" fmla="*/ 723900 w 1976223"/>
                <a:gd name="connsiteY78" fmla="*/ 203200 h 2552700"/>
                <a:gd name="connsiteX79" fmla="*/ 539750 w 1976223"/>
                <a:gd name="connsiteY79" fmla="*/ 263525 h 2552700"/>
                <a:gd name="connsiteX80" fmla="*/ 466725 w 1976223"/>
                <a:gd name="connsiteY80" fmla="*/ 244475 h 2552700"/>
                <a:gd name="connsiteX81" fmla="*/ 431800 w 1976223"/>
                <a:gd name="connsiteY81" fmla="*/ 247650 h 2552700"/>
                <a:gd name="connsiteX82" fmla="*/ 384175 w 1976223"/>
                <a:gd name="connsiteY82" fmla="*/ 206375 h 2552700"/>
                <a:gd name="connsiteX83" fmla="*/ 323850 w 1976223"/>
                <a:gd name="connsiteY83" fmla="*/ 257175 h 2552700"/>
                <a:gd name="connsiteX0" fmla="*/ 0 w 1976223"/>
                <a:gd name="connsiteY0" fmla="*/ 1990725 h 2552700"/>
                <a:gd name="connsiteX1" fmla="*/ 31750 w 1976223"/>
                <a:gd name="connsiteY1" fmla="*/ 2047875 h 2552700"/>
                <a:gd name="connsiteX2" fmla="*/ 127000 w 1976223"/>
                <a:gd name="connsiteY2" fmla="*/ 2041525 h 2552700"/>
                <a:gd name="connsiteX3" fmla="*/ 136525 w 1976223"/>
                <a:gd name="connsiteY3" fmla="*/ 2082800 h 2552700"/>
                <a:gd name="connsiteX4" fmla="*/ 171450 w 1976223"/>
                <a:gd name="connsiteY4" fmla="*/ 2082800 h 2552700"/>
                <a:gd name="connsiteX5" fmla="*/ 215900 w 1976223"/>
                <a:gd name="connsiteY5" fmla="*/ 2117725 h 2552700"/>
                <a:gd name="connsiteX6" fmla="*/ 190500 w 1976223"/>
                <a:gd name="connsiteY6" fmla="*/ 2149475 h 2552700"/>
                <a:gd name="connsiteX7" fmla="*/ 250825 w 1976223"/>
                <a:gd name="connsiteY7" fmla="*/ 2187575 h 2552700"/>
                <a:gd name="connsiteX8" fmla="*/ 250825 w 1976223"/>
                <a:gd name="connsiteY8" fmla="*/ 2251075 h 2552700"/>
                <a:gd name="connsiteX9" fmla="*/ 295275 w 1976223"/>
                <a:gd name="connsiteY9" fmla="*/ 2276475 h 2552700"/>
                <a:gd name="connsiteX10" fmla="*/ 327025 w 1976223"/>
                <a:gd name="connsiteY10" fmla="*/ 2339975 h 2552700"/>
                <a:gd name="connsiteX11" fmla="*/ 355600 w 1976223"/>
                <a:gd name="connsiteY11" fmla="*/ 2333625 h 2552700"/>
                <a:gd name="connsiteX12" fmla="*/ 393700 w 1976223"/>
                <a:gd name="connsiteY12" fmla="*/ 2374900 h 2552700"/>
                <a:gd name="connsiteX13" fmla="*/ 485775 w 1976223"/>
                <a:gd name="connsiteY13" fmla="*/ 2346325 h 2552700"/>
                <a:gd name="connsiteX14" fmla="*/ 577850 w 1976223"/>
                <a:gd name="connsiteY14" fmla="*/ 2508250 h 2552700"/>
                <a:gd name="connsiteX15" fmla="*/ 600075 w 1976223"/>
                <a:gd name="connsiteY15" fmla="*/ 2486025 h 2552700"/>
                <a:gd name="connsiteX16" fmla="*/ 625475 w 1976223"/>
                <a:gd name="connsiteY16" fmla="*/ 2520950 h 2552700"/>
                <a:gd name="connsiteX17" fmla="*/ 654050 w 1976223"/>
                <a:gd name="connsiteY17" fmla="*/ 2498725 h 2552700"/>
                <a:gd name="connsiteX18" fmla="*/ 673100 w 1976223"/>
                <a:gd name="connsiteY18" fmla="*/ 2543175 h 2552700"/>
                <a:gd name="connsiteX19" fmla="*/ 720725 w 1976223"/>
                <a:gd name="connsiteY19" fmla="*/ 2552700 h 2552700"/>
                <a:gd name="connsiteX20" fmla="*/ 807824 w 1976223"/>
                <a:gd name="connsiteY20" fmla="*/ 2373811 h 2552700"/>
                <a:gd name="connsiteX21" fmla="*/ 874499 w 1976223"/>
                <a:gd name="connsiteY21" fmla="*/ 2310311 h 2552700"/>
                <a:gd name="connsiteX22" fmla="*/ 985624 w 1976223"/>
                <a:gd name="connsiteY22" fmla="*/ 2278561 h 2552700"/>
                <a:gd name="connsiteX23" fmla="*/ 988799 w 1976223"/>
                <a:gd name="connsiteY23" fmla="*/ 2243636 h 2552700"/>
                <a:gd name="connsiteX24" fmla="*/ 1011024 w 1976223"/>
                <a:gd name="connsiteY24" fmla="*/ 2205536 h 2552700"/>
                <a:gd name="connsiteX25" fmla="*/ 1042774 w 1976223"/>
                <a:gd name="connsiteY25" fmla="*/ 2221411 h 2552700"/>
                <a:gd name="connsiteX26" fmla="*/ 1084049 w 1976223"/>
                <a:gd name="connsiteY26" fmla="*/ 2167436 h 2552700"/>
                <a:gd name="connsiteX27" fmla="*/ 1096749 w 1976223"/>
                <a:gd name="connsiteY27" fmla="*/ 2142036 h 2552700"/>
                <a:gd name="connsiteX28" fmla="*/ 1153899 w 1976223"/>
                <a:gd name="connsiteY28" fmla="*/ 2161086 h 2552700"/>
                <a:gd name="connsiteX29" fmla="*/ 1185649 w 1976223"/>
                <a:gd name="connsiteY29" fmla="*/ 2196011 h 2552700"/>
                <a:gd name="connsiteX30" fmla="*/ 1172949 w 1976223"/>
                <a:gd name="connsiteY30" fmla="*/ 2237286 h 2552700"/>
                <a:gd name="connsiteX31" fmla="*/ 1239624 w 1976223"/>
                <a:gd name="connsiteY31" fmla="*/ 2227761 h 2552700"/>
                <a:gd name="connsiteX32" fmla="*/ 1220574 w 1976223"/>
                <a:gd name="connsiteY32" fmla="*/ 2183311 h 2552700"/>
                <a:gd name="connsiteX33" fmla="*/ 1233274 w 1976223"/>
                <a:gd name="connsiteY33" fmla="*/ 2135686 h 2552700"/>
                <a:gd name="connsiteX34" fmla="*/ 1261849 w 1976223"/>
                <a:gd name="connsiteY34" fmla="*/ 2138861 h 2552700"/>
                <a:gd name="connsiteX35" fmla="*/ 1312649 w 1976223"/>
                <a:gd name="connsiteY35" fmla="*/ 2056311 h 2552700"/>
                <a:gd name="connsiteX36" fmla="*/ 1388849 w 1976223"/>
                <a:gd name="connsiteY36" fmla="*/ 2119811 h 2552700"/>
                <a:gd name="connsiteX37" fmla="*/ 1376149 w 1976223"/>
                <a:gd name="connsiteY37" fmla="*/ 2173786 h 2552700"/>
                <a:gd name="connsiteX38" fmla="*/ 1436474 w 1976223"/>
                <a:gd name="connsiteY38" fmla="*/ 2186486 h 2552700"/>
                <a:gd name="connsiteX39" fmla="*/ 1509499 w 1976223"/>
                <a:gd name="connsiteY39" fmla="*/ 2237286 h 2552700"/>
                <a:gd name="connsiteX40" fmla="*/ 1572999 w 1976223"/>
                <a:gd name="connsiteY40" fmla="*/ 2221411 h 2552700"/>
                <a:gd name="connsiteX41" fmla="*/ 1607924 w 1976223"/>
                <a:gd name="connsiteY41" fmla="*/ 2246811 h 2552700"/>
                <a:gd name="connsiteX42" fmla="*/ 1693649 w 1976223"/>
                <a:gd name="connsiteY42" fmla="*/ 2243636 h 2552700"/>
                <a:gd name="connsiteX43" fmla="*/ 1766674 w 1976223"/>
                <a:gd name="connsiteY43" fmla="*/ 2272211 h 2552700"/>
                <a:gd name="connsiteX44" fmla="*/ 1788899 w 1976223"/>
                <a:gd name="connsiteY44" fmla="*/ 2338886 h 2552700"/>
                <a:gd name="connsiteX45" fmla="*/ 1877799 w 1976223"/>
                <a:gd name="connsiteY45" fmla="*/ 2310311 h 2552700"/>
                <a:gd name="connsiteX46" fmla="*/ 1925424 w 1976223"/>
                <a:gd name="connsiteY46" fmla="*/ 2348411 h 2552700"/>
                <a:gd name="connsiteX47" fmla="*/ 1928598 w 1976223"/>
                <a:gd name="connsiteY47" fmla="*/ 2307136 h 2552700"/>
                <a:gd name="connsiteX48" fmla="*/ 1900023 w 1976223"/>
                <a:gd name="connsiteY48" fmla="*/ 2243636 h 2552700"/>
                <a:gd name="connsiteX49" fmla="*/ 1960348 w 1976223"/>
                <a:gd name="connsiteY49" fmla="*/ 2234111 h 2552700"/>
                <a:gd name="connsiteX50" fmla="*/ 1925423 w 1976223"/>
                <a:gd name="connsiteY50" fmla="*/ 2173786 h 2552700"/>
                <a:gd name="connsiteX51" fmla="*/ 1976223 w 1976223"/>
                <a:gd name="connsiteY51" fmla="*/ 1967411 h 2552700"/>
                <a:gd name="connsiteX52" fmla="*/ 1969873 w 1976223"/>
                <a:gd name="connsiteY52" fmla="*/ 1967411 h 2552700"/>
                <a:gd name="connsiteX53" fmla="*/ 1717675 w 1976223"/>
                <a:gd name="connsiteY53" fmla="*/ 1616075 h 2552700"/>
                <a:gd name="connsiteX54" fmla="*/ 1725400 w 1976223"/>
                <a:gd name="connsiteY54" fmla="*/ 1605461 h 2552700"/>
                <a:gd name="connsiteX55" fmla="*/ 1647825 w 1976223"/>
                <a:gd name="connsiteY55" fmla="*/ 1435100 h 2552700"/>
                <a:gd name="connsiteX56" fmla="*/ 1549400 w 1976223"/>
                <a:gd name="connsiteY56" fmla="*/ 1292225 h 2552700"/>
                <a:gd name="connsiteX57" fmla="*/ 1476375 w 1976223"/>
                <a:gd name="connsiteY57" fmla="*/ 1289050 h 2552700"/>
                <a:gd name="connsiteX58" fmla="*/ 1393825 w 1976223"/>
                <a:gd name="connsiteY58" fmla="*/ 1079500 h 2552700"/>
                <a:gd name="connsiteX59" fmla="*/ 1412875 w 1976223"/>
                <a:gd name="connsiteY59" fmla="*/ 1054100 h 2552700"/>
                <a:gd name="connsiteX60" fmla="*/ 1463675 w 1976223"/>
                <a:gd name="connsiteY60" fmla="*/ 1044575 h 2552700"/>
                <a:gd name="connsiteX61" fmla="*/ 1498600 w 1976223"/>
                <a:gd name="connsiteY61" fmla="*/ 1003300 h 2552700"/>
                <a:gd name="connsiteX62" fmla="*/ 1495425 w 1976223"/>
                <a:gd name="connsiteY62" fmla="*/ 965200 h 2552700"/>
                <a:gd name="connsiteX63" fmla="*/ 1365250 w 1976223"/>
                <a:gd name="connsiteY63" fmla="*/ 781050 h 2552700"/>
                <a:gd name="connsiteX64" fmla="*/ 1355725 w 1976223"/>
                <a:gd name="connsiteY64" fmla="*/ 730250 h 2552700"/>
                <a:gd name="connsiteX65" fmla="*/ 1292225 w 1976223"/>
                <a:gd name="connsiteY65" fmla="*/ 692150 h 2552700"/>
                <a:gd name="connsiteX66" fmla="*/ 1270000 w 1976223"/>
                <a:gd name="connsiteY66" fmla="*/ 488950 h 2552700"/>
                <a:gd name="connsiteX67" fmla="*/ 1308100 w 1976223"/>
                <a:gd name="connsiteY67" fmla="*/ 400050 h 2552700"/>
                <a:gd name="connsiteX68" fmla="*/ 1368425 w 1976223"/>
                <a:gd name="connsiteY68" fmla="*/ 314325 h 2552700"/>
                <a:gd name="connsiteX69" fmla="*/ 1371600 w 1976223"/>
                <a:gd name="connsiteY69" fmla="*/ 225425 h 2552700"/>
                <a:gd name="connsiteX70" fmla="*/ 1276350 w 1976223"/>
                <a:gd name="connsiteY70" fmla="*/ 219075 h 2552700"/>
                <a:gd name="connsiteX71" fmla="*/ 1216025 w 1976223"/>
                <a:gd name="connsiteY71" fmla="*/ 31750 h 2552700"/>
                <a:gd name="connsiteX72" fmla="*/ 1146175 w 1976223"/>
                <a:gd name="connsiteY72" fmla="*/ 0 h 2552700"/>
                <a:gd name="connsiteX73" fmla="*/ 1073150 w 1976223"/>
                <a:gd name="connsiteY73" fmla="*/ 38100 h 2552700"/>
                <a:gd name="connsiteX74" fmla="*/ 987425 w 1976223"/>
                <a:gd name="connsiteY74" fmla="*/ 57150 h 2552700"/>
                <a:gd name="connsiteX75" fmla="*/ 968375 w 1976223"/>
                <a:gd name="connsiteY75" fmla="*/ 107950 h 2552700"/>
                <a:gd name="connsiteX76" fmla="*/ 930275 w 1976223"/>
                <a:gd name="connsiteY76" fmla="*/ 101600 h 2552700"/>
                <a:gd name="connsiteX77" fmla="*/ 920750 w 1976223"/>
                <a:gd name="connsiteY77" fmla="*/ 171450 h 2552700"/>
                <a:gd name="connsiteX78" fmla="*/ 787400 w 1976223"/>
                <a:gd name="connsiteY78" fmla="*/ 187325 h 2552700"/>
                <a:gd name="connsiteX79" fmla="*/ 723900 w 1976223"/>
                <a:gd name="connsiteY79" fmla="*/ 203200 h 2552700"/>
                <a:gd name="connsiteX80" fmla="*/ 539750 w 1976223"/>
                <a:gd name="connsiteY80" fmla="*/ 263525 h 2552700"/>
                <a:gd name="connsiteX81" fmla="*/ 466725 w 1976223"/>
                <a:gd name="connsiteY81" fmla="*/ 244475 h 2552700"/>
                <a:gd name="connsiteX82" fmla="*/ 431800 w 1976223"/>
                <a:gd name="connsiteY82" fmla="*/ 247650 h 2552700"/>
                <a:gd name="connsiteX83" fmla="*/ 384175 w 1976223"/>
                <a:gd name="connsiteY83" fmla="*/ 206375 h 2552700"/>
                <a:gd name="connsiteX84" fmla="*/ 323850 w 1976223"/>
                <a:gd name="connsiteY84" fmla="*/ 257175 h 2552700"/>
                <a:gd name="connsiteX0" fmla="*/ 0 w 1976223"/>
                <a:gd name="connsiteY0" fmla="*/ 1990725 h 2552700"/>
                <a:gd name="connsiteX1" fmla="*/ 31750 w 1976223"/>
                <a:gd name="connsiteY1" fmla="*/ 2047875 h 2552700"/>
                <a:gd name="connsiteX2" fmla="*/ 127000 w 1976223"/>
                <a:gd name="connsiteY2" fmla="*/ 2041525 h 2552700"/>
                <a:gd name="connsiteX3" fmla="*/ 136525 w 1976223"/>
                <a:gd name="connsiteY3" fmla="*/ 2082800 h 2552700"/>
                <a:gd name="connsiteX4" fmla="*/ 171450 w 1976223"/>
                <a:gd name="connsiteY4" fmla="*/ 2082800 h 2552700"/>
                <a:gd name="connsiteX5" fmla="*/ 215900 w 1976223"/>
                <a:gd name="connsiteY5" fmla="*/ 2117725 h 2552700"/>
                <a:gd name="connsiteX6" fmla="*/ 190500 w 1976223"/>
                <a:gd name="connsiteY6" fmla="*/ 2149475 h 2552700"/>
                <a:gd name="connsiteX7" fmla="*/ 250825 w 1976223"/>
                <a:gd name="connsiteY7" fmla="*/ 2187575 h 2552700"/>
                <a:gd name="connsiteX8" fmla="*/ 250825 w 1976223"/>
                <a:gd name="connsiteY8" fmla="*/ 2251075 h 2552700"/>
                <a:gd name="connsiteX9" fmla="*/ 295275 w 1976223"/>
                <a:gd name="connsiteY9" fmla="*/ 2276475 h 2552700"/>
                <a:gd name="connsiteX10" fmla="*/ 327025 w 1976223"/>
                <a:gd name="connsiteY10" fmla="*/ 2339975 h 2552700"/>
                <a:gd name="connsiteX11" fmla="*/ 355600 w 1976223"/>
                <a:gd name="connsiteY11" fmla="*/ 2333625 h 2552700"/>
                <a:gd name="connsiteX12" fmla="*/ 393700 w 1976223"/>
                <a:gd name="connsiteY12" fmla="*/ 2374900 h 2552700"/>
                <a:gd name="connsiteX13" fmla="*/ 485775 w 1976223"/>
                <a:gd name="connsiteY13" fmla="*/ 2346325 h 2552700"/>
                <a:gd name="connsiteX14" fmla="*/ 577850 w 1976223"/>
                <a:gd name="connsiteY14" fmla="*/ 2508250 h 2552700"/>
                <a:gd name="connsiteX15" fmla="*/ 600075 w 1976223"/>
                <a:gd name="connsiteY15" fmla="*/ 2486025 h 2552700"/>
                <a:gd name="connsiteX16" fmla="*/ 625475 w 1976223"/>
                <a:gd name="connsiteY16" fmla="*/ 2520950 h 2552700"/>
                <a:gd name="connsiteX17" fmla="*/ 654050 w 1976223"/>
                <a:gd name="connsiteY17" fmla="*/ 2498725 h 2552700"/>
                <a:gd name="connsiteX18" fmla="*/ 673100 w 1976223"/>
                <a:gd name="connsiteY18" fmla="*/ 2543175 h 2552700"/>
                <a:gd name="connsiteX19" fmla="*/ 720725 w 1976223"/>
                <a:gd name="connsiteY19" fmla="*/ 2552700 h 2552700"/>
                <a:gd name="connsiteX20" fmla="*/ 807824 w 1976223"/>
                <a:gd name="connsiteY20" fmla="*/ 2373811 h 2552700"/>
                <a:gd name="connsiteX21" fmla="*/ 874499 w 1976223"/>
                <a:gd name="connsiteY21" fmla="*/ 2310311 h 2552700"/>
                <a:gd name="connsiteX22" fmla="*/ 985624 w 1976223"/>
                <a:gd name="connsiteY22" fmla="*/ 2278561 h 2552700"/>
                <a:gd name="connsiteX23" fmla="*/ 988799 w 1976223"/>
                <a:gd name="connsiteY23" fmla="*/ 2243636 h 2552700"/>
                <a:gd name="connsiteX24" fmla="*/ 1011024 w 1976223"/>
                <a:gd name="connsiteY24" fmla="*/ 2205536 h 2552700"/>
                <a:gd name="connsiteX25" fmla="*/ 1042774 w 1976223"/>
                <a:gd name="connsiteY25" fmla="*/ 2221411 h 2552700"/>
                <a:gd name="connsiteX26" fmla="*/ 1084049 w 1976223"/>
                <a:gd name="connsiteY26" fmla="*/ 2167436 h 2552700"/>
                <a:gd name="connsiteX27" fmla="*/ 1096749 w 1976223"/>
                <a:gd name="connsiteY27" fmla="*/ 2142036 h 2552700"/>
                <a:gd name="connsiteX28" fmla="*/ 1153899 w 1976223"/>
                <a:gd name="connsiteY28" fmla="*/ 2161086 h 2552700"/>
                <a:gd name="connsiteX29" fmla="*/ 1185649 w 1976223"/>
                <a:gd name="connsiteY29" fmla="*/ 2196011 h 2552700"/>
                <a:gd name="connsiteX30" fmla="*/ 1172949 w 1976223"/>
                <a:gd name="connsiteY30" fmla="*/ 2237286 h 2552700"/>
                <a:gd name="connsiteX31" fmla="*/ 1239624 w 1976223"/>
                <a:gd name="connsiteY31" fmla="*/ 2227761 h 2552700"/>
                <a:gd name="connsiteX32" fmla="*/ 1220574 w 1976223"/>
                <a:gd name="connsiteY32" fmla="*/ 2183311 h 2552700"/>
                <a:gd name="connsiteX33" fmla="*/ 1233274 w 1976223"/>
                <a:gd name="connsiteY33" fmla="*/ 2135686 h 2552700"/>
                <a:gd name="connsiteX34" fmla="*/ 1261849 w 1976223"/>
                <a:gd name="connsiteY34" fmla="*/ 2138861 h 2552700"/>
                <a:gd name="connsiteX35" fmla="*/ 1312649 w 1976223"/>
                <a:gd name="connsiteY35" fmla="*/ 2056311 h 2552700"/>
                <a:gd name="connsiteX36" fmla="*/ 1388849 w 1976223"/>
                <a:gd name="connsiteY36" fmla="*/ 2119811 h 2552700"/>
                <a:gd name="connsiteX37" fmla="*/ 1376149 w 1976223"/>
                <a:gd name="connsiteY37" fmla="*/ 2173786 h 2552700"/>
                <a:gd name="connsiteX38" fmla="*/ 1436474 w 1976223"/>
                <a:gd name="connsiteY38" fmla="*/ 2186486 h 2552700"/>
                <a:gd name="connsiteX39" fmla="*/ 1509499 w 1976223"/>
                <a:gd name="connsiteY39" fmla="*/ 2237286 h 2552700"/>
                <a:gd name="connsiteX40" fmla="*/ 1572999 w 1976223"/>
                <a:gd name="connsiteY40" fmla="*/ 2221411 h 2552700"/>
                <a:gd name="connsiteX41" fmla="*/ 1607924 w 1976223"/>
                <a:gd name="connsiteY41" fmla="*/ 2246811 h 2552700"/>
                <a:gd name="connsiteX42" fmla="*/ 1693649 w 1976223"/>
                <a:gd name="connsiteY42" fmla="*/ 2243636 h 2552700"/>
                <a:gd name="connsiteX43" fmla="*/ 1766674 w 1976223"/>
                <a:gd name="connsiteY43" fmla="*/ 2272211 h 2552700"/>
                <a:gd name="connsiteX44" fmla="*/ 1788899 w 1976223"/>
                <a:gd name="connsiteY44" fmla="*/ 2338886 h 2552700"/>
                <a:gd name="connsiteX45" fmla="*/ 1877799 w 1976223"/>
                <a:gd name="connsiteY45" fmla="*/ 2310311 h 2552700"/>
                <a:gd name="connsiteX46" fmla="*/ 1925424 w 1976223"/>
                <a:gd name="connsiteY46" fmla="*/ 2348411 h 2552700"/>
                <a:gd name="connsiteX47" fmla="*/ 1928598 w 1976223"/>
                <a:gd name="connsiteY47" fmla="*/ 2307136 h 2552700"/>
                <a:gd name="connsiteX48" fmla="*/ 1900023 w 1976223"/>
                <a:gd name="connsiteY48" fmla="*/ 2243636 h 2552700"/>
                <a:gd name="connsiteX49" fmla="*/ 1960348 w 1976223"/>
                <a:gd name="connsiteY49" fmla="*/ 2234111 h 2552700"/>
                <a:gd name="connsiteX50" fmla="*/ 1925423 w 1976223"/>
                <a:gd name="connsiteY50" fmla="*/ 2173786 h 2552700"/>
                <a:gd name="connsiteX51" fmla="*/ 1976223 w 1976223"/>
                <a:gd name="connsiteY51" fmla="*/ 1967411 h 2552700"/>
                <a:gd name="connsiteX52" fmla="*/ 1953998 w 1976223"/>
                <a:gd name="connsiteY52" fmla="*/ 1910261 h 2552700"/>
                <a:gd name="connsiteX53" fmla="*/ 1717675 w 1976223"/>
                <a:gd name="connsiteY53" fmla="*/ 1616075 h 2552700"/>
                <a:gd name="connsiteX54" fmla="*/ 1725400 w 1976223"/>
                <a:gd name="connsiteY54" fmla="*/ 1605461 h 2552700"/>
                <a:gd name="connsiteX55" fmla="*/ 1647825 w 1976223"/>
                <a:gd name="connsiteY55" fmla="*/ 1435100 h 2552700"/>
                <a:gd name="connsiteX56" fmla="*/ 1549400 w 1976223"/>
                <a:gd name="connsiteY56" fmla="*/ 1292225 h 2552700"/>
                <a:gd name="connsiteX57" fmla="*/ 1476375 w 1976223"/>
                <a:gd name="connsiteY57" fmla="*/ 1289050 h 2552700"/>
                <a:gd name="connsiteX58" fmla="*/ 1393825 w 1976223"/>
                <a:gd name="connsiteY58" fmla="*/ 1079500 h 2552700"/>
                <a:gd name="connsiteX59" fmla="*/ 1412875 w 1976223"/>
                <a:gd name="connsiteY59" fmla="*/ 1054100 h 2552700"/>
                <a:gd name="connsiteX60" fmla="*/ 1463675 w 1976223"/>
                <a:gd name="connsiteY60" fmla="*/ 1044575 h 2552700"/>
                <a:gd name="connsiteX61" fmla="*/ 1498600 w 1976223"/>
                <a:gd name="connsiteY61" fmla="*/ 1003300 h 2552700"/>
                <a:gd name="connsiteX62" fmla="*/ 1495425 w 1976223"/>
                <a:gd name="connsiteY62" fmla="*/ 965200 h 2552700"/>
                <a:gd name="connsiteX63" fmla="*/ 1365250 w 1976223"/>
                <a:gd name="connsiteY63" fmla="*/ 781050 h 2552700"/>
                <a:gd name="connsiteX64" fmla="*/ 1355725 w 1976223"/>
                <a:gd name="connsiteY64" fmla="*/ 730250 h 2552700"/>
                <a:gd name="connsiteX65" fmla="*/ 1292225 w 1976223"/>
                <a:gd name="connsiteY65" fmla="*/ 692150 h 2552700"/>
                <a:gd name="connsiteX66" fmla="*/ 1270000 w 1976223"/>
                <a:gd name="connsiteY66" fmla="*/ 488950 h 2552700"/>
                <a:gd name="connsiteX67" fmla="*/ 1308100 w 1976223"/>
                <a:gd name="connsiteY67" fmla="*/ 400050 h 2552700"/>
                <a:gd name="connsiteX68" fmla="*/ 1368425 w 1976223"/>
                <a:gd name="connsiteY68" fmla="*/ 314325 h 2552700"/>
                <a:gd name="connsiteX69" fmla="*/ 1371600 w 1976223"/>
                <a:gd name="connsiteY69" fmla="*/ 225425 h 2552700"/>
                <a:gd name="connsiteX70" fmla="*/ 1276350 w 1976223"/>
                <a:gd name="connsiteY70" fmla="*/ 219075 h 2552700"/>
                <a:gd name="connsiteX71" fmla="*/ 1216025 w 1976223"/>
                <a:gd name="connsiteY71" fmla="*/ 31750 h 2552700"/>
                <a:gd name="connsiteX72" fmla="*/ 1146175 w 1976223"/>
                <a:gd name="connsiteY72" fmla="*/ 0 h 2552700"/>
                <a:gd name="connsiteX73" fmla="*/ 1073150 w 1976223"/>
                <a:gd name="connsiteY73" fmla="*/ 38100 h 2552700"/>
                <a:gd name="connsiteX74" fmla="*/ 987425 w 1976223"/>
                <a:gd name="connsiteY74" fmla="*/ 57150 h 2552700"/>
                <a:gd name="connsiteX75" fmla="*/ 968375 w 1976223"/>
                <a:gd name="connsiteY75" fmla="*/ 107950 h 2552700"/>
                <a:gd name="connsiteX76" fmla="*/ 930275 w 1976223"/>
                <a:gd name="connsiteY76" fmla="*/ 101600 h 2552700"/>
                <a:gd name="connsiteX77" fmla="*/ 920750 w 1976223"/>
                <a:gd name="connsiteY77" fmla="*/ 171450 h 2552700"/>
                <a:gd name="connsiteX78" fmla="*/ 787400 w 1976223"/>
                <a:gd name="connsiteY78" fmla="*/ 187325 h 2552700"/>
                <a:gd name="connsiteX79" fmla="*/ 723900 w 1976223"/>
                <a:gd name="connsiteY79" fmla="*/ 203200 h 2552700"/>
                <a:gd name="connsiteX80" fmla="*/ 539750 w 1976223"/>
                <a:gd name="connsiteY80" fmla="*/ 263525 h 2552700"/>
                <a:gd name="connsiteX81" fmla="*/ 466725 w 1976223"/>
                <a:gd name="connsiteY81" fmla="*/ 244475 h 2552700"/>
                <a:gd name="connsiteX82" fmla="*/ 431800 w 1976223"/>
                <a:gd name="connsiteY82" fmla="*/ 247650 h 2552700"/>
                <a:gd name="connsiteX83" fmla="*/ 384175 w 1976223"/>
                <a:gd name="connsiteY83" fmla="*/ 206375 h 2552700"/>
                <a:gd name="connsiteX84" fmla="*/ 323850 w 1976223"/>
                <a:gd name="connsiteY84" fmla="*/ 257175 h 2552700"/>
                <a:gd name="connsiteX0" fmla="*/ 0 w 1976223"/>
                <a:gd name="connsiteY0" fmla="*/ 1990725 h 2552700"/>
                <a:gd name="connsiteX1" fmla="*/ 31750 w 1976223"/>
                <a:gd name="connsiteY1" fmla="*/ 2047875 h 2552700"/>
                <a:gd name="connsiteX2" fmla="*/ 127000 w 1976223"/>
                <a:gd name="connsiteY2" fmla="*/ 2041525 h 2552700"/>
                <a:gd name="connsiteX3" fmla="*/ 136525 w 1976223"/>
                <a:gd name="connsiteY3" fmla="*/ 2082800 h 2552700"/>
                <a:gd name="connsiteX4" fmla="*/ 171450 w 1976223"/>
                <a:gd name="connsiteY4" fmla="*/ 2082800 h 2552700"/>
                <a:gd name="connsiteX5" fmla="*/ 215900 w 1976223"/>
                <a:gd name="connsiteY5" fmla="*/ 2117725 h 2552700"/>
                <a:gd name="connsiteX6" fmla="*/ 190500 w 1976223"/>
                <a:gd name="connsiteY6" fmla="*/ 2149475 h 2552700"/>
                <a:gd name="connsiteX7" fmla="*/ 250825 w 1976223"/>
                <a:gd name="connsiteY7" fmla="*/ 2187575 h 2552700"/>
                <a:gd name="connsiteX8" fmla="*/ 250825 w 1976223"/>
                <a:gd name="connsiteY8" fmla="*/ 2251075 h 2552700"/>
                <a:gd name="connsiteX9" fmla="*/ 295275 w 1976223"/>
                <a:gd name="connsiteY9" fmla="*/ 2276475 h 2552700"/>
                <a:gd name="connsiteX10" fmla="*/ 327025 w 1976223"/>
                <a:gd name="connsiteY10" fmla="*/ 2339975 h 2552700"/>
                <a:gd name="connsiteX11" fmla="*/ 355600 w 1976223"/>
                <a:gd name="connsiteY11" fmla="*/ 2333625 h 2552700"/>
                <a:gd name="connsiteX12" fmla="*/ 393700 w 1976223"/>
                <a:gd name="connsiteY12" fmla="*/ 2374900 h 2552700"/>
                <a:gd name="connsiteX13" fmla="*/ 485775 w 1976223"/>
                <a:gd name="connsiteY13" fmla="*/ 2346325 h 2552700"/>
                <a:gd name="connsiteX14" fmla="*/ 577850 w 1976223"/>
                <a:gd name="connsiteY14" fmla="*/ 2508250 h 2552700"/>
                <a:gd name="connsiteX15" fmla="*/ 600075 w 1976223"/>
                <a:gd name="connsiteY15" fmla="*/ 2486025 h 2552700"/>
                <a:gd name="connsiteX16" fmla="*/ 625475 w 1976223"/>
                <a:gd name="connsiteY16" fmla="*/ 2520950 h 2552700"/>
                <a:gd name="connsiteX17" fmla="*/ 654050 w 1976223"/>
                <a:gd name="connsiteY17" fmla="*/ 2498725 h 2552700"/>
                <a:gd name="connsiteX18" fmla="*/ 673100 w 1976223"/>
                <a:gd name="connsiteY18" fmla="*/ 2543175 h 2552700"/>
                <a:gd name="connsiteX19" fmla="*/ 720725 w 1976223"/>
                <a:gd name="connsiteY19" fmla="*/ 2552700 h 2552700"/>
                <a:gd name="connsiteX20" fmla="*/ 807824 w 1976223"/>
                <a:gd name="connsiteY20" fmla="*/ 2373811 h 2552700"/>
                <a:gd name="connsiteX21" fmla="*/ 874499 w 1976223"/>
                <a:gd name="connsiteY21" fmla="*/ 2310311 h 2552700"/>
                <a:gd name="connsiteX22" fmla="*/ 985624 w 1976223"/>
                <a:gd name="connsiteY22" fmla="*/ 2278561 h 2552700"/>
                <a:gd name="connsiteX23" fmla="*/ 988799 w 1976223"/>
                <a:gd name="connsiteY23" fmla="*/ 2243636 h 2552700"/>
                <a:gd name="connsiteX24" fmla="*/ 1011024 w 1976223"/>
                <a:gd name="connsiteY24" fmla="*/ 2205536 h 2552700"/>
                <a:gd name="connsiteX25" fmla="*/ 1042774 w 1976223"/>
                <a:gd name="connsiteY25" fmla="*/ 2221411 h 2552700"/>
                <a:gd name="connsiteX26" fmla="*/ 1084049 w 1976223"/>
                <a:gd name="connsiteY26" fmla="*/ 2167436 h 2552700"/>
                <a:gd name="connsiteX27" fmla="*/ 1096749 w 1976223"/>
                <a:gd name="connsiteY27" fmla="*/ 2142036 h 2552700"/>
                <a:gd name="connsiteX28" fmla="*/ 1153899 w 1976223"/>
                <a:gd name="connsiteY28" fmla="*/ 2161086 h 2552700"/>
                <a:gd name="connsiteX29" fmla="*/ 1185649 w 1976223"/>
                <a:gd name="connsiteY29" fmla="*/ 2196011 h 2552700"/>
                <a:gd name="connsiteX30" fmla="*/ 1172949 w 1976223"/>
                <a:gd name="connsiteY30" fmla="*/ 2237286 h 2552700"/>
                <a:gd name="connsiteX31" fmla="*/ 1239624 w 1976223"/>
                <a:gd name="connsiteY31" fmla="*/ 2227761 h 2552700"/>
                <a:gd name="connsiteX32" fmla="*/ 1220574 w 1976223"/>
                <a:gd name="connsiteY32" fmla="*/ 2183311 h 2552700"/>
                <a:gd name="connsiteX33" fmla="*/ 1233274 w 1976223"/>
                <a:gd name="connsiteY33" fmla="*/ 2135686 h 2552700"/>
                <a:gd name="connsiteX34" fmla="*/ 1261849 w 1976223"/>
                <a:gd name="connsiteY34" fmla="*/ 2138861 h 2552700"/>
                <a:gd name="connsiteX35" fmla="*/ 1312649 w 1976223"/>
                <a:gd name="connsiteY35" fmla="*/ 2056311 h 2552700"/>
                <a:gd name="connsiteX36" fmla="*/ 1388849 w 1976223"/>
                <a:gd name="connsiteY36" fmla="*/ 2119811 h 2552700"/>
                <a:gd name="connsiteX37" fmla="*/ 1376149 w 1976223"/>
                <a:gd name="connsiteY37" fmla="*/ 2173786 h 2552700"/>
                <a:gd name="connsiteX38" fmla="*/ 1436474 w 1976223"/>
                <a:gd name="connsiteY38" fmla="*/ 2186486 h 2552700"/>
                <a:gd name="connsiteX39" fmla="*/ 1509499 w 1976223"/>
                <a:gd name="connsiteY39" fmla="*/ 2237286 h 2552700"/>
                <a:gd name="connsiteX40" fmla="*/ 1572999 w 1976223"/>
                <a:gd name="connsiteY40" fmla="*/ 2221411 h 2552700"/>
                <a:gd name="connsiteX41" fmla="*/ 1607924 w 1976223"/>
                <a:gd name="connsiteY41" fmla="*/ 2246811 h 2552700"/>
                <a:gd name="connsiteX42" fmla="*/ 1693649 w 1976223"/>
                <a:gd name="connsiteY42" fmla="*/ 2243636 h 2552700"/>
                <a:gd name="connsiteX43" fmla="*/ 1766674 w 1976223"/>
                <a:gd name="connsiteY43" fmla="*/ 2272211 h 2552700"/>
                <a:gd name="connsiteX44" fmla="*/ 1788899 w 1976223"/>
                <a:gd name="connsiteY44" fmla="*/ 2338886 h 2552700"/>
                <a:gd name="connsiteX45" fmla="*/ 1877799 w 1976223"/>
                <a:gd name="connsiteY45" fmla="*/ 2310311 h 2552700"/>
                <a:gd name="connsiteX46" fmla="*/ 1925424 w 1976223"/>
                <a:gd name="connsiteY46" fmla="*/ 2348411 h 2552700"/>
                <a:gd name="connsiteX47" fmla="*/ 1928598 w 1976223"/>
                <a:gd name="connsiteY47" fmla="*/ 2307136 h 2552700"/>
                <a:gd name="connsiteX48" fmla="*/ 1900023 w 1976223"/>
                <a:gd name="connsiteY48" fmla="*/ 2243636 h 2552700"/>
                <a:gd name="connsiteX49" fmla="*/ 1960348 w 1976223"/>
                <a:gd name="connsiteY49" fmla="*/ 2234111 h 2552700"/>
                <a:gd name="connsiteX50" fmla="*/ 1925423 w 1976223"/>
                <a:gd name="connsiteY50" fmla="*/ 2173786 h 2552700"/>
                <a:gd name="connsiteX51" fmla="*/ 1976223 w 1976223"/>
                <a:gd name="connsiteY51" fmla="*/ 1967411 h 2552700"/>
                <a:gd name="connsiteX52" fmla="*/ 1953998 w 1976223"/>
                <a:gd name="connsiteY52" fmla="*/ 1910261 h 2552700"/>
                <a:gd name="connsiteX53" fmla="*/ 1953998 w 1976223"/>
                <a:gd name="connsiteY53" fmla="*/ 1922961 h 2552700"/>
                <a:gd name="connsiteX54" fmla="*/ 1717675 w 1976223"/>
                <a:gd name="connsiteY54" fmla="*/ 1616075 h 2552700"/>
                <a:gd name="connsiteX55" fmla="*/ 1725400 w 1976223"/>
                <a:gd name="connsiteY55" fmla="*/ 1605461 h 2552700"/>
                <a:gd name="connsiteX56" fmla="*/ 1647825 w 1976223"/>
                <a:gd name="connsiteY56" fmla="*/ 1435100 h 2552700"/>
                <a:gd name="connsiteX57" fmla="*/ 1549400 w 1976223"/>
                <a:gd name="connsiteY57" fmla="*/ 1292225 h 2552700"/>
                <a:gd name="connsiteX58" fmla="*/ 1476375 w 1976223"/>
                <a:gd name="connsiteY58" fmla="*/ 1289050 h 2552700"/>
                <a:gd name="connsiteX59" fmla="*/ 1393825 w 1976223"/>
                <a:gd name="connsiteY59" fmla="*/ 1079500 h 2552700"/>
                <a:gd name="connsiteX60" fmla="*/ 1412875 w 1976223"/>
                <a:gd name="connsiteY60" fmla="*/ 1054100 h 2552700"/>
                <a:gd name="connsiteX61" fmla="*/ 1463675 w 1976223"/>
                <a:gd name="connsiteY61" fmla="*/ 1044575 h 2552700"/>
                <a:gd name="connsiteX62" fmla="*/ 1498600 w 1976223"/>
                <a:gd name="connsiteY62" fmla="*/ 1003300 h 2552700"/>
                <a:gd name="connsiteX63" fmla="*/ 1495425 w 1976223"/>
                <a:gd name="connsiteY63" fmla="*/ 965200 h 2552700"/>
                <a:gd name="connsiteX64" fmla="*/ 1365250 w 1976223"/>
                <a:gd name="connsiteY64" fmla="*/ 781050 h 2552700"/>
                <a:gd name="connsiteX65" fmla="*/ 1355725 w 1976223"/>
                <a:gd name="connsiteY65" fmla="*/ 730250 h 2552700"/>
                <a:gd name="connsiteX66" fmla="*/ 1292225 w 1976223"/>
                <a:gd name="connsiteY66" fmla="*/ 692150 h 2552700"/>
                <a:gd name="connsiteX67" fmla="*/ 1270000 w 1976223"/>
                <a:gd name="connsiteY67" fmla="*/ 488950 h 2552700"/>
                <a:gd name="connsiteX68" fmla="*/ 1308100 w 1976223"/>
                <a:gd name="connsiteY68" fmla="*/ 400050 h 2552700"/>
                <a:gd name="connsiteX69" fmla="*/ 1368425 w 1976223"/>
                <a:gd name="connsiteY69" fmla="*/ 314325 h 2552700"/>
                <a:gd name="connsiteX70" fmla="*/ 1371600 w 1976223"/>
                <a:gd name="connsiteY70" fmla="*/ 225425 h 2552700"/>
                <a:gd name="connsiteX71" fmla="*/ 1276350 w 1976223"/>
                <a:gd name="connsiteY71" fmla="*/ 219075 h 2552700"/>
                <a:gd name="connsiteX72" fmla="*/ 1216025 w 1976223"/>
                <a:gd name="connsiteY72" fmla="*/ 31750 h 2552700"/>
                <a:gd name="connsiteX73" fmla="*/ 1146175 w 1976223"/>
                <a:gd name="connsiteY73" fmla="*/ 0 h 2552700"/>
                <a:gd name="connsiteX74" fmla="*/ 1073150 w 1976223"/>
                <a:gd name="connsiteY74" fmla="*/ 38100 h 2552700"/>
                <a:gd name="connsiteX75" fmla="*/ 987425 w 1976223"/>
                <a:gd name="connsiteY75" fmla="*/ 57150 h 2552700"/>
                <a:gd name="connsiteX76" fmla="*/ 968375 w 1976223"/>
                <a:gd name="connsiteY76" fmla="*/ 107950 h 2552700"/>
                <a:gd name="connsiteX77" fmla="*/ 930275 w 1976223"/>
                <a:gd name="connsiteY77" fmla="*/ 101600 h 2552700"/>
                <a:gd name="connsiteX78" fmla="*/ 920750 w 1976223"/>
                <a:gd name="connsiteY78" fmla="*/ 171450 h 2552700"/>
                <a:gd name="connsiteX79" fmla="*/ 787400 w 1976223"/>
                <a:gd name="connsiteY79" fmla="*/ 187325 h 2552700"/>
                <a:gd name="connsiteX80" fmla="*/ 723900 w 1976223"/>
                <a:gd name="connsiteY80" fmla="*/ 203200 h 2552700"/>
                <a:gd name="connsiteX81" fmla="*/ 539750 w 1976223"/>
                <a:gd name="connsiteY81" fmla="*/ 263525 h 2552700"/>
                <a:gd name="connsiteX82" fmla="*/ 466725 w 1976223"/>
                <a:gd name="connsiteY82" fmla="*/ 244475 h 2552700"/>
                <a:gd name="connsiteX83" fmla="*/ 431800 w 1976223"/>
                <a:gd name="connsiteY83" fmla="*/ 247650 h 2552700"/>
                <a:gd name="connsiteX84" fmla="*/ 384175 w 1976223"/>
                <a:gd name="connsiteY84" fmla="*/ 206375 h 2552700"/>
                <a:gd name="connsiteX85" fmla="*/ 323850 w 1976223"/>
                <a:gd name="connsiteY85" fmla="*/ 257175 h 2552700"/>
                <a:gd name="connsiteX0" fmla="*/ 0 w 1976223"/>
                <a:gd name="connsiteY0" fmla="*/ 1990725 h 2552700"/>
                <a:gd name="connsiteX1" fmla="*/ 31750 w 1976223"/>
                <a:gd name="connsiteY1" fmla="*/ 2047875 h 2552700"/>
                <a:gd name="connsiteX2" fmla="*/ 127000 w 1976223"/>
                <a:gd name="connsiteY2" fmla="*/ 2041525 h 2552700"/>
                <a:gd name="connsiteX3" fmla="*/ 136525 w 1976223"/>
                <a:gd name="connsiteY3" fmla="*/ 2082800 h 2552700"/>
                <a:gd name="connsiteX4" fmla="*/ 171450 w 1976223"/>
                <a:gd name="connsiteY4" fmla="*/ 2082800 h 2552700"/>
                <a:gd name="connsiteX5" fmla="*/ 215900 w 1976223"/>
                <a:gd name="connsiteY5" fmla="*/ 2117725 h 2552700"/>
                <a:gd name="connsiteX6" fmla="*/ 190500 w 1976223"/>
                <a:gd name="connsiteY6" fmla="*/ 2149475 h 2552700"/>
                <a:gd name="connsiteX7" fmla="*/ 250825 w 1976223"/>
                <a:gd name="connsiteY7" fmla="*/ 2187575 h 2552700"/>
                <a:gd name="connsiteX8" fmla="*/ 250825 w 1976223"/>
                <a:gd name="connsiteY8" fmla="*/ 2251075 h 2552700"/>
                <a:gd name="connsiteX9" fmla="*/ 295275 w 1976223"/>
                <a:gd name="connsiteY9" fmla="*/ 2276475 h 2552700"/>
                <a:gd name="connsiteX10" fmla="*/ 327025 w 1976223"/>
                <a:gd name="connsiteY10" fmla="*/ 2339975 h 2552700"/>
                <a:gd name="connsiteX11" fmla="*/ 355600 w 1976223"/>
                <a:gd name="connsiteY11" fmla="*/ 2333625 h 2552700"/>
                <a:gd name="connsiteX12" fmla="*/ 393700 w 1976223"/>
                <a:gd name="connsiteY12" fmla="*/ 2374900 h 2552700"/>
                <a:gd name="connsiteX13" fmla="*/ 485775 w 1976223"/>
                <a:gd name="connsiteY13" fmla="*/ 2346325 h 2552700"/>
                <a:gd name="connsiteX14" fmla="*/ 577850 w 1976223"/>
                <a:gd name="connsiteY14" fmla="*/ 2508250 h 2552700"/>
                <a:gd name="connsiteX15" fmla="*/ 600075 w 1976223"/>
                <a:gd name="connsiteY15" fmla="*/ 2486025 h 2552700"/>
                <a:gd name="connsiteX16" fmla="*/ 625475 w 1976223"/>
                <a:gd name="connsiteY16" fmla="*/ 2520950 h 2552700"/>
                <a:gd name="connsiteX17" fmla="*/ 654050 w 1976223"/>
                <a:gd name="connsiteY17" fmla="*/ 2498725 h 2552700"/>
                <a:gd name="connsiteX18" fmla="*/ 673100 w 1976223"/>
                <a:gd name="connsiteY18" fmla="*/ 2543175 h 2552700"/>
                <a:gd name="connsiteX19" fmla="*/ 720725 w 1976223"/>
                <a:gd name="connsiteY19" fmla="*/ 2552700 h 2552700"/>
                <a:gd name="connsiteX20" fmla="*/ 807824 w 1976223"/>
                <a:gd name="connsiteY20" fmla="*/ 2373811 h 2552700"/>
                <a:gd name="connsiteX21" fmla="*/ 874499 w 1976223"/>
                <a:gd name="connsiteY21" fmla="*/ 2310311 h 2552700"/>
                <a:gd name="connsiteX22" fmla="*/ 985624 w 1976223"/>
                <a:gd name="connsiteY22" fmla="*/ 2278561 h 2552700"/>
                <a:gd name="connsiteX23" fmla="*/ 988799 w 1976223"/>
                <a:gd name="connsiteY23" fmla="*/ 2243636 h 2552700"/>
                <a:gd name="connsiteX24" fmla="*/ 1011024 w 1976223"/>
                <a:gd name="connsiteY24" fmla="*/ 2205536 h 2552700"/>
                <a:gd name="connsiteX25" fmla="*/ 1042774 w 1976223"/>
                <a:gd name="connsiteY25" fmla="*/ 2221411 h 2552700"/>
                <a:gd name="connsiteX26" fmla="*/ 1084049 w 1976223"/>
                <a:gd name="connsiteY26" fmla="*/ 2167436 h 2552700"/>
                <a:gd name="connsiteX27" fmla="*/ 1096749 w 1976223"/>
                <a:gd name="connsiteY27" fmla="*/ 2142036 h 2552700"/>
                <a:gd name="connsiteX28" fmla="*/ 1153899 w 1976223"/>
                <a:gd name="connsiteY28" fmla="*/ 2161086 h 2552700"/>
                <a:gd name="connsiteX29" fmla="*/ 1185649 w 1976223"/>
                <a:gd name="connsiteY29" fmla="*/ 2196011 h 2552700"/>
                <a:gd name="connsiteX30" fmla="*/ 1172949 w 1976223"/>
                <a:gd name="connsiteY30" fmla="*/ 2237286 h 2552700"/>
                <a:gd name="connsiteX31" fmla="*/ 1239624 w 1976223"/>
                <a:gd name="connsiteY31" fmla="*/ 2227761 h 2552700"/>
                <a:gd name="connsiteX32" fmla="*/ 1220574 w 1976223"/>
                <a:gd name="connsiteY32" fmla="*/ 2183311 h 2552700"/>
                <a:gd name="connsiteX33" fmla="*/ 1233274 w 1976223"/>
                <a:gd name="connsiteY33" fmla="*/ 2135686 h 2552700"/>
                <a:gd name="connsiteX34" fmla="*/ 1261849 w 1976223"/>
                <a:gd name="connsiteY34" fmla="*/ 2138861 h 2552700"/>
                <a:gd name="connsiteX35" fmla="*/ 1312649 w 1976223"/>
                <a:gd name="connsiteY35" fmla="*/ 2056311 h 2552700"/>
                <a:gd name="connsiteX36" fmla="*/ 1388849 w 1976223"/>
                <a:gd name="connsiteY36" fmla="*/ 2119811 h 2552700"/>
                <a:gd name="connsiteX37" fmla="*/ 1376149 w 1976223"/>
                <a:gd name="connsiteY37" fmla="*/ 2173786 h 2552700"/>
                <a:gd name="connsiteX38" fmla="*/ 1436474 w 1976223"/>
                <a:gd name="connsiteY38" fmla="*/ 2186486 h 2552700"/>
                <a:gd name="connsiteX39" fmla="*/ 1509499 w 1976223"/>
                <a:gd name="connsiteY39" fmla="*/ 2237286 h 2552700"/>
                <a:gd name="connsiteX40" fmla="*/ 1572999 w 1976223"/>
                <a:gd name="connsiteY40" fmla="*/ 2221411 h 2552700"/>
                <a:gd name="connsiteX41" fmla="*/ 1607924 w 1976223"/>
                <a:gd name="connsiteY41" fmla="*/ 2246811 h 2552700"/>
                <a:gd name="connsiteX42" fmla="*/ 1693649 w 1976223"/>
                <a:gd name="connsiteY42" fmla="*/ 2243636 h 2552700"/>
                <a:gd name="connsiteX43" fmla="*/ 1766674 w 1976223"/>
                <a:gd name="connsiteY43" fmla="*/ 2272211 h 2552700"/>
                <a:gd name="connsiteX44" fmla="*/ 1788899 w 1976223"/>
                <a:gd name="connsiteY44" fmla="*/ 2338886 h 2552700"/>
                <a:gd name="connsiteX45" fmla="*/ 1877799 w 1976223"/>
                <a:gd name="connsiteY45" fmla="*/ 2310311 h 2552700"/>
                <a:gd name="connsiteX46" fmla="*/ 1925424 w 1976223"/>
                <a:gd name="connsiteY46" fmla="*/ 2348411 h 2552700"/>
                <a:gd name="connsiteX47" fmla="*/ 1928598 w 1976223"/>
                <a:gd name="connsiteY47" fmla="*/ 2307136 h 2552700"/>
                <a:gd name="connsiteX48" fmla="*/ 1900023 w 1976223"/>
                <a:gd name="connsiteY48" fmla="*/ 2243636 h 2552700"/>
                <a:gd name="connsiteX49" fmla="*/ 1960348 w 1976223"/>
                <a:gd name="connsiteY49" fmla="*/ 2234111 h 2552700"/>
                <a:gd name="connsiteX50" fmla="*/ 1925423 w 1976223"/>
                <a:gd name="connsiteY50" fmla="*/ 2173786 h 2552700"/>
                <a:gd name="connsiteX51" fmla="*/ 1976223 w 1976223"/>
                <a:gd name="connsiteY51" fmla="*/ 1967411 h 2552700"/>
                <a:gd name="connsiteX52" fmla="*/ 1953998 w 1976223"/>
                <a:gd name="connsiteY52" fmla="*/ 1910261 h 2552700"/>
                <a:gd name="connsiteX53" fmla="*/ 1871448 w 1976223"/>
                <a:gd name="connsiteY53" fmla="*/ 1888036 h 2552700"/>
                <a:gd name="connsiteX54" fmla="*/ 1717675 w 1976223"/>
                <a:gd name="connsiteY54" fmla="*/ 1616075 h 2552700"/>
                <a:gd name="connsiteX55" fmla="*/ 1725400 w 1976223"/>
                <a:gd name="connsiteY55" fmla="*/ 1605461 h 2552700"/>
                <a:gd name="connsiteX56" fmla="*/ 1647825 w 1976223"/>
                <a:gd name="connsiteY56" fmla="*/ 1435100 h 2552700"/>
                <a:gd name="connsiteX57" fmla="*/ 1549400 w 1976223"/>
                <a:gd name="connsiteY57" fmla="*/ 1292225 h 2552700"/>
                <a:gd name="connsiteX58" fmla="*/ 1476375 w 1976223"/>
                <a:gd name="connsiteY58" fmla="*/ 1289050 h 2552700"/>
                <a:gd name="connsiteX59" fmla="*/ 1393825 w 1976223"/>
                <a:gd name="connsiteY59" fmla="*/ 1079500 h 2552700"/>
                <a:gd name="connsiteX60" fmla="*/ 1412875 w 1976223"/>
                <a:gd name="connsiteY60" fmla="*/ 1054100 h 2552700"/>
                <a:gd name="connsiteX61" fmla="*/ 1463675 w 1976223"/>
                <a:gd name="connsiteY61" fmla="*/ 1044575 h 2552700"/>
                <a:gd name="connsiteX62" fmla="*/ 1498600 w 1976223"/>
                <a:gd name="connsiteY62" fmla="*/ 1003300 h 2552700"/>
                <a:gd name="connsiteX63" fmla="*/ 1495425 w 1976223"/>
                <a:gd name="connsiteY63" fmla="*/ 965200 h 2552700"/>
                <a:gd name="connsiteX64" fmla="*/ 1365250 w 1976223"/>
                <a:gd name="connsiteY64" fmla="*/ 781050 h 2552700"/>
                <a:gd name="connsiteX65" fmla="*/ 1355725 w 1976223"/>
                <a:gd name="connsiteY65" fmla="*/ 730250 h 2552700"/>
                <a:gd name="connsiteX66" fmla="*/ 1292225 w 1976223"/>
                <a:gd name="connsiteY66" fmla="*/ 692150 h 2552700"/>
                <a:gd name="connsiteX67" fmla="*/ 1270000 w 1976223"/>
                <a:gd name="connsiteY67" fmla="*/ 488950 h 2552700"/>
                <a:gd name="connsiteX68" fmla="*/ 1308100 w 1976223"/>
                <a:gd name="connsiteY68" fmla="*/ 400050 h 2552700"/>
                <a:gd name="connsiteX69" fmla="*/ 1368425 w 1976223"/>
                <a:gd name="connsiteY69" fmla="*/ 314325 h 2552700"/>
                <a:gd name="connsiteX70" fmla="*/ 1371600 w 1976223"/>
                <a:gd name="connsiteY70" fmla="*/ 225425 h 2552700"/>
                <a:gd name="connsiteX71" fmla="*/ 1276350 w 1976223"/>
                <a:gd name="connsiteY71" fmla="*/ 219075 h 2552700"/>
                <a:gd name="connsiteX72" fmla="*/ 1216025 w 1976223"/>
                <a:gd name="connsiteY72" fmla="*/ 31750 h 2552700"/>
                <a:gd name="connsiteX73" fmla="*/ 1146175 w 1976223"/>
                <a:gd name="connsiteY73" fmla="*/ 0 h 2552700"/>
                <a:gd name="connsiteX74" fmla="*/ 1073150 w 1976223"/>
                <a:gd name="connsiteY74" fmla="*/ 38100 h 2552700"/>
                <a:gd name="connsiteX75" fmla="*/ 987425 w 1976223"/>
                <a:gd name="connsiteY75" fmla="*/ 57150 h 2552700"/>
                <a:gd name="connsiteX76" fmla="*/ 968375 w 1976223"/>
                <a:gd name="connsiteY76" fmla="*/ 107950 h 2552700"/>
                <a:gd name="connsiteX77" fmla="*/ 930275 w 1976223"/>
                <a:gd name="connsiteY77" fmla="*/ 101600 h 2552700"/>
                <a:gd name="connsiteX78" fmla="*/ 920750 w 1976223"/>
                <a:gd name="connsiteY78" fmla="*/ 171450 h 2552700"/>
                <a:gd name="connsiteX79" fmla="*/ 787400 w 1976223"/>
                <a:gd name="connsiteY79" fmla="*/ 187325 h 2552700"/>
                <a:gd name="connsiteX80" fmla="*/ 723900 w 1976223"/>
                <a:gd name="connsiteY80" fmla="*/ 203200 h 2552700"/>
                <a:gd name="connsiteX81" fmla="*/ 539750 w 1976223"/>
                <a:gd name="connsiteY81" fmla="*/ 263525 h 2552700"/>
                <a:gd name="connsiteX82" fmla="*/ 466725 w 1976223"/>
                <a:gd name="connsiteY82" fmla="*/ 244475 h 2552700"/>
                <a:gd name="connsiteX83" fmla="*/ 431800 w 1976223"/>
                <a:gd name="connsiteY83" fmla="*/ 247650 h 2552700"/>
                <a:gd name="connsiteX84" fmla="*/ 384175 w 1976223"/>
                <a:gd name="connsiteY84" fmla="*/ 206375 h 2552700"/>
                <a:gd name="connsiteX85" fmla="*/ 323850 w 1976223"/>
                <a:gd name="connsiteY85" fmla="*/ 257175 h 2552700"/>
                <a:gd name="connsiteX0" fmla="*/ 0 w 1976223"/>
                <a:gd name="connsiteY0" fmla="*/ 1990725 h 2552700"/>
                <a:gd name="connsiteX1" fmla="*/ 31750 w 1976223"/>
                <a:gd name="connsiteY1" fmla="*/ 2047875 h 2552700"/>
                <a:gd name="connsiteX2" fmla="*/ 127000 w 1976223"/>
                <a:gd name="connsiteY2" fmla="*/ 2041525 h 2552700"/>
                <a:gd name="connsiteX3" fmla="*/ 136525 w 1976223"/>
                <a:gd name="connsiteY3" fmla="*/ 2082800 h 2552700"/>
                <a:gd name="connsiteX4" fmla="*/ 171450 w 1976223"/>
                <a:gd name="connsiteY4" fmla="*/ 2082800 h 2552700"/>
                <a:gd name="connsiteX5" fmla="*/ 215900 w 1976223"/>
                <a:gd name="connsiteY5" fmla="*/ 2117725 h 2552700"/>
                <a:gd name="connsiteX6" fmla="*/ 190500 w 1976223"/>
                <a:gd name="connsiteY6" fmla="*/ 2149475 h 2552700"/>
                <a:gd name="connsiteX7" fmla="*/ 250825 w 1976223"/>
                <a:gd name="connsiteY7" fmla="*/ 2187575 h 2552700"/>
                <a:gd name="connsiteX8" fmla="*/ 250825 w 1976223"/>
                <a:gd name="connsiteY8" fmla="*/ 2251075 h 2552700"/>
                <a:gd name="connsiteX9" fmla="*/ 295275 w 1976223"/>
                <a:gd name="connsiteY9" fmla="*/ 2276475 h 2552700"/>
                <a:gd name="connsiteX10" fmla="*/ 327025 w 1976223"/>
                <a:gd name="connsiteY10" fmla="*/ 2339975 h 2552700"/>
                <a:gd name="connsiteX11" fmla="*/ 355600 w 1976223"/>
                <a:gd name="connsiteY11" fmla="*/ 2333625 h 2552700"/>
                <a:gd name="connsiteX12" fmla="*/ 393700 w 1976223"/>
                <a:gd name="connsiteY12" fmla="*/ 2374900 h 2552700"/>
                <a:gd name="connsiteX13" fmla="*/ 485775 w 1976223"/>
                <a:gd name="connsiteY13" fmla="*/ 2346325 h 2552700"/>
                <a:gd name="connsiteX14" fmla="*/ 577850 w 1976223"/>
                <a:gd name="connsiteY14" fmla="*/ 2508250 h 2552700"/>
                <a:gd name="connsiteX15" fmla="*/ 600075 w 1976223"/>
                <a:gd name="connsiteY15" fmla="*/ 2486025 h 2552700"/>
                <a:gd name="connsiteX16" fmla="*/ 625475 w 1976223"/>
                <a:gd name="connsiteY16" fmla="*/ 2520950 h 2552700"/>
                <a:gd name="connsiteX17" fmla="*/ 654050 w 1976223"/>
                <a:gd name="connsiteY17" fmla="*/ 2498725 h 2552700"/>
                <a:gd name="connsiteX18" fmla="*/ 673100 w 1976223"/>
                <a:gd name="connsiteY18" fmla="*/ 2543175 h 2552700"/>
                <a:gd name="connsiteX19" fmla="*/ 720725 w 1976223"/>
                <a:gd name="connsiteY19" fmla="*/ 2552700 h 2552700"/>
                <a:gd name="connsiteX20" fmla="*/ 807824 w 1976223"/>
                <a:gd name="connsiteY20" fmla="*/ 2373811 h 2552700"/>
                <a:gd name="connsiteX21" fmla="*/ 874499 w 1976223"/>
                <a:gd name="connsiteY21" fmla="*/ 2310311 h 2552700"/>
                <a:gd name="connsiteX22" fmla="*/ 985624 w 1976223"/>
                <a:gd name="connsiteY22" fmla="*/ 2278561 h 2552700"/>
                <a:gd name="connsiteX23" fmla="*/ 988799 w 1976223"/>
                <a:gd name="connsiteY23" fmla="*/ 2243636 h 2552700"/>
                <a:gd name="connsiteX24" fmla="*/ 1011024 w 1976223"/>
                <a:gd name="connsiteY24" fmla="*/ 2205536 h 2552700"/>
                <a:gd name="connsiteX25" fmla="*/ 1042774 w 1976223"/>
                <a:gd name="connsiteY25" fmla="*/ 2221411 h 2552700"/>
                <a:gd name="connsiteX26" fmla="*/ 1084049 w 1976223"/>
                <a:gd name="connsiteY26" fmla="*/ 2167436 h 2552700"/>
                <a:gd name="connsiteX27" fmla="*/ 1096749 w 1976223"/>
                <a:gd name="connsiteY27" fmla="*/ 2142036 h 2552700"/>
                <a:gd name="connsiteX28" fmla="*/ 1153899 w 1976223"/>
                <a:gd name="connsiteY28" fmla="*/ 2161086 h 2552700"/>
                <a:gd name="connsiteX29" fmla="*/ 1185649 w 1976223"/>
                <a:gd name="connsiteY29" fmla="*/ 2196011 h 2552700"/>
                <a:gd name="connsiteX30" fmla="*/ 1172949 w 1976223"/>
                <a:gd name="connsiteY30" fmla="*/ 2237286 h 2552700"/>
                <a:gd name="connsiteX31" fmla="*/ 1239624 w 1976223"/>
                <a:gd name="connsiteY31" fmla="*/ 2227761 h 2552700"/>
                <a:gd name="connsiteX32" fmla="*/ 1220574 w 1976223"/>
                <a:gd name="connsiteY32" fmla="*/ 2183311 h 2552700"/>
                <a:gd name="connsiteX33" fmla="*/ 1233274 w 1976223"/>
                <a:gd name="connsiteY33" fmla="*/ 2135686 h 2552700"/>
                <a:gd name="connsiteX34" fmla="*/ 1261849 w 1976223"/>
                <a:gd name="connsiteY34" fmla="*/ 2138861 h 2552700"/>
                <a:gd name="connsiteX35" fmla="*/ 1312649 w 1976223"/>
                <a:gd name="connsiteY35" fmla="*/ 2056311 h 2552700"/>
                <a:gd name="connsiteX36" fmla="*/ 1388849 w 1976223"/>
                <a:gd name="connsiteY36" fmla="*/ 2119811 h 2552700"/>
                <a:gd name="connsiteX37" fmla="*/ 1376149 w 1976223"/>
                <a:gd name="connsiteY37" fmla="*/ 2173786 h 2552700"/>
                <a:gd name="connsiteX38" fmla="*/ 1436474 w 1976223"/>
                <a:gd name="connsiteY38" fmla="*/ 2186486 h 2552700"/>
                <a:gd name="connsiteX39" fmla="*/ 1509499 w 1976223"/>
                <a:gd name="connsiteY39" fmla="*/ 2237286 h 2552700"/>
                <a:gd name="connsiteX40" fmla="*/ 1572999 w 1976223"/>
                <a:gd name="connsiteY40" fmla="*/ 2221411 h 2552700"/>
                <a:gd name="connsiteX41" fmla="*/ 1607924 w 1976223"/>
                <a:gd name="connsiteY41" fmla="*/ 2246811 h 2552700"/>
                <a:gd name="connsiteX42" fmla="*/ 1693649 w 1976223"/>
                <a:gd name="connsiteY42" fmla="*/ 2243636 h 2552700"/>
                <a:gd name="connsiteX43" fmla="*/ 1766674 w 1976223"/>
                <a:gd name="connsiteY43" fmla="*/ 2272211 h 2552700"/>
                <a:gd name="connsiteX44" fmla="*/ 1788899 w 1976223"/>
                <a:gd name="connsiteY44" fmla="*/ 2338886 h 2552700"/>
                <a:gd name="connsiteX45" fmla="*/ 1877799 w 1976223"/>
                <a:gd name="connsiteY45" fmla="*/ 2310311 h 2552700"/>
                <a:gd name="connsiteX46" fmla="*/ 1925424 w 1976223"/>
                <a:gd name="connsiteY46" fmla="*/ 2348411 h 2552700"/>
                <a:gd name="connsiteX47" fmla="*/ 1928598 w 1976223"/>
                <a:gd name="connsiteY47" fmla="*/ 2307136 h 2552700"/>
                <a:gd name="connsiteX48" fmla="*/ 1900023 w 1976223"/>
                <a:gd name="connsiteY48" fmla="*/ 2243636 h 2552700"/>
                <a:gd name="connsiteX49" fmla="*/ 1960348 w 1976223"/>
                <a:gd name="connsiteY49" fmla="*/ 2234111 h 2552700"/>
                <a:gd name="connsiteX50" fmla="*/ 1925423 w 1976223"/>
                <a:gd name="connsiteY50" fmla="*/ 2173786 h 2552700"/>
                <a:gd name="connsiteX51" fmla="*/ 1976223 w 1976223"/>
                <a:gd name="connsiteY51" fmla="*/ 1967411 h 2552700"/>
                <a:gd name="connsiteX52" fmla="*/ 1953998 w 1976223"/>
                <a:gd name="connsiteY52" fmla="*/ 1910261 h 2552700"/>
                <a:gd name="connsiteX53" fmla="*/ 1871448 w 1976223"/>
                <a:gd name="connsiteY53" fmla="*/ 1888036 h 2552700"/>
                <a:gd name="connsiteX54" fmla="*/ 1871448 w 1976223"/>
                <a:gd name="connsiteY54" fmla="*/ 1891211 h 2552700"/>
                <a:gd name="connsiteX55" fmla="*/ 1717675 w 1976223"/>
                <a:gd name="connsiteY55" fmla="*/ 1616075 h 2552700"/>
                <a:gd name="connsiteX56" fmla="*/ 1725400 w 1976223"/>
                <a:gd name="connsiteY56" fmla="*/ 1605461 h 2552700"/>
                <a:gd name="connsiteX57" fmla="*/ 1647825 w 1976223"/>
                <a:gd name="connsiteY57" fmla="*/ 1435100 h 2552700"/>
                <a:gd name="connsiteX58" fmla="*/ 1549400 w 1976223"/>
                <a:gd name="connsiteY58" fmla="*/ 1292225 h 2552700"/>
                <a:gd name="connsiteX59" fmla="*/ 1476375 w 1976223"/>
                <a:gd name="connsiteY59" fmla="*/ 1289050 h 2552700"/>
                <a:gd name="connsiteX60" fmla="*/ 1393825 w 1976223"/>
                <a:gd name="connsiteY60" fmla="*/ 1079500 h 2552700"/>
                <a:gd name="connsiteX61" fmla="*/ 1412875 w 1976223"/>
                <a:gd name="connsiteY61" fmla="*/ 1054100 h 2552700"/>
                <a:gd name="connsiteX62" fmla="*/ 1463675 w 1976223"/>
                <a:gd name="connsiteY62" fmla="*/ 1044575 h 2552700"/>
                <a:gd name="connsiteX63" fmla="*/ 1498600 w 1976223"/>
                <a:gd name="connsiteY63" fmla="*/ 1003300 h 2552700"/>
                <a:gd name="connsiteX64" fmla="*/ 1495425 w 1976223"/>
                <a:gd name="connsiteY64" fmla="*/ 965200 h 2552700"/>
                <a:gd name="connsiteX65" fmla="*/ 1365250 w 1976223"/>
                <a:gd name="connsiteY65" fmla="*/ 781050 h 2552700"/>
                <a:gd name="connsiteX66" fmla="*/ 1355725 w 1976223"/>
                <a:gd name="connsiteY66" fmla="*/ 730250 h 2552700"/>
                <a:gd name="connsiteX67" fmla="*/ 1292225 w 1976223"/>
                <a:gd name="connsiteY67" fmla="*/ 692150 h 2552700"/>
                <a:gd name="connsiteX68" fmla="*/ 1270000 w 1976223"/>
                <a:gd name="connsiteY68" fmla="*/ 488950 h 2552700"/>
                <a:gd name="connsiteX69" fmla="*/ 1308100 w 1976223"/>
                <a:gd name="connsiteY69" fmla="*/ 400050 h 2552700"/>
                <a:gd name="connsiteX70" fmla="*/ 1368425 w 1976223"/>
                <a:gd name="connsiteY70" fmla="*/ 314325 h 2552700"/>
                <a:gd name="connsiteX71" fmla="*/ 1371600 w 1976223"/>
                <a:gd name="connsiteY71" fmla="*/ 225425 h 2552700"/>
                <a:gd name="connsiteX72" fmla="*/ 1276350 w 1976223"/>
                <a:gd name="connsiteY72" fmla="*/ 219075 h 2552700"/>
                <a:gd name="connsiteX73" fmla="*/ 1216025 w 1976223"/>
                <a:gd name="connsiteY73" fmla="*/ 31750 h 2552700"/>
                <a:gd name="connsiteX74" fmla="*/ 1146175 w 1976223"/>
                <a:gd name="connsiteY74" fmla="*/ 0 h 2552700"/>
                <a:gd name="connsiteX75" fmla="*/ 1073150 w 1976223"/>
                <a:gd name="connsiteY75" fmla="*/ 38100 h 2552700"/>
                <a:gd name="connsiteX76" fmla="*/ 987425 w 1976223"/>
                <a:gd name="connsiteY76" fmla="*/ 57150 h 2552700"/>
                <a:gd name="connsiteX77" fmla="*/ 968375 w 1976223"/>
                <a:gd name="connsiteY77" fmla="*/ 107950 h 2552700"/>
                <a:gd name="connsiteX78" fmla="*/ 930275 w 1976223"/>
                <a:gd name="connsiteY78" fmla="*/ 101600 h 2552700"/>
                <a:gd name="connsiteX79" fmla="*/ 920750 w 1976223"/>
                <a:gd name="connsiteY79" fmla="*/ 171450 h 2552700"/>
                <a:gd name="connsiteX80" fmla="*/ 787400 w 1976223"/>
                <a:gd name="connsiteY80" fmla="*/ 187325 h 2552700"/>
                <a:gd name="connsiteX81" fmla="*/ 723900 w 1976223"/>
                <a:gd name="connsiteY81" fmla="*/ 203200 h 2552700"/>
                <a:gd name="connsiteX82" fmla="*/ 539750 w 1976223"/>
                <a:gd name="connsiteY82" fmla="*/ 263525 h 2552700"/>
                <a:gd name="connsiteX83" fmla="*/ 466725 w 1976223"/>
                <a:gd name="connsiteY83" fmla="*/ 244475 h 2552700"/>
                <a:gd name="connsiteX84" fmla="*/ 431800 w 1976223"/>
                <a:gd name="connsiteY84" fmla="*/ 247650 h 2552700"/>
                <a:gd name="connsiteX85" fmla="*/ 384175 w 1976223"/>
                <a:gd name="connsiteY85" fmla="*/ 206375 h 2552700"/>
                <a:gd name="connsiteX86" fmla="*/ 323850 w 1976223"/>
                <a:gd name="connsiteY86" fmla="*/ 257175 h 2552700"/>
                <a:gd name="connsiteX0" fmla="*/ 0 w 1976223"/>
                <a:gd name="connsiteY0" fmla="*/ 1990725 h 2552700"/>
                <a:gd name="connsiteX1" fmla="*/ 31750 w 1976223"/>
                <a:gd name="connsiteY1" fmla="*/ 2047875 h 2552700"/>
                <a:gd name="connsiteX2" fmla="*/ 127000 w 1976223"/>
                <a:gd name="connsiteY2" fmla="*/ 2041525 h 2552700"/>
                <a:gd name="connsiteX3" fmla="*/ 136525 w 1976223"/>
                <a:gd name="connsiteY3" fmla="*/ 2082800 h 2552700"/>
                <a:gd name="connsiteX4" fmla="*/ 171450 w 1976223"/>
                <a:gd name="connsiteY4" fmla="*/ 2082800 h 2552700"/>
                <a:gd name="connsiteX5" fmla="*/ 215900 w 1976223"/>
                <a:gd name="connsiteY5" fmla="*/ 2117725 h 2552700"/>
                <a:gd name="connsiteX6" fmla="*/ 190500 w 1976223"/>
                <a:gd name="connsiteY6" fmla="*/ 2149475 h 2552700"/>
                <a:gd name="connsiteX7" fmla="*/ 250825 w 1976223"/>
                <a:gd name="connsiteY7" fmla="*/ 2187575 h 2552700"/>
                <a:gd name="connsiteX8" fmla="*/ 250825 w 1976223"/>
                <a:gd name="connsiteY8" fmla="*/ 2251075 h 2552700"/>
                <a:gd name="connsiteX9" fmla="*/ 295275 w 1976223"/>
                <a:gd name="connsiteY9" fmla="*/ 2276475 h 2552700"/>
                <a:gd name="connsiteX10" fmla="*/ 327025 w 1976223"/>
                <a:gd name="connsiteY10" fmla="*/ 2339975 h 2552700"/>
                <a:gd name="connsiteX11" fmla="*/ 355600 w 1976223"/>
                <a:gd name="connsiteY11" fmla="*/ 2333625 h 2552700"/>
                <a:gd name="connsiteX12" fmla="*/ 393700 w 1976223"/>
                <a:gd name="connsiteY12" fmla="*/ 2374900 h 2552700"/>
                <a:gd name="connsiteX13" fmla="*/ 485775 w 1976223"/>
                <a:gd name="connsiteY13" fmla="*/ 2346325 h 2552700"/>
                <a:gd name="connsiteX14" fmla="*/ 577850 w 1976223"/>
                <a:gd name="connsiteY14" fmla="*/ 2508250 h 2552700"/>
                <a:gd name="connsiteX15" fmla="*/ 600075 w 1976223"/>
                <a:gd name="connsiteY15" fmla="*/ 2486025 h 2552700"/>
                <a:gd name="connsiteX16" fmla="*/ 625475 w 1976223"/>
                <a:gd name="connsiteY16" fmla="*/ 2520950 h 2552700"/>
                <a:gd name="connsiteX17" fmla="*/ 654050 w 1976223"/>
                <a:gd name="connsiteY17" fmla="*/ 2498725 h 2552700"/>
                <a:gd name="connsiteX18" fmla="*/ 673100 w 1976223"/>
                <a:gd name="connsiteY18" fmla="*/ 2543175 h 2552700"/>
                <a:gd name="connsiteX19" fmla="*/ 720725 w 1976223"/>
                <a:gd name="connsiteY19" fmla="*/ 2552700 h 2552700"/>
                <a:gd name="connsiteX20" fmla="*/ 807824 w 1976223"/>
                <a:gd name="connsiteY20" fmla="*/ 2373811 h 2552700"/>
                <a:gd name="connsiteX21" fmla="*/ 874499 w 1976223"/>
                <a:gd name="connsiteY21" fmla="*/ 2310311 h 2552700"/>
                <a:gd name="connsiteX22" fmla="*/ 985624 w 1976223"/>
                <a:gd name="connsiteY22" fmla="*/ 2278561 h 2552700"/>
                <a:gd name="connsiteX23" fmla="*/ 988799 w 1976223"/>
                <a:gd name="connsiteY23" fmla="*/ 2243636 h 2552700"/>
                <a:gd name="connsiteX24" fmla="*/ 1011024 w 1976223"/>
                <a:gd name="connsiteY24" fmla="*/ 2205536 h 2552700"/>
                <a:gd name="connsiteX25" fmla="*/ 1042774 w 1976223"/>
                <a:gd name="connsiteY25" fmla="*/ 2221411 h 2552700"/>
                <a:gd name="connsiteX26" fmla="*/ 1084049 w 1976223"/>
                <a:gd name="connsiteY26" fmla="*/ 2167436 h 2552700"/>
                <a:gd name="connsiteX27" fmla="*/ 1096749 w 1976223"/>
                <a:gd name="connsiteY27" fmla="*/ 2142036 h 2552700"/>
                <a:gd name="connsiteX28" fmla="*/ 1153899 w 1976223"/>
                <a:gd name="connsiteY28" fmla="*/ 2161086 h 2552700"/>
                <a:gd name="connsiteX29" fmla="*/ 1185649 w 1976223"/>
                <a:gd name="connsiteY29" fmla="*/ 2196011 h 2552700"/>
                <a:gd name="connsiteX30" fmla="*/ 1172949 w 1976223"/>
                <a:gd name="connsiteY30" fmla="*/ 2237286 h 2552700"/>
                <a:gd name="connsiteX31" fmla="*/ 1239624 w 1976223"/>
                <a:gd name="connsiteY31" fmla="*/ 2227761 h 2552700"/>
                <a:gd name="connsiteX32" fmla="*/ 1220574 w 1976223"/>
                <a:gd name="connsiteY32" fmla="*/ 2183311 h 2552700"/>
                <a:gd name="connsiteX33" fmla="*/ 1233274 w 1976223"/>
                <a:gd name="connsiteY33" fmla="*/ 2135686 h 2552700"/>
                <a:gd name="connsiteX34" fmla="*/ 1261849 w 1976223"/>
                <a:gd name="connsiteY34" fmla="*/ 2138861 h 2552700"/>
                <a:gd name="connsiteX35" fmla="*/ 1312649 w 1976223"/>
                <a:gd name="connsiteY35" fmla="*/ 2056311 h 2552700"/>
                <a:gd name="connsiteX36" fmla="*/ 1388849 w 1976223"/>
                <a:gd name="connsiteY36" fmla="*/ 2119811 h 2552700"/>
                <a:gd name="connsiteX37" fmla="*/ 1376149 w 1976223"/>
                <a:gd name="connsiteY37" fmla="*/ 2173786 h 2552700"/>
                <a:gd name="connsiteX38" fmla="*/ 1436474 w 1976223"/>
                <a:gd name="connsiteY38" fmla="*/ 2186486 h 2552700"/>
                <a:gd name="connsiteX39" fmla="*/ 1509499 w 1976223"/>
                <a:gd name="connsiteY39" fmla="*/ 2237286 h 2552700"/>
                <a:gd name="connsiteX40" fmla="*/ 1572999 w 1976223"/>
                <a:gd name="connsiteY40" fmla="*/ 2221411 h 2552700"/>
                <a:gd name="connsiteX41" fmla="*/ 1607924 w 1976223"/>
                <a:gd name="connsiteY41" fmla="*/ 2246811 h 2552700"/>
                <a:gd name="connsiteX42" fmla="*/ 1693649 w 1976223"/>
                <a:gd name="connsiteY42" fmla="*/ 2243636 h 2552700"/>
                <a:gd name="connsiteX43" fmla="*/ 1766674 w 1976223"/>
                <a:gd name="connsiteY43" fmla="*/ 2272211 h 2552700"/>
                <a:gd name="connsiteX44" fmla="*/ 1788899 w 1976223"/>
                <a:gd name="connsiteY44" fmla="*/ 2338886 h 2552700"/>
                <a:gd name="connsiteX45" fmla="*/ 1877799 w 1976223"/>
                <a:gd name="connsiteY45" fmla="*/ 2310311 h 2552700"/>
                <a:gd name="connsiteX46" fmla="*/ 1925424 w 1976223"/>
                <a:gd name="connsiteY46" fmla="*/ 2348411 h 2552700"/>
                <a:gd name="connsiteX47" fmla="*/ 1928598 w 1976223"/>
                <a:gd name="connsiteY47" fmla="*/ 2307136 h 2552700"/>
                <a:gd name="connsiteX48" fmla="*/ 1900023 w 1976223"/>
                <a:gd name="connsiteY48" fmla="*/ 2243636 h 2552700"/>
                <a:gd name="connsiteX49" fmla="*/ 1960348 w 1976223"/>
                <a:gd name="connsiteY49" fmla="*/ 2234111 h 2552700"/>
                <a:gd name="connsiteX50" fmla="*/ 1925423 w 1976223"/>
                <a:gd name="connsiteY50" fmla="*/ 2173786 h 2552700"/>
                <a:gd name="connsiteX51" fmla="*/ 1976223 w 1976223"/>
                <a:gd name="connsiteY51" fmla="*/ 1967411 h 2552700"/>
                <a:gd name="connsiteX52" fmla="*/ 1953998 w 1976223"/>
                <a:gd name="connsiteY52" fmla="*/ 1910261 h 2552700"/>
                <a:gd name="connsiteX53" fmla="*/ 1871448 w 1976223"/>
                <a:gd name="connsiteY53" fmla="*/ 1888036 h 2552700"/>
                <a:gd name="connsiteX54" fmla="*/ 1868273 w 1976223"/>
                <a:gd name="connsiteY54" fmla="*/ 1786436 h 2552700"/>
                <a:gd name="connsiteX55" fmla="*/ 1717675 w 1976223"/>
                <a:gd name="connsiteY55" fmla="*/ 1616075 h 2552700"/>
                <a:gd name="connsiteX56" fmla="*/ 1725400 w 1976223"/>
                <a:gd name="connsiteY56" fmla="*/ 1605461 h 2552700"/>
                <a:gd name="connsiteX57" fmla="*/ 1647825 w 1976223"/>
                <a:gd name="connsiteY57" fmla="*/ 1435100 h 2552700"/>
                <a:gd name="connsiteX58" fmla="*/ 1549400 w 1976223"/>
                <a:gd name="connsiteY58" fmla="*/ 1292225 h 2552700"/>
                <a:gd name="connsiteX59" fmla="*/ 1476375 w 1976223"/>
                <a:gd name="connsiteY59" fmla="*/ 1289050 h 2552700"/>
                <a:gd name="connsiteX60" fmla="*/ 1393825 w 1976223"/>
                <a:gd name="connsiteY60" fmla="*/ 1079500 h 2552700"/>
                <a:gd name="connsiteX61" fmla="*/ 1412875 w 1976223"/>
                <a:gd name="connsiteY61" fmla="*/ 1054100 h 2552700"/>
                <a:gd name="connsiteX62" fmla="*/ 1463675 w 1976223"/>
                <a:gd name="connsiteY62" fmla="*/ 1044575 h 2552700"/>
                <a:gd name="connsiteX63" fmla="*/ 1498600 w 1976223"/>
                <a:gd name="connsiteY63" fmla="*/ 1003300 h 2552700"/>
                <a:gd name="connsiteX64" fmla="*/ 1495425 w 1976223"/>
                <a:gd name="connsiteY64" fmla="*/ 965200 h 2552700"/>
                <a:gd name="connsiteX65" fmla="*/ 1365250 w 1976223"/>
                <a:gd name="connsiteY65" fmla="*/ 781050 h 2552700"/>
                <a:gd name="connsiteX66" fmla="*/ 1355725 w 1976223"/>
                <a:gd name="connsiteY66" fmla="*/ 730250 h 2552700"/>
                <a:gd name="connsiteX67" fmla="*/ 1292225 w 1976223"/>
                <a:gd name="connsiteY67" fmla="*/ 692150 h 2552700"/>
                <a:gd name="connsiteX68" fmla="*/ 1270000 w 1976223"/>
                <a:gd name="connsiteY68" fmla="*/ 488950 h 2552700"/>
                <a:gd name="connsiteX69" fmla="*/ 1308100 w 1976223"/>
                <a:gd name="connsiteY69" fmla="*/ 400050 h 2552700"/>
                <a:gd name="connsiteX70" fmla="*/ 1368425 w 1976223"/>
                <a:gd name="connsiteY70" fmla="*/ 314325 h 2552700"/>
                <a:gd name="connsiteX71" fmla="*/ 1371600 w 1976223"/>
                <a:gd name="connsiteY71" fmla="*/ 225425 h 2552700"/>
                <a:gd name="connsiteX72" fmla="*/ 1276350 w 1976223"/>
                <a:gd name="connsiteY72" fmla="*/ 219075 h 2552700"/>
                <a:gd name="connsiteX73" fmla="*/ 1216025 w 1976223"/>
                <a:gd name="connsiteY73" fmla="*/ 31750 h 2552700"/>
                <a:gd name="connsiteX74" fmla="*/ 1146175 w 1976223"/>
                <a:gd name="connsiteY74" fmla="*/ 0 h 2552700"/>
                <a:gd name="connsiteX75" fmla="*/ 1073150 w 1976223"/>
                <a:gd name="connsiteY75" fmla="*/ 38100 h 2552700"/>
                <a:gd name="connsiteX76" fmla="*/ 987425 w 1976223"/>
                <a:gd name="connsiteY76" fmla="*/ 57150 h 2552700"/>
                <a:gd name="connsiteX77" fmla="*/ 968375 w 1976223"/>
                <a:gd name="connsiteY77" fmla="*/ 107950 h 2552700"/>
                <a:gd name="connsiteX78" fmla="*/ 930275 w 1976223"/>
                <a:gd name="connsiteY78" fmla="*/ 101600 h 2552700"/>
                <a:gd name="connsiteX79" fmla="*/ 920750 w 1976223"/>
                <a:gd name="connsiteY79" fmla="*/ 171450 h 2552700"/>
                <a:gd name="connsiteX80" fmla="*/ 787400 w 1976223"/>
                <a:gd name="connsiteY80" fmla="*/ 187325 h 2552700"/>
                <a:gd name="connsiteX81" fmla="*/ 723900 w 1976223"/>
                <a:gd name="connsiteY81" fmla="*/ 203200 h 2552700"/>
                <a:gd name="connsiteX82" fmla="*/ 539750 w 1976223"/>
                <a:gd name="connsiteY82" fmla="*/ 263525 h 2552700"/>
                <a:gd name="connsiteX83" fmla="*/ 466725 w 1976223"/>
                <a:gd name="connsiteY83" fmla="*/ 244475 h 2552700"/>
                <a:gd name="connsiteX84" fmla="*/ 431800 w 1976223"/>
                <a:gd name="connsiteY84" fmla="*/ 247650 h 2552700"/>
                <a:gd name="connsiteX85" fmla="*/ 384175 w 1976223"/>
                <a:gd name="connsiteY85" fmla="*/ 206375 h 2552700"/>
                <a:gd name="connsiteX86" fmla="*/ 323850 w 1976223"/>
                <a:gd name="connsiteY86" fmla="*/ 257175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976223" h="2552700">
                  <a:moveTo>
                    <a:pt x="0" y="1990725"/>
                  </a:moveTo>
                  <a:lnTo>
                    <a:pt x="31750" y="2047875"/>
                  </a:lnTo>
                  <a:lnTo>
                    <a:pt x="127000" y="2041525"/>
                  </a:lnTo>
                  <a:lnTo>
                    <a:pt x="136525" y="2082800"/>
                  </a:lnTo>
                  <a:lnTo>
                    <a:pt x="171450" y="2082800"/>
                  </a:lnTo>
                  <a:lnTo>
                    <a:pt x="215900" y="2117725"/>
                  </a:lnTo>
                  <a:lnTo>
                    <a:pt x="190500" y="2149475"/>
                  </a:lnTo>
                  <a:lnTo>
                    <a:pt x="250825" y="2187575"/>
                  </a:lnTo>
                  <a:lnTo>
                    <a:pt x="250825" y="2251075"/>
                  </a:lnTo>
                  <a:lnTo>
                    <a:pt x="295275" y="2276475"/>
                  </a:lnTo>
                  <a:lnTo>
                    <a:pt x="327025" y="2339975"/>
                  </a:lnTo>
                  <a:lnTo>
                    <a:pt x="355600" y="2333625"/>
                  </a:lnTo>
                  <a:lnTo>
                    <a:pt x="393700" y="2374900"/>
                  </a:lnTo>
                  <a:lnTo>
                    <a:pt x="485775" y="2346325"/>
                  </a:lnTo>
                  <a:lnTo>
                    <a:pt x="577850" y="2508250"/>
                  </a:lnTo>
                  <a:lnTo>
                    <a:pt x="600075" y="2486025"/>
                  </a:lnTo>
                  <a:lnTo>
                    <a:pt x="625475" y="2520950"/>
                  </a:lnTo>
                  <a:lnTo>
                    <a:pt x="654050" y="2498725"/>
                  </a:lnTo>
                  <a:lnTo>
                    <a:pt x="673100" y="2543175"/>
                  </a:lnTo>
                  <a:lnTo>
                    <a:pt x="720725" y="2552700"/>
                  </a:lnTo>
                  <a:lnTo>
                    <a:pt x="807824" y="2373811"/>
                  </a:lnTo>
                  <a:lnTo>
                    <a:pt x="874499" y="2310311"/>
                  </a:lnTo>
                  <a:lnTo>
                    <a:pt x="985624" y="2278561"/>
                  </a:lnTo>
                  <a:lnTo>
                    <a:pt x="988799" y="2243636"/>
                  </a:lnTo>
                  <a:lnTo>
                    <a:pt x="1011024" y="2205536"/>
                  </a:lnTo>
                  <a:lnTo>
                    <a:pt x="1042774" y="2221411"/>
                  </a:lnTo>
                  <a:lnTo>
                    <a:pt x="1084049" y="2167436"/>
                  </a:lnTo>
                  <a:lnTo>
                    <a:pt x="1096749" y="2142036"/>
                  </a:lnTo>
                  <a:lnTo>
                    <a:pt x="1153899" y="2161086"/>
                  </a:lnTo>
                  <a:lnTo>
                    <a:pt x="1185649" y="2196011"/>
                  </a:lnTo>
                  <a:lnTo>
                    <a:pt x="1172949" y="2237286"/>
                  </a:lnTo>
                  <a:lnTo>
                    <a:pt x="1239624" y="2227761"/>
                  </a:lnTo>
                  <a:lnTo>
                    <a:pt x="1220574" y="2183311"/>
                  </a:lnTo>
                  <a:lnTo>
                    <a:pt x="1233274" y="2135686"/>
                  </a:lnTo>
                  <a:lnTo>
                    <a:pt x="1261849" y="2138861"/>
                  </a:lnTo>
                  <a:lnTo>
                    <a:pt x="1312649" y="2056311"/>
                  </a:lnTo>
                  <a:lnTo>
                    <a:pt x="1388849" y="2119811"/>
                  </a:lnTo>
                  <a:lnTo>
                    <a:pt x="1376149" y="2173786"/>
                  </a:lnTo>
                  <a:lnTo>
                    <a:pt x="1436474" y="2186486"/>
                  </a:lnTo>
                  <a:lnTo>
                    <a:pt x="1509499" y="2237286"/>
                  </a:lnTo>
                  <a:lnTo>
                    <a:pt x="1572999" y="2221411"/>
                  </a:lnTo>
                  <a:lnTo>
                    <a:pt x="1607924" y="2246811"/>
                  </a:lnTo>
                  <a:lnTo>
                    <a:pt x="1693649" y="2243636"/>
                  </a:lnTo>
                  <a:lnTo>
                    <a:pt x="1766674" y="2272211"/>
                  </a:lnTo>
                  <a:lnTo>
                    <a:pt x="1788899" y="2338886"/>
                  </a:lnTo>
                  <a:lnTo>
                    <a:pt x="1877799" y="2310311"/>
                  </a:lnTo>
                  <a:lnTo>
                    <a:pt x="1925424" y="2348411"/>
                  </a:lnTo>
                  <a:cubicBezTo>
                    <a:pt x="1925424" y="2350528"/>
                    <a:pt x="1928598" y="2305019"/>
                    <a:pt x="1928598" y="2307136"/>
                  </a:cubicBezTo>
                  <a:lnTo>
                    <a:pt x="1900023" y="2243636"/>
                  </a:lnTo>
                  <a:lnTo>
                    <a:pt x="1960348" y="2234111"/>
                  </a:lnTo>
                  <a:lnTo>
                    <a:pt x="1925423" y="2173786"/>
                  </a:lnTo>
                  <a:lnTo>
                    <a:pt x="1976223" y="1967411"/>
                  </a:lnTo>
                  <a:lnTo>
                    <a:pt x="1953998" y="1910261"/>
                  </a:lnTo>
                  <a:lnTo>
                    <a:pt x="1871448" y="1888036"/>
                  </a:lnTo>
                  <a:cubicBezTo>
                    <a:pt x="1870390" y="1854169"/>
                    <a:pt x="1869331" y="1820303"/>
                    <a:pt x="1868273" y="1786436"/>
                  </a:cubicBezTo>
                  <a:lnTo>
                    <a:pt x="1717675" y="1616075"/>
                  </a:lnTo>
                  <a:lnTo>
                    <a:pt x="1725400" y="1605461"/>
                  </a:lnTo>
                  <a:lnTo>
                    <a:pt x="1647825" y="1435100"/>
                  </a:lnTo>
                  <a:lnTo>
                    <a:pt x="1549400" y="1292225"/>
                  </a:lnTo>
                  <a:lnTo>
                    <a:pt x="1476375" y="1289050"/>
                  </a:lnTo>
                  <a:lnTo>
                    <a:pt x="1393825" y="1079500"/>
                  </a:lnTo>
                  <a:lnTo>
                    <a:pt x="1412875" y="1054100"/>
                  </a:lnTo>
                  <a:lnTo>
                    <a:pt x="1463675" y="1044575"/>
                  </a:lnTo>
                  <a:lnTo>
                    <a:pt x="1498600" y="1003300"/>
                  </a:lnTo>
                  <a:lnTo>
                    <a:pt x="1495425" y="965200"/>
                  </a:lnTo>
                  <a:lnTo>
                    <a:pt x="1365250" y="781050"/>
                  </a:lnTo>
                  <a:lnTo>
                    <a:pt x="1355725" y="730250"/>
                  </a:lnTo>
                  <a:lnTo>
                    <a:pt x="1292225" y="692150"/>
                  </a:lnTo>
                  <a:lnTo>
                    <a:pt x="1270000" y="488950"/>
                  </a:lnTo>
                  <a:lnTo>
                    <a:pt x="1308100" y="400050"/>
                  </a:lnTo>
                  <a:lnTo>
                    <a:pt x="1368425" y="314325"/>
                  </a:lnTo>
                  <a:lnTo>
                    <a:pt x="1371600" y="225425"/>
                  </a:lnTo>
                  <a:lnTo>
                    <a:pt x="1276350" y="219075"/>
                  </a:lnTo>
                  <a:lnTo>
                    <a:pt x="1216025" y="31750"/>
                  </a:lnTo>
                  <a:lnTo>
                    <a:pt x="1146175" y="0"/>
                  </a:lnTo>
                  <a:lnTo>
                    <a:pt x="1073150" y="38100"/>
                  </a:lnTo>
                  <a:lnTo>
                    <a:pt x="987425" y="57150"/>
                  </a:lnTo>
                  <a:lnTo>
                    <a:pt x="968375" y="107950"/>
                  </a:lnTo>
                  <a:lnTo>
                    <a:pt x="930275" y="101600"/>
                  </a:lnTo>
                  <a:lnTo>
                    <a:pt x="920750" y="171450"/>
                  </a:lnTo>
                  <a:lnTo>
                    <a:pt x="787400" y="187325"/>
                  </a:lnTo>
                  <a:lnTo>
                    <a:pt x="723900" y="203200"/>
                  </a:lnTo>
                  <a:lnTo>
                    <a:pt x="539750" y="263525"/>
                  </a:lnTo>
                  <a:lnTo>
                    <a:pt x="466725" y="244475"/>
                  </a:lnTo>
                  <a:lnTo>
                    <a:pt x="431800" y="247650"/>
                  </a:lnTo>
                  <a:lnTo>
                    <a:pt x="384175" y="206375"/>
                  </a:lnTo>
                  <a:lnTo>
                    <a:pt x="323850" y="257175"/>
                  </a:lnTo>
                </a:path>
              </a:pathLst>
            </a:custGeom>
            <a:noFill/>
            <a:ln w="381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4C3D9DA5-4597-4A66-A502-AAB1C4702B66}"/>
                </a:ext>
              </a:extLst>
            </p:cNvPr>
            <p:cNvSpPr/>
            <p:nvPr/>
          </p:nvSpPr>
          <p:spPr>
            <a:xfrm>
              <a:off x="-5433939" y="3606135"/>
              <a:ext cx="954245" cy="909145"/>
            </a:xfrm>
            <a:custGeom>
              <a:avLst/>
              <a:gdLst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385482 w 833717"/>
                <a:gd name="connsiteY3" fmla="*/ 322729 h 878541"/>
                <a:gd name="connsiteX4" fmla="*/ 233082 w 833717"/>
                <a:gd name="connsiteY4" fmla="*/ 717176 h 878541"/>
                <a:gd name="connsiteX5" fmla="*/ 493058 w 833717"/>
                <a:gd name="connsiteY5" fmla="*/ 878541 h 878541"/>
                <a:gd name="connsiteX6" fmla="*/ 833717 w 833717"/>
                <a:gd name="connsiteY6" fmla="*/ 358588 h 878541"/>
                <a:gd name="connsiteX0" fmla="*/ 838885 w 838885"/>
                <a:gd name="connsiteY0" fmla="*/ 358588 h 878541"/>
                <a:gd name="connsiteX1" fmla="*/ 76885 w 838885"/>
                <a:gd name="connsiteY1" fmla="*/ 0 h 878541"/>
                <a:gd name="connsiteX2" fmla="*/ 5168 w 838885"/>
                <a:gd name="connsiteY2" fmla="*/ 116541 h 878541"/>
                <a:gd name="connsiteX3" fmla="*/ 0 w 838885"/>
                <a:gd name="connsiteY3" fmla="*/ 112901 h 878541"/>
                <a:gd name="connsiteX4" fmla="*/ 390650 w 838885"/>
                <a:gd name="connsiteY4" fmla="*/ 322729 h 878541"/>
                <a:gd name="connsiteX5" fmla="*/ 238250 w 838885"/>
                <a:gd name="connsiteY5" fmla="*/ 717176 h 878541"/>
                <a:gd name="connsiteX6" fmla="*/ 498226 w 838885"/>
                <a:gd name="connsiteY6" fmla="*/ 878541 h 878541"/>
                <a:gd name="connsiteX7" fmla="*/ 838885 w 838885"/>
                <a:gd name="connsiteY7" fmla="*/ 358588 h 878541"/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142780 w 833717"/>
                <a:gd name="connsiteY3" fmla="*/ 185993 h 878541"/>
                <a:gd name="connsiteX4" fmla="*/ 385482 w 833717"/>
                <a:gd name="connsiteY4" fmla="*/ 322729 h 878541"/>
                <a:gd name="connsiteX5" fmla="*/ 233082 w 833717"/>
                <a:gd name="connsiteY5" fmla="*/ 717176 h 878541"/>
                <a:gd name="connsiteX6" fmla="*/ 493058 w 833717"/>
                <a:gd name="connsiteY6" fmla="*/ 878541 h 878541"/>
                <a:gd name="connsiteX7" fmla="*/ 833717 w 833717"/>
                <a:gd name="connsiteY7" fmla="*/ 358588 h 878541"/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134325 w 833717"/>
                <a:gd name="connsiteY3" fmla="*/ 185993 h 878541"/>
                <a:gd name="connsiteX4" fmla="*/ 385482 w 833717"/>
                <a:gd name="connsiteY4" fmla="*/ 322729 h 878541"/>
                <a:gd name="connsiteX5" fmla="*/ 233082 w 833717"/>
                <a:gd name="connsiteY5" fmla="*/ 717176 h 878541"/>
                <a:gd name="connsiteX6" fmla="*/ 493058 w 833717"/>
                <a:gd name="connsiteY6" fmla="*/ 878541 h 878541"/>
                <a:gd name="connsiteX7" fmla="*/ 833717 w 833717"/>
                <a:gd name="connsiteY7" fmla="*/ 358588 h 878541"/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134325 w 833717"/>
                <a:gd name="connsiteY3" fmla="*/ 185993 h 878541"/>
                <a:gd name="connsiteX4" fmla="*/ 134325 w 833717"/>
                <a:gd name="connsiteY4" fmla="*/ 190422 h 878541"/>
                <a:gd name="connsiteX5" fmla="*/ 385482 w 833717"/>
                <a:gd name="connsiteY5" fmla="*/ 322729 h 878541"/>
                <a:gd name="connsiteX6" fmla="*/ 233082 w 833717"/>
                <a:gd name="connsiteY6" fmla="*/ 717176 h 878541"/>
                <a:gd name="connsiteX7" fmla="*/ 493058 w 833717"/>
                <a:gd name="connsiteY7" fmla="*/ 878541 h 878541"/>
                <a:gd name="connsiteX8" fmla="*/ 833717 w 833717"/>
                <a:gd name="connsiteY8" fmla="*/ 358588 h 878541"/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134325 w 833717"/>
                <a:gd name="connsiteY3" fmla="*/ 185993 h 878541"/>
                <a:gd name="connsiteX4" fmla="*/ 32875 w 833717"/>
                <a:gd name="connsiteY4" fmla="*/ 380905 h 878541"/>
                <a:gd name="connsiteX5" fmla="*/ 385482 w 833717"/>
                <a:gd name="connsiteY5" fmla="*/ 322729 h 878541"/>
                <a:gd name="connsiteX6" fmla="*/ 233082 w 833717"/>
                <a:gd name="connsiteY6" fmla="*/ 717176 h 878541"/>
                <a:gd name="connsiteX7" fmla="*/ 493058 w 833717"/>
                <a:gd name="connsiteY7" fmla="*/ 878541 h 878541"/>
                <a:gd name="connsiteX8" fmla="*/ 833717 w 833717"/>
                <a:gd name="connsiteY8" fmla="*/ 358588 h 878541"/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134325 w 833717"/>
                <a:gd name="connsiteY3" fmla="*/ 185993 h 878541"/>
                <a:gd name="connsiteX4" fmla="*/ 32875 w 833717"/>
                <a:gd name="connsiteY4" fmla="*/ 380905 h 878541"/>
                <a:gd name="connsiteX5" fmla="*/ 300941 w 833717"/>
                <a:gd name="connsiteY5" fmla="*/ 530931 h 878541"/>
                <a:gd name="connsiteX6" fmla="*/ 233082 w 833717"/>
                <a:gd name="connsiteY6" fmla="*/ 717176 h 878541"/>
                <a:gd name="connsiteX7" fmla="*/ 493058 w 833717"/>
                <a:gd name="connsiteY7" fmla="*/ 878541 h 878541"/>
                <a:gd name="connsiteX8" fmla="*/ 833717 w 833717"/>
                <a:gd name="connsiteY8" fmla="*/ 358588 h 878541"/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134325 w 833717"/>
                <a:gd name="connsiteY3" fmla="*/ 185993 h 878541"/>
                <a:gd name="connsiteX4" fmla="*/ 32875 w 833717"/>
                <a:gd name="connsiteY4" fmla="*/ 380905 h 878541"/>
                <a:gd name="connsiteX5" fmla="*/ 28873 w 833717"/>
                <a:gd name="connsiteY5" fmla="*/ 373782 h 878541"/>
                <a:gd name="connsiteX6" fmla="*/ 300941 w 833717"/>
                <a:gd name="connsiteY6" fmla="*/ 530931 h 878541"/>
                <a:gd name="connsiteX7" fmla="*/ 233082 w 833717"/>
                <a:gd name="connsiteY7" fmla="*/ 717176 h 878541"/>
                <a:gd name="connsiteX8" fmla="*/ 493058 w 833717"/>
                <a:gd name="connsiteY8" fmla="*/ 878541 h 878541"/>
                <a:gd name="connsiteX9" fmla="*/ 833717 w 833717"/>
                <a:gd name="connsiteY9" fmla="*/ 358588 h 878541"/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134325 w 833717"/>
                <a:gd name="connsiteY3" fmla="*/ 185993 h 878541"/>
                <a:gd name="connsiteX4" fmla="*/ 32875 w 833717"/>
                <a:gd name="connsiteY4" fmla="*/ 380905 h 878541"/>
                <a:gd name="connsiteX5" fmla="*/ 100723 w 833717"/>
                <a:gd name="connsiteY5" fmla="*/ 454271 h 878541"/>
                <a:gd name="connsiteX6" fmla="*/ 300941 w 833717"/>
                <a:gd name="connsiteY6" fmla="*/ 530931 h 878541"/>
                <a:gd name="connsiteX7" fmla="*/ 233082 w 833717"/>
                <a:gd name="connsiteY7" fmla="*/ 717176 h 878541"/>
                <a:gd name="connsiteX8" fmla="*/ 493058 w 833717"/>
                <a:gd name="connsiteY8" fmla="*/ 878541 h 878541"/>
                <a:gd name="connsiteX9" fmla="*/ 833717 w 833717"/>
                <a:gd name="connsiteY9" fmla="*/ 358588 h 878541"/>
                <a:gd name="connsiteX0" fmla="*/ 833717 w 833717"/>
                <a:gd name="connsiteY0" fmla="*/ 358588 h 878541"/>
                <a:gd name="connsiteX1" fmla="*/ 71717 w 833717"/>
                <a:gd name="connsiteY1" fmla="*/ 0 h 878541"/>
                <a:gd name="connsiteX2" fmla="*/ 0 w 833717"/>
                <a:gd name="connsiteY2" fmla="*/ 116541 h 878541"/>
                <a:gd name="connsiteX3" fmla="*/ 134325 w 833717"/>
                <a:gd name="connsiteY3" fmla="*/ 185993 h 878541"/>
                <a:gd name="connsiteX4" fmla="*/ 32875 w 833717"/>
                <a:gd name="connsiteY4" fmla="*/ 380905 h 878541"/>
                <a:gd name="connsiteX5" fmla="*/ 137886 w 833717"/>
                <a:gd name="connsiteY5" fmla="*/ 436096 h 878541"/>
                <a:gd name="connsiteX6" fmla="*/ 300941 w 833717"/>
                <a:gd name="connsiteY6" fmla="*/ 530931 h 878541"/>
                <a:gd name="connsiteX7" fmla="*/ 233082 w 833717"/>
                <a:gd name="connsiteY7" fmla="*/ 717176 h 878541"/>
                <a:gd name="connsiteX8" fmla="*/ 493058 w 833717"/>
                <a:gd name="connsiteY8" fmla="*/ 878541 h 878541"/>
                <a:gd name="connsiteX9" fmla="*/ 833717 w 833717"/>
                <a:gd name="connsiteY9" fmla="*/ 358588 h 878541"/>
                <a:gd name="connsiteX0" fmla="*/ 846963 w 846963"/>
                <a:gd name="connsiteY0" fmla="*/ 358588 h 878541"/>
                <a:gd name="connsiteX1" fmla="*/ 84963 w 846963"/>
                <a:gd name="connsiteY1" fmla="*/ 0 h 878541"/>
                <a:gd name="connsiteX2" fmla="*/ 13246 w 846963"/>
                <a:gd name="connsiteY2" fmla="*/ 116541 h 878541"/>
                <a:gd name="connsiteX3" fmla="*/ 147571 w 846963"/>
                <a:gd name="connsiteY3" fmla="*/ 185993 h 878541"/>
                <a:gd name="connsiteX4" fmla="*/ 46121 w 846963"/>
                <a:gd name="connsiteY4" fmla="*/ 380905 h 878541"/>
                <a:gd name="connsiteX5" fmla="*/ 0 w 846963"/>
                <a:gd name="connsiteY5" fmla="*/ 449078 h 878541"/>
                <a:gd name="connsiteX6" fmla="*/ 314187 w 846963"/>
                <a:gd name="connsiteY6" fmla="*/ 530931 h 878541"/>
                <a:gd name="connsiteX7" fmla="*/ 246328 w 846963"/>
                <a:gd name="connsiteY7" fmla="*/ 717176 h 878541"/>
                <a:gd name="connsiteX8" fmla="*/ 506304 w 846963"/>
                <a:gd name="connsiteY8" fmla="*/ 878541 h 878541"/>
                <a:gd name="connsiteX9" fmla="*/ 846963 w 846963"/>
                <a:gd name="connsiteY9" fmla="*/ 358588 h 878541"/>
                <a:gd name="connsiteX0" fmla="*/ 846963 w 846963"/>
                <a:gd name="connsiteY0" fmla="*/ 358588 h 878541"/>
                <a:gd name="connsiteX1" fmla="*/ 84963 w 846963"/>
                <a:gd name="connsiteY1" fmla="*/ 0 h 878541"/>
                <a:gd name="connsiteX2" fmla="*/ 13246 w 846963"/>
                <a:gd name="connsiteY2" fmla="*/ 116541 h 878541"/>
                <a:gd name="connsiteX3" fmla="*/ 147571 w 846963"/>
                <a:gd name="connsiteY3" fmla="*/ 185993 h 878541"/>
                <a:gd name="connsiteX4" fmla="*/ 46121 w 846963"/>
                <a:gd name="connsiteY4" fmla="*/ 380905 h 878541"/>
                <a:gd name="connsiteX5" fmla="*/ 0 w 846963"/>
                <a:gd name="connsiteY5" fmla="*/ 449078 h 878541"/>
                <a:gd name="connsiteX6" fmla="*/ 4955 w 846963"/>
                <a:gd name="connsiteY6" fmla="*/ 454271 h 878541"/>
                <a:gd name="connsiteX7" fmla="*/ 314187 w 846963"/>
                <a:gd name="connsiteY7" fmla="*/ 530931 h 878541"/>
                <a:gd name="connsiteX8" fmla="*/ 246328 w 846963"/>
                <a:gd name="connsiteY8" fmla="*/ 717176 h 878541"/>
                <a:gd name="connsiteX9" fmla="*/ 506304 w 846963"/>
                <a:gd name="connsiteY9" fmla="*/ 878541 h 878541"/>
                <a:gd name="connsiteX10" fmla="*/ 846963 w 846963"/>
                <a:gd name="connsiteY10" fmla="*/ 358588 h 878541"/>
                <a:gd name="connsiteX0" fmla="*/ 846963 w 846963"/>
                <a:gd name="connsiteY0" fmla="*/ 358588 h 878541"/>
                <a:gd name="connsiteX1" fmla="*/ 84963 w 846963"/>
                <a:gd name="connsiteY1" fmla="*/ 0 h 878541"/>
                <a:gd name="connsiteX2" fmla="*/ 13246 w 846963"/>
                <a:gd name="connsiteY2" fmla="*/ 116541 h 878541"/>
                <a:gd name="connsiteX3" fmla="*/ 147571 w 846963"/>
                <a:gd name="connsiteY3" fmla="*/ 185993 h 878541"/>
                <a:gd name="connsiteX4" fmla="*/ 46121 w 846963"/>
                <a:gd name="connsiteY4" fmla="*/ 380905 h 878541"/>
                <a:gd name="connsiteX5" fmla="*/ 0 w 846963"/>
                <a:gd name="connsiteY5" fmla="*/ 449078 h 878541"/>
                <a:gd name="connsiteX6" fmla="*/ 168475 w 846963"/>
                <a:gd name="connsiteY6" fmla="*/ 534760 h 878541"/>
                <a:gd name="connsiteX7" fmla="*/ 314187 w 846963"/>
                <a:gd name="connsiteY7" fmla="*/ 530931 h 878541"/>
                <a:gd name="connsiteX8" fmla="*/ 246328 w 846963"/>
                <a:gd name="connsiteY8" fmla="*/ 717176 h 878541"/>
                <a:gd name="connsiteX9" fmla="*/ 506304 w 846963"/>
                <a:gd name="connsiteY9" fmla="*/ 878541 h 878541"/>
                <a:gd name="connsiteX10" fmla="*/ 846963 w 846963"/>
                <a:gd name="connsiteY10" fmla="*/ 358588 h 878541"/>
                <a:gd name="connsiteX0" fmla="*/ 846963 w 846963"/>
                <a:gd name="connsiteY0" fmla="*/ 358588 h 878541"/>
                <a:gd name="connsiteX1" fmla="*/ 84963 w 846963"/>
                <a:gd name="connsiteY1" fmla="*/ 0 h 878541"/>
                <a:gd name="connsiteX2" fmla="*/ 13246 w 846963"/>
                <a:gd name="connsiteY2" fmla="*/ 116541 h 878541"/>
                <a:gd name="connsiteX3" fmla="*/ 147571 w 846963"/>
                <a:gd name="connsiteY3" fmla="*/ 185993 h 878541"/>
                <a:gd name="connsiteX4" fmla="*/ 46121 w 846963"/>
                <a:gd name="connsiteY4" fmla="*/ 380905 h 878541"/>
                <a:gd name="connsiteX5" fmla="*/ 0 w 846963"/>
                <a:gd name="connsiteY5" fmla="*/ 449078 h 878541"/>
                <a:gd name="connsiteX6" fmla="*/ 168475 w 846963"/>
                <a:gd name="connsiteY6" fmla="*/ 534760 h 878541"/>
                <a:gd name="connsiteX7" fmla="*/ 163520 w 846963"/>
                <a:gd name="connsiteY7" fmla="*/ 542549 h 878541"/>
                <a:gd name="connsiteX8" fmla="*/ 314187 w 846963"/>
                <a:gd name="connsiteY8" fmla="*/ 530931 h 878541"/>
                <a:gd name="connsiteX9" fmla="*/ 246328 w 846963"/>
                <a:gd name="connsiteY9" fmla="*/ 717176 h 878541"/>
                <a:gd name="connsiteX10" fmla="*/ 506304 w 846963"/>
                <a:gd name="connsiteY10" fmla="*/ 878541 h 878541"/>
                <a:gd name="connsiteX11" fmla="*/ 846963 w 846963"/>
                <a:gd name="connsiteY11" fmla="*/ 358588 h 878541"/>
                <a:gd name="connsiteX0" fmla="*/ 846963 w 846963"/>
                <a:gd name="connsiteY0" fmla="*/ 358588 h 878541"/>
                <a:gd name="connsiteX1" fmla="*/ 84963 w 846963"/>
                <a:gd name="connsiteY1" fmla="*/ 0 h 878541"/>
                <a:gd name="connsiteX2" fmla="*/ 13246 w 846963"/>
                <a:gd name="connsiteY2" fmla="*/ 116541 h 878541"/>
                <a:gd name="connsiteX3" fmla="*/ 147571 w 846963"/>
                <a:gd name="connsiteY3" fmla="*/ 185993 h 878541"/>
                <a:gd name="connsiteX4" fmla="*/ 46121 w 846963"/>
                <a:gd name="connsiteY4" fmla="*/ 380905 h 878541"/>
                <a:gd name="connsiteX5" fmla="*/ 0 w 846963"/>
                <a:gd name="connsiteY5" fmla="*/ 449078 h 878541"/>
                <a:gd name="connsiteX6" fmla="*/ 168475 w 846963"/>
                <a:gd name="connsiteY6" fmla="*/ 534760 h 878541"/>
                <a:gd name="connsiteX7" fmla="*/ 49551 w 846963"/>
                <a:gd name="connsiteY7" fmla="*/ 667177 h 878541"/>
                <a:gd name="connsiteX8" fmla="*/ 314187 w 846963"/>
                <a:gd name="connsiteY8" fmla="*/ 530931 h 878541"/>
                <a:gd name="connsiteX9" fmla="*/ 246328 w 846963"/>
                <a:gd name="connsiteY9" fmla="*/ 717176 h 878541"/>
                <a:gd name="connsiteX10" fmla="*/ 506304 w 846963"/>
                <a:gd name="connsiteY10" fmla="*/ 878541 h 878541"/>
                <a:gd name="connsiteX11" fmla="*/ 846963 w 846963"/>
                <a:gd name="connsiteY11" fmla="*/ 358588 h 878541"/>
                <a:gd name="connsiteX0" fmla="*/ 846963 w 846963"/>
                <a:gd name="connsiteY0" fmla="*/ 358588 h 878541"/>
                <a:gd name="connsiteX1" fmla="*/ 84963 w 846963"/>
                <a:gd name="connsiteY1" fmla="*/ 0 h 878541"/>
                <a:gd name="connsiteX2" fmla="*/ 13246 w 846963"/>
                <a:gd name="connsiteY2" fmla="*/ 116541 h 878541"/>
                <a:gd name="connsiteX3" fmla="*/ 147571 w 846963"/>
                <a:gd name="connsiteY3" fmla="*/ 185993 h 878541"/>
                <a:gd name="connsiteX4" fmla="*/ 46121 w 846963"/>
                <a:gd name="connsiteY4" fmla="*/ 380905 h 878541"/>
                <a:gd name="connsiteX5" fmla="*/ 0 w 846963"/>
                <a:gd name="connsiteY5" fmla="*/ 449078 h 878541"/>
                <a:gd name="connsiteX6" fmla="*/ 168475 w 846963"/>
                <a:gd name="connsiteY6" fmla="*/ 534760 h 878541"/>
                <a:gd name="connsiteX7" fmla="*/ 49551 w 846963"/>
                <a:gd name="connsiteY7" fmla="*/ 667177 h 878541"/>
                <a:gd name="connsiteX8" fmla="*/ 246328 w 846963"/>
                <a:gd name="connsiteY8" fmla="*/ 717176 h 878541"/>
                <a:gd name="connsiteX9" fmla="*/ 506304 w 846963"/>
                <a:gd name="connsiteY9" fmla="*/ 878541 h 878541"/>
                <a:gd name="connsiteX10" fmla="*/ 846963 w 846963"/>
                <a:gd name="connsiteY10" fmla="*/ 358588 h 878541"/>
                <a:gd name="connsiteX0" fmla="*/ 846963 w 846963"/>
                <a:gd name="connsiteY0" fmla="*/ 301560 h 821513"/>
                <a:gd name="connsiteX1" fmla="*/ 206354 w 846963"/>
                <a:gd name="connsiteY1" fmla="*/ 0 h 821513"/>
                <a:gd name="connsiteX2" fmla="*/ 13246 w 846963"/>
                <a:gd name="connsiteY2" fmla="*/ 59513 h 821513"/>
                <a:gd name="connsiteX3" fmla="*/ 147571 w 846963"/>
                <a:gd name="connsiteY3" fmla="*/ 128965 h 821513"/>
                <a:gd name="connsiteX4" fmla="*/ 46121 w 846963"/>
                <a:gd name="connsiteY4" fmla="*/ 323877 h 821513"/>
                <a:gd name="connsiteX5" fmla="*/ 0 w 846963"/>
                <a:gd name="connsiteY5" fmla="*/ 392050 h 821513"/>
                <a:gd name="connsiteX6" fmla="*/ 168475 w 846963"/>
                <a:gd name="connsiteY6" fmla="*/ 477732 h 821513"/>
                <a:gd name="connsiteX7" fmla="*/ 49551 w 846963"/>
                <a:gd name="connsiteY7" fmla="*/ 610149 h 821513"/>
                <a:gd name="connsiteX8" fmla="*/ 246328 w 846963"/>
                <a:gd name="connsiteY8" fmla="*/ 660148 h 821513"/>
                <a:gd name="connsiteX9" fmla="*/ 506304 w 846963"/>
                <a:gd name="connsiteY9" fmla="*/ 821513 h 821513"/>
                <a:gd name="connsiteX10" fmla="*/ 846963 w 846963"/>
                <a:gd name="connsiteY10" fmla="*/ 301560 h 821513"/>
                <a:gd name="connsiteX0" fmla="*/ 846963 w 846963"/>
                <a:gd name="connsiteY0" fmla="*/ 301560 h 821513"/>
                <a:gd name="connsiteX1" fmla="*/ 206354 w 846963"/>
                <a:gd name="connsiteY1" fmla="*/ 0 h 821513"/>
                <a:gd name="connsiteX2" fmla="*/ 147571 w 846963"/>
                <a:gd name="connsiteY2" fmla="*/ 128965 h 821513"/>
                <a:gd name="connsiteX3" fmla="*/ 46121 w 846963"/>
                <a:gd name="connsiteY3" fmla="*/ 323877 h 821513"/>
                <a:gd name="connsiteX4" fmla="*/ 0 w 846963"/>
                <a:gd name="connsiteY4" fmla="*/ 392050 h 821513"/>
                <a:gd name="connsiteX5" fmla="*/ 168475 w 846963"/>
                <a:gd name="connsiteY5" fmla="*/ 477732 h 821513"/>
                <a:gd name="connsiteX6" fmla="*/ 49551 w 846963"/>
                <a:gd name="connsiteY6" fmla="*/ 610149 h 821513"/>
                <a:gd name="connsiteX7" fmla="*/ 246328 w 846963"/>
                <a:gd name="connsiteY7" fmla="*/ 660148 h 821513"/>
                <a:gd name="connsiteX8" fmla="*/ 506304 w 846963"/>
                <a:gd name="connsiteY8" fmla="*/ 821513 h 821513"/>
                <a:gd name="connsiteX9" fmla="*/ 846963 w 846963"/>
                <a:gd name="connsiteY9" fmla="*/ 301560 h 821513"/>
                <a:gd name="connsiteX0" fmla="*/ 846963 w 846963"/>
                <a:gd name="connsiteY0" fmla="*/ 325687 h 845640"/>
                <a:gd name="connsiteX1" fmla="*/ 170774 w 846963"/>
                <a:gd name="connsiteY1" fmla="*/ 0 h 845640"/>
                <a:gd name="connsiteX2" fmla="*/ 147571 w 846963"/>
                <a:gd name="connsiteY2" fmla="*/ 153092 h 845640"/>
                <a:gd name="connsiteX3" fmla="*/ 46121 w 846963"/>
                <a:gd name="connsiteY3" fmla="*/ 348004 h 845640"/>
                <a:gd name="connsiteX4" fmla="*/ 0 w 846963"/>
                <a:gd name="connsiteY4" fmla="*/ 416177 h 845640"/>
                <a:gd name="connsiteX5" fmla="*/ 168475 w 846963"/>
                <a:gd name="connsiteY5" fmla="*/ 501859 h 845640"/>
                <a:gd name="connsiteX6" fmla="*/ 49551 w 846963"/>
                <a:gd name="connsiteY6" fmla="*/ 634276 h 845640"/>
                <a:gd name="connsiteX7" fmla="*/ 246328 w 846963"/>
                <a:gd name="connsiteY7" fmla="*/ 684275 h 845640"/>
                <a:gd name="connsiteX8" fmla="*/ 506304 w 846963"/>
                <a:gd name="connsiteY8" fmla="*/ 845640 h 845640"/>
                <a:gd name="connsiteX9" fmla="*/ 846963 w 846963"/>
                <a:gd name="connsiteY9" fmla="*/ 325687 h 845640"/>
                <a:gd name="connsiteX0" fmla="*/ 846963 w 846963"/>
                <a:gd name="connsiteY0" fmla="*/ 325687 h 845640"/>
                <a:gd name="connsiteX1" fmla="*/ 170774 w 846963"/>
                <a:gd name="connsiteY1" fmla="*/ 0 h 845640"/>
                <a:gd name="connsiteX2" fmla="*/ 103619 w 846963"/>
                <a:gd name="connsiteY2" fmla="*/ 155285 h 845640"/>
                <a:gd name="connsiteX3" fmla="*/ 46121 w 846963"/>
                <a:gd name="connsiteY3" fmla="*/ 348004 h 845640"/>
                <a:gd name="connsiteX4" fmla="*/ 0 w 846963"/>
                <a:gd name="connsiteY4" fmla="*/ 416177 h 845640"/>
                <a:gd name="connsiteX5" fmla="*/ 168475 w 846963"/>
                <a:gd name="connsiteY5" fmla="*/ 501859 h 845640"/>
                <a:gd name="connsiteX6" fmla="*/ 49551 w 846963"/>
                <a:gd name="connsiteY6" fmla="*/ 634276 h 845640"/>
                <a:gd name="connsiteX7" fmla="*/ 246328 w 846963"/>
                <a:gd name="connsiteY7" fmla="*/ 684275 h 845640"/>
                <a:gd name="connsiteX8" fmla="*/ 506304 w 846963"/>
                <a:gd name="connsiteY8" fmla="*/ 845640 h 845640"/>
                <a:gd name="connsiteX9" fmla="*/ 846963 w 846963"/>
                <a:gd name="connsiteY9" fmla="*/ 325687 h 84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6963" h="845640">
                  <a:moveTo>
                    <a:pt x="846963" y="325687"/>
                  </a:moveTo>
                  <a:lnTo>
                    <a:pt x="170774" y="0"/>
                  </a:lnTo>
                  <a:lnTo>
                    <a:pt x="103619" y="155285"/>
                  </a:lnTo>
                  <a:lnTo>
                    <a:pt x="46121" y="348004"/>
                  </a:lnTo>
                  <a:lnTo>
                    <a:pt x="0" y="416177"/>
                  </a:lnTo>
                  <a:lnTo>
                    <a:pt x="168475" y="501859"/>
                  </a:lnTo>
                  <a:lnTo>
                    <a:pt x="49551" y="634276"/>
                  </a:lnTo>
                  <a:lnTo>
                    <a:pt x="246328" y="684275"/>
                  </a:lnTo>
                  <a:lnTo>
                    <a:pt x="506304" y="845640"/>
                  </a:lnTo>
                  <a:lnTo>
                    <a:pt x="846963" y="325687"/>
                  </a:lnTo>
                  <a:close/>
                </a:path>
              </a:pathLst>
            </a:custGeom>
            <a:noFill/>
            <a:ln w="381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52936ABA-5E12-9056-AF4A-3F08E911CF38}"/>
                </a:ext>
              </a:extLst>
            </p:cNvPr>
            <p:cNvSpPr/>
            <p:nvPr/>
          </p:nvSpPr>
          <p:spPr>
            <a:xfrm>
              <a:off x="-5904362" y="2962074"/>
              <a:ext cx="600075" cy="565150"/>
            </a:xfrm>
            <a:custGeom>
              <a:avLst/>
              <a:gdLst>
                <a:gd name="connsiteX0" fmla="*/ 247650 w 600075"/>
                <a:gd name="connsiteY0" fmla="*/ 0 h 565150"/>
                <a:gd name="connsiteX1" fmla="*/ 3175 w 600075"/>
                <a:gd name="connsiteY1" fmla="*/ 333375 h 565150"/>
                <a:gd name="connsiteX2" fmla="*/ 0 w 600075"/>
                <a:gd name="connsiteY2" fmla="*/ 384175 h 565150"/>
                <a:gd name="connsiteX3" fmla="*/ 307975 w 600075"/>
                <a:gd name="connsiteY3" fmla="*/ 565150 h 565150"/>
                <a:gd name="connsiteX4" fmla="*/ 600075 w 600075"/>
                <a:gd name="connsiteY4" fmla="*/ 114300 h 565150"/>
                <a:gd name="connsiteX5" fmla="*/ 247650 w 600075"/>
                <a:gd name="connsiteY5" fmla="*/ 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075" h="565150">
                  <a:moveTo>
                    <a:pt x="247650" y="0"/>
                  </a:moveTo>
                  <a:lnTo>
                    <a:pt x="3175" y="333375"/>
                  </a:lnTo>
                  <a:lnTo>
                    <a:pt x="0" y="384175"/>
                  </a:lnTo>
                  <a:lnTo>
                    <a:pt x="307975" y="565150"/>
                  </a:lnTo>
                  <a:lnTo>
                    <a:pt x="600075" y="114300"/>
                  </a:lnTo>
                  <a:lnTo>
                    <a:pt x="247650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05255FD-6985-3DAA-385F-E536D1C169FA}"/>
              </a:ext>
            </a:extLst>
          </p:cNvPr>
          <p:cNvGrpSpPr/>
          <p:nvPr/>
        </p:nvGrpSpPr>
        <p:grpSpPr>
          <a:xfrm>
            <a:off x="5673080" y="548681"/>
            <a:ext cx="2232248" cy="504055"/>
            <a:chOff x="10188624" y="76971"/>
            <a:chExt cx="2232248" cy="504055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5777616-4CD0-0BE4-D3FB-E8990F90225E}"/>
                </a:ext>
              </a:extLst>
            </p:cNvPr>
            <p:cNvSpPr/>
            <p:nvPr/>
          </p:nvSpPr>
          <p:spPr>
            <a:xfrm>
              <a:off x="10188624" y="76971"/>
              <a:ext cx="2232248" cy="50405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28207C4-AE7B-AB31-E3B9-F21450E9A980}"/>
                </a:ext>
              </a:extLst>
            </p:cNvPr>
            <p:cNvSpPr/>
            <p:nvPr/>
          </p:nvSpPr>
          <p:spPr>
            <a:xfrm>
              <a:off x="10395978" y="238126"/>
              <a:ext cx="576064" cy="181544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CF656C3-AFD2-3CB3-3347-21135F9886CA}"/>
                </a:ext>
              </a:extLst>
            </p:cNvPr>
            <p:cNvSpPr txBox="1"/>
            <p:nvPr/>
          </p:nvSpPr>
          <p:spPr>
            <a:xfrm>
              <a:off x="11052720" y="190500"/>
              <a:ext cx="96051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・・・運行区域</a:t>
              </a:r>
            </a:p>
          </p:txBody>
        </p:sp>
      </p:grpSp>
      <p:sp>
        <p:nvSpPr>
          <p:cNvPr id="1849" name="楕円 1848">
            <a:extLst>
              <a:ext uri="{FF2B5EF4-FFF2-40B4-BE49-F238E27FC236}">
                <a16:creationId xmlns:a16="http://schemas.microsoft.com/office/drawing/2014/main" id="{0F65FB5C-1065-50EF-A75D-A1135A900916}"/>
              </a:ext>
            </a:extLst>
          </p:cNvPr>
          <p:cNvSpPr>
            <a:spLocks noChangeAspect="1"/>
          </p:cNvSpPr>
          <p:nvPr/>
        </p:nvSpPr>
        <p:spPr>
          <a:xfrm>
            <a:off x="4036042" y="371792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2" name="楕円 1851">
            <a:extLst>
              <a:ext uri="{FF2B5EF4-FFF2-40B4-BE49-F238E27FC236}">
                <a16:creationId xmlns:a16="http://schemas.microsoft.com/office/drawing/2014/main" id="{B647F60F-C0CF-AA97-7C88-4CFE59B148DB}"/>
              </a:ext>
            </a:extLst>
          </p:cNvPr>
          <p:cNvSpPr>
            <a:spLocks noChangeAspect="1"/>
          </p:cNvSpPr>
          <p:nvPr/>
        </p:nvSpPr>
        <p:spPr>
          <a:xfrm>
            <a:off x="4064425" y="4017926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3" name="楕円 1852">
            <a:extLst>
              <a:ext uri="{FF2B5EF4-FFF2-40B4-BE49-F238E27FC236}">
                <a16:creationId xmlns:a16="http://schemas.microsoft.com/office/drawing/2014/main" id="{DF78D940-AAEF-A3EA-5F63-5DB4E6300834}"/>
              </a:ext>
            </a:extLst>
          </p:cNvPr>
          <p:cNvSpPr>
            <a:spLocks noChangeAspect="1"/>
          </p:cNvSpPr>
          <p:nvPr/>
        </p:nvSpPr>
        <p:spPr>
          <a:xfrm>
            <a:off x="4424777" y="3932518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4" name="楕円 1853">
            <a:extLst>
              <a:ext uri="{FF2B5EF4-FFF2-40B4-BE49-F238E27FC236}">
                <a16:creationId xmlns:a16="http://schemas.microsoft.com/office/drawing/2014/main" id="{8E5AB008-C066-222A-3036-61475687FA12}"/>
              </a:ext>
            </a:extLst>
          </p:cNvPr>
          <p:cNvSpPr>
            <a:spLocks noChangeAspect="1"/>
          </p:cNvSpPr>
          <p:nvPr/>
        </p:nvSpPr>
        <p:spPr>
          <a:xfrm>
            <a:off x="4362144" y="4155302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5" name="楕円 1854">
            <a:extLst>
              <a:ext uri="{FF2B5EF4-FFF2-40B4-BE49-F238E27FC236}">
                <a16:creationId xmlns:a16="http://schemas.microsoft.com/office/drawing/2014/main" id="{9526D3DF-061A-AAB7-48C9-AD88275B3A12}"/>
              </a:ext>
            </a:extLst>
          </p:cNvPr>
          <p:cNvSpPr>
            <a:spLocks noChangeAspect="1"/>
          </p:cNvSpPr>
          <p:nvPr/>
        </p:nvSpPr>
        <p:spPr>
          <a:xfrm>
            <a:off x="4390526" y="4281006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6" name="楕円 1855">
            <a:extLst>
              <a:ext uri="{FF2B5EF4-FFF2-40B4-BE49-F238E27FC236}">
                <a16:creationId xmlns:a16="http://schemas.microsoft.com/office/drawing/2014/main" id="{2A156DA7-0D19-ED31-9DAA-1EA1CB5E9B1A}"/>
              </a:ext>
            </a:extLst>
          </p:cNvPr>
          <p:cNvSpPr>
            <a:spLocks noChangeAspect="1"/>
          </p:cNvSpPr>
          <p:nvPr/>
        </p:nvSpPr>
        <p:spPr>
          <a:xfrm>
            <a:off x="4368012" y="4503791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7" name="楕円 1856">
            <a:extLst>
              <a:ext uri="{FF2B5EF4-FFF2-40B4-BE49-F238E27FC236}">
                <a16:creationId xmlns:a16="http://schemas.microsoft.com/office/drawing/2014/main" id="{B1BC961D-49F4-B1E7-C77B-DED8C6EFA339}"/>
              </a:ext>
            </a:extLst>
          </p:cNvPr>
          <p:cNvSpPr>
            <a:spLocks noChangeAspect="1"/>
          </p:cNvSpPr>
          <p:nvPr/>
        </p:nvSpPr>
        <p:spPr>
          <a:xfrm>
            <a:off x="4738879" y="4605913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8" name="楕円 1857">
            <a:extLst>
              <a:ext uri="{FF2B5EF4-FFF2-40B4-BE49-F238E27FC236}">
                <a16:creationId xmlns:a16="http://schemas.microsoft.com/office/drawing/2014/main" id="{7BB2C680-E863-A736-37DD-EB00854158E4}"/>
              </a:ext>
            </a:extLst>
          </p:cNvPr>
          <p:cNvSpPr>
            <a:spLocks noChangeAspect="1"/>
          </p:cNvSpPr>
          <p:nvPr/>
        </p:nvSpPr>
        <p:spPr>
          <a:xfrm>
            <a:off x="4750662" y="466022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9" name="楕円 1858">
            <a:extLst>
              <a:ext uri="{FF2B5EF4-FFF2-40B4-BE49-F238E27FC236}">
                <a16:creationId xmlns:a16="http://schemas.microsoft.com/office/drawing/2014/main" id="{3FDB603C-B885-10CD-C237-FE5CF2B0DB31}"/>
              </a:ext>
            </a:extLst>
          </p:cNvPr>
          <p:cNvSpPr>
            <a:spLocks noChangeAspect="1"/>
          </p:cNvSpPr>
          <p:nvPr/>
        </p:nvSpPr>
        <p:spPr>
          <a:xfrm>
            <a:off x="4710984" y="3984335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0" name="楕円 1859">
            <a:extLst>
              <a:ext uri="{FF2B5EF4-FFF2-40B4-BE49-F238E27FC236}">
                <a16:creationId xmlns:a16="http://schemas.microsoft.com/office/drawing/2014/main" id="{9DD551FD-B317-C49B-196E-471AD0DF7B74}"/>
              </a:ext>
            </a:extLst>
          </p:cNvPr>
          <p:cNvSpPr>
            <a:spLocks noChangeAspect="1"/>
          </p:cNvSpPr>
          <p:nvPr/>
        </p:nvSpPr>
        <p:spPr>
          <a:xfrm>
            <a:off x="4995486" y="404630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1" name="楕円 1860">
            <a:extLst>
              <a:ext uri="{FF2B5EF4-FFF2-40B4-BE49-F238E27FC236}">
                <a16:creationId xmlns:a16="http://schemas.microsoft.com/office/drawing/2014/main" id="{051D459D-2640-E9DA-4FBF-099DF7E24E21}"/>
              </a:ext>
            </a:extLst>
          </p:cNvPr>
          <p:cNvSpPr>
            <a:spLocks noChangeAspect="1"/>
          </p:cNvSpPr>
          <p:nvPr/>
        </p:nvSpPr>
        <p:spPr>
          <a:xfrm>
            <a:off x="5021366" y="380292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2" name="楕円 1861">
            <a:extLst>
              <a:ext uri="{FF2B5EF4-FFF2-40B4-BE49-F238E27FC236}">
                <a16:creationId xmlns:a16="http://schemas.microsoft.com/office/drawing/2014/main" id="{7E039110-45A8-5B99-D773-5C903A908DC2}"/>
              </a:ext>
            </a:extLst>
          </p:cNvPr>
          <p:cNvSpPr>
            <a:spLocks noChangeAspect="1"/>
          </p:cNvSpPr>
          <p:nvPr/>
        </p:nvSpPr>
        <p:spPr>
          <a:xfrm>
            <a:off x="5144063" y="4074691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3" name="楕円 1862">
            <a:extLst>
              <a:ext uri="{FF2B5EF4-FFF2-40B4-BE49-F238E27FC236}">
                <a16:creationId xmlns:a16="http://schemas.microsoft.com/office/drawing/2014/main" id="{748BBC7C-9780-393C-7C6B-840A6DEA1DC5}"/>
              </a:ext>
            </a:extLst>
          </p:cNvPr>
          <p:cNvSpPr>
            <a:spLocks noChangeAspect="1"/>
          </p:cNvSpPr>
          <p:nvPr/>
        </p:nvSpPr>
        <p:spPr>
          <a:xfrm>
            <a:off x="5144063" y="3523986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4" name="楕円 1863">
            <a:extLst>
              <a:ext uri="{FF2B5EF4-FFF2-40B4-BE49-F238E27FC236}">
                <a16:creationId xmlns:a16="http://schemas.microsoft.com/office/drawing/2014/main" id="{3659285E-2A32-6470-C347-0A22CD818F33}"/>
              </a:ext>
            </a:extLst>
          </p:cNvPr>
          <p:cNvSpPr>
            <a:spLocks noChangeAspect="1"/>
          </p:cNvSpPr>
          <p:nvPr/>
        </p:nvSpPr>
        <p:spPr>
          <a:xfrm>
            <a:off x="5299856" y="3665269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5" name="楕円 1864">
            <a:extLst>
              <a:ext uri="{FF2B5EF4-FFF2-40B4-BE49-F238E27FC236}">
                <a16:creationId xmlns:a16="http://schemas.microsoft.com/office/drawing/2014/main" id="{5A18DF05-B1A8-E4BD-BFF8-793F7A8BBFF0}"/>
              </a:ext>
            </a:extLst>
          </p:cNvPr>
          <p:cNvSpPr>
            <a:spLocks noChangeAspect="1"/>
          </p:cNvSpPr>
          <p:nvPr/>
        </p:nvSpPr>
        <p:spPr>
          <a:xfrm>
            <a:off x="5417195" y="3831312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6" name="楕円 1865">
            <a:extLst>
              <a:ext uri="{FF2B5EF4-FFF2-40B4-BE49-F238E27FC236}">
                <a16:creationId xmlns:a16="http://schemas.microsoft.com/office/drawing/2014/main" id="{890F93C6-7614-6C3F-94DD-14DCEBAC36CD}"/>
              </a:ext>
            </a:extLst>
          </p:cNvPr>
          <p:cNvSpPr>
            <a:spLocks noChangeAspect="1"/>
          </p:cNvSpPr>
          <p:nvPr/>
        </p:nvSpPr>
        <p:spPr>
          <a:xfrm>
            <a:off x="5789334" y="3848001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7" name="楕円 1866">
            <a:extLst>
              <a:ext uri="{FF2B5EF4-FFF2-40B4-BE49-F238E27FC236}">
                <a16:creationId xmlns:a16="http://schemas.microsoft.com/office/drawing/2014/main" id="{5A8064E1-F965-D1EB-C235-92C858E6C502}"/>
              </a:ext>
            </a:extLst>
          </p:cNvPr>
          <p:cNvSpPr>
            <a:spLocks noChangeAspect="1"/>
          </p:cNvSpPr>
          <p:nvPr/>
        </p:nvSpPr>
        <p:spPr>
          <a:xfrm>
            <a:off x="5419697" y="2848125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8" name="楕円 1867">
            <a:extLst>
              <a:ext uri="{FF2B5EF4-FFF2-40B4-BE49-F238E27FC236}">
                <a16:creationId xmlns:a16="http://schemas.microsoft.com/office/drawing/2014/main" id="{63D46815-587E-09CB-DD58-F2DF0FE572F6}"/>
              </a:ext>
            </a:extLst>
          </p:cNvPr>
          <p:cNvSpPr>
            <a:spLocks noChangeAspect="1"/>
          </p:cNvSpPr>
          <p:nvPr/>
        </p:nvSpPr>
        <p:spPr>
          <a:xfrm>
            <a:off x="5220694" y="3289715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69" name="楕円 1868">
            <a:extLst>
              <a:ext uri="{FF2B5EF4-FFF2-40B4-BE49-F238E27FC236}">
                <a16:creationId xmlns:a16="http://schemas.microsoft.com/office/drawing/2014/main" id="{8CCA8BDF-FEFA-7E02-21DC-364CE15EE054}"/>
              </a:ext>
            </a:extLst>
          </p:cNvPr>
          <p:cNvSpPr>
            <a:spLocks noChangeAspect="1"/>
          </p:cNvSpPr>
          <p:nvPr/>
        </p:nvSpPr>
        <p:spPr>
          <a:xfrm>
            <a:off x="5010505" y="3168205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71" name="楕円 1870">
            <a:extLst>
              <a:ext uri="{FF2B5EF4-FFF2-40B4-BE49-F238E27FC236}">
                <a16:creationId xmlns:a16="http://schemas.microsoft.com/office/drawing/2014/main" id="{40BC35DE-739A-1281-D14C-4F351830DAE8}"/>
              </a:ext>
            </a:extLst>
          </p:cNvPr>
          <p:cNvSpPr>
            <a:spLocks noChangeAspect="1"/>
          </p:cNvSpPr>
          <p:nvPr/>
        </p:nvSpPr>
        <p:spPr>
          <a:xfrm>
            <a:off x="5375905" y="245268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72" name="楕円 1871">
            <a:extLst>
              <a:ext uri="{FF2B5EF4-FFF2-40B4-BE49-F238E27FC236}">
                <a16:creationId xmlns:a16="http://schemas.microsoft.com/office/drawing/2014/main" id="{49A44AB3-B535-8989-0088-9F45BD19294B}"/>
              </a:ext>
            </a:extLst>
          </p:cNvPr>
          <p:cNvSpPr>
            <a:spLocks noChangeAspect="1"/>
          </p:cNvSpPr>
          <p:nvPr/>
        </p:nvSpPr>
        <p:spPr>
          <a:xfrm>
            <a:off x="5087297" y="238705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74" name="楕円 1873">
            <a:extLst>
              <a:ext uri="{FF2B5EF4-FFF2-40B4-BE49-F238E27FC236}">
                <a16:creationId xmlns:a16="http://schemas.microsoft.com/office/drawing/2014/main" id="{AC90C5E4-59A7-C065-21D5-02105E6F35A8}"/>
              </a:ext>
            </a:extLst>
          </p:cNvPr>
          <p:cNvSpPr>
            <a:spLocks noChangeAspect="1"/>
          </p:cNvSpPr>
          <p:nvPr/>
        </p:nvSpPr>
        <p:spPr>
          <a:xfrm>
            <a:off x="4447858" y="2734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75" name="楕円 1874">
            <a:extLst>
              <a:ext uri="{FF2B5EF4-FFF2-40B4-BE49-F238E27FC236}">
                <a16:creationId xmlns:a16="http://schemas.microsoft.com/office/drawing/2014/main" id="{BA0F6CAF-E0D6-5F07-B861-DFEC51472CF1}"/>
              </a:ext>
            </a:extLst>
          </p:cNvPr>
          <p:cNvSpPr>
            <a:spLocks noChangeAspect="1"/>
          </p:cNvSpPr>
          <p:nvPr/>
        </p:nvSpPr>
        <p:spPr>
          <a:xfrm>
            <a:off x="4311246" y="2561791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76" name="楕円 1875">
            <a:extLst>
              <a:ext uri="{FF2B5EF4-FFF2-40B4-BE49-F238E27FC236}">
                <a16:creationId xmlns:a16="http://schemas.microsoft.com/office/drawing/2014/main" id="{0E8BA345-A54F-8A09-A764-E4C0019D6CFE}"/>
              </a:ext>
            </a:extLst>
          </p:cNvPr>
          <p:cNvSpPr>
            <a:spLocks noChangeAspect="1"/>
          </p:cNvSpPr>
          <p:nvPr/>
        </p:nvSpPr>
        <p:spPr>
          <a:xfrm>
            <a:off x="4413992" y="2376988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77" name="楕円 1876">
            <a:extLst>
              <a:ext uri="{FF2B5EF4-FFF2-40B4-BE49-F238E27FC236}">
                <a16:creationId xmlns:a16="http://schemas.microsoft.com/office/drawing/2014/main" id="{A4EAD225-5B64-E335-941D-EF10AC19FFDF}"/>
              </a:ext>
            </a:extLst>
          </p:cNvPr>
          <p:cNvSpPr>
            <a:spLocks noChangeAspect="1"/>
          </p:cNvSpPr>
          <p:nvPr/>
        </p:nvSpPr>
        <p:spPr>
          <a:xfrm>
            <a:off x="4682601" y="289896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78" name="楕円 1877">
            <a:extLst>
              <a:ext uri="{FF2B5EF4-FFF2-40B4-BE49-F238E27FC236}">
                <a16:creationId xmlns:a16="http://schemas.microsoft.com/office/drawing/2014/main" id="{04655727-481A-1556-A8F2-F257D3EE06B5}"/>
              </a:ext>
            </a:extLst>
          </p:cNvPr>
          <p:cNvSpPr>
            <a:spLocks noChangeAspect="1"/>
          </p:cNvSpPr>
          <p:nvPr/>
        </p:nvSpPr>
        <p:spPr>
          <a:xfrm>
            <a:off x="4463269" y="2923081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79" name="楕円 1878">
            <a:extLst>
              <a:ext uri="{FF2B5EF4-FFF2-40B4-BE49-F238E27FC236}">
                <a16:creationId xmlns:a16="http://schemas.microsoft.com/office/drawing/2014/main" id="{F5051A05-40AB-37AC-A769-5012DA06D82A}"/>
              </a:ext>
            </a:extLst>
          </p:cNvPr>
          <p:cNvSpPr>
            <a:spLocks noChangeAspect="1"/>
          </p:cNvSpPr>
          <p:nvPr/>
        </p:nvSpPr>
        <p:spPr>
          <a:xfrm>
            <a:off x="5545176" y="318145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80" name="楕円 1879">
            <a:extLst>
              <a:ext uri="{FF2B5EF4-FFF2-40B4-BE49-F238E27FC236}">
                <a16:creationId xmlns:a16="http://schemas.microsoft.com/office/drawing/2014/main" id="{FF78DEFA-F9BB-0401-F346-3BD8696C2D0B}"/>
              </a:ext>
            </a:extLst>
          </p:cNvPr>
          <p:cNvSpPr>
            <a:spLocks noChangeAspect="1"/>
          </p:cNvSpPr>
          <p:nvPr/>
        </p:nvSpPr>
        <p:spPr>
          <a:xfrm>
            <a:off x="4739624" y="3016373"/>
            <a:ext cx="108000" cy="108000"/>
          </a:xfrm>
          <a:prstGeom prst="ellipse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85" name="楕円 1884">
            <a:extLst>
              <a:ext uri="{FF2B5EF4-FFF2-40B4-BE49-F238E27FC236}">
                <a16:creationId xmlns:a16="http://schemas.microsoft.com/office/drawing/2014/main" id="{32CFB0B5-6125-DDC6-7E36-10A9A45D34EB}"/>
              </a:ext>
            </a:extLst>
          </p:cNvPr>
          <p:cNvSpPr>
            <a:spLocks noChangeAspect="1"/>
          </p:cNvSpPr>
          <p:nvPr/>
        </p:nvSpPr>
        <p:spPr>
          <a:xfrm>
            <a:off x="7558658" y="5994004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87" name="楕円 1886">
            <a:extLst>
              <a:ext uri="{FF2B5EF4-FFF2-40B4-BE49-F238E27FC236}">
                <a16:creationId xmlns:a16="http://schemas.microsoft.com/office/drawing/2014/main" id="{E6831D8E-3854-2E58-F08C-9E8896907763}"/>
              </a:ext>
            </a:extLst>
          </p:cNvPr>
          <p:cNvSpPr>
            <a:spLocks noChangeAspect="1"/>
          </p:cNvSpPr>
          <p:nvPr/>
        </p:nvSpPr>
        <p:spPr>
          <a:xfrm>
            <a:off x="4748772" y="262283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91" name="楕円 1890">
            <a:extLst>
              <a:ext uri="{FF2B5EF4-FFF2-40B4-BE49-F238E27FC236}">
                <a16:creationId xmlns:a16="http://schemas.microsoft.com/office/drawing/2014/main" id="{0C50ACEE-70C6-4189-85B3-F25B285F0A7E}"/>
              </a:ext>
            </a:extLst>
          </p:cNvPr>
          <p:cNvSpPr>
            <a:spLocks noChangeAspect="1"/>
          </p:cNvSpPr>
          <p:nvPr/>
        </p:nvSpPr>
        <p:spPr>
          <a:xfrm>
            <a:off x="4748249" y="335300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93" name="楕円 1892">
            <a:extLst>
              <a:ext uri="{FF2B5EF4-FFF2-40B4-BE49-F238E27FC236}">
                <a16:creationId xmlns:a16="http://schemas.microsoft.com/office/drawing/2014/main" id="{F0765CC8-B043-41F3-55B4-CA24C35B0A67}"/>
              </a:ext>
            </a:extLst>
          </p:cNvPr>
          <p:cNvSpPr>
            <a:spLocks noChangeAspect="1"/>
          </p:cNvSpPr>
          <p:nvPr/>
        </p:nvSpPr>
        <p:spPr>
          <a:xfrm>
            <a:off x="4413992" y="3489751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94" name="楕円 1893">
            <a:extLst>
              <a:ext uri="{FF2B5EF4-FFF2-40B4-BE49-F238E27FC236}">
                <a16:creationId xmlns:a16="http://schemas.microsoft.com/office/drawing/2014/main" id="{05555674-9D7C-8C94-50BF-1EE0092BB04E}"/>
              </a:ext>
            </a:extLst>
          </p:cNvPr>
          <p:cNvSpPr>
            <a:spLocks noChangeAspect="1"/>
          </p:cNvSpPr>
          <p:nvPr/>
        </p:nvSpPr>
        <p:spPr>
          <a:xfrm>
            <a:off x="4512524" y="359968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96" name="楕円 1895">
            <a:extLst>
              <a:ext uri="{FF2B5EF4-FFF2-40B4-BE49-F238E27FC236}">
                <a16:creationId xmlns:a16="http://schemas.microsoft.com/office/drawing/2014/main" id="{610E8323-F7B8-8A27-EC87-9A0059399FF7}"/>
              </a:ext>
            </a:extLst>
          </p:cNvPr>
          <p:cNvSpPr>
            <a:spLocks noChangeAspect="1"/>
          </p:cNvSpPr>
          <p:nvPr/>
        </p:nvSpPr>
        <p:spPr>
          <a:xfrm>
            <a:off x="3940151" y="41100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24" name="楕円 1923">
            <a:extLst>
              <a:ext uri="{FF2B5EF4-FFF2-40B4-BE49-F238E27FC236}">
                <a16:creationId xmlns:a16="http://schemas.microsoft.com/office/drawing/2014/main" id="{412B2059-F0A2-3658-7771-FB660A5CF849}"/>
              </a:ext>
            </a:extLst>
          </p:cNvPr>
          <p:cNvSpPr>
            <a:spLocks noChangeAspect="1"/>
          </p:cNvSpPr>
          <p:nvPr/>
        </p:nvSpPr>
        <p:spPr>
          <a:xfrm>
            <a:off x="4946825" y="5321540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25" name="楕円 1924">
            <a:extLst>
              <a:ext uri="{FF2B5EF4-FFF2-40B4-BE49-F238E27FC236}">
                <a16:creationId xmlns:a16="http://schemas.microsoft.com/office/drawing/2014/main" id="{C2D16A71-C417-FCAE-5D8F-C73FE6E553C7}"/>
              </a:ext>
            </a:extLst>
          </p:cNvPr>
          <p:cNvSpPr>
            <a:spLocks noChangeAspect="1"/>
          </p:cNvSpPr>
          <p:nvPr/>
        </p:nvSpPr>
        <p:spPr>
          <a:xfrm>
            <a:off x="5176181" y="492895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26" name="楕円 1925">
            <a:extLst>
              <a:ext uri="{FF2B5EF4-FFF2-40B4-BE49-F238E27FC236}">
                <a16:creationId xmlns:a16="http://schemas.microsoft.com/office/drawing/2014/main" id="{045AE9D2-88AC-BA1B-A6D1-54E8A85CB64C}"/>
              </a:ext>
            </a:extLst>
          </p:cNvPr>
          <p:cNvSpPr>
            <a:spLocks noChangeAspect="1"/>
          </p:cNvSpPr>
          <p:nvPr/>
        </p:nvSpPr>
        <p:spPr>
          <a:xfrm>
            <a:off x="4225939" y="5849032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27" name="楕円 1926">
            <a:extLst>
              <a:ext uri="{FF2B5EF4-FFF2-40B4-BE49-F238E27FC236}">
                <a16:creationId xmlns:a16="http://schemas.microsoft.com/office/drawing/2014/main" id="{DEE7C158-C45A-4F65-CA17-A2FD40F5F26A}"/>
              </a:ext>
            </a:extLst>
          </p:cNvPr>
          <p:cNvSpPr>
            <a:spLocks noChangeAspect="1"/>
          </p:cNvSpPr>
          <p:nvPr/>
        </p:nvSpPr>
        <p:spPr>
          <a:xfrm>
            <a:off x="5448509" y="5694082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28" name="楕円 1927">
            <a:extLst>
              <a:ext uri="{FF2B5EF4-FFF2-40B4-BE49-F238E27FC236}">
                <a16:creationId xmlns:a16="http://schemas.microsoft.com/office/drawing/2014/main" id="{0EEB508F-5A49-8E6A-1AF4-C466723FA087}"/>
              </a:ext>
            </a:extLst>
          </p:cNvPr>
          <p:cNvSpPr>
            <a:spLocks noChangeAspect="1"/>
          </p:cNvSpPr>
          <p:nvPr/>
        </p:nvSpPr>
        <p:spPr>
          <a:xfrm>
            <a:off x="5294487" y="601329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29" name="楕円 1928">
            <a:extLst>
              <a:ext uri="{FF2B5EF4-FFF2-40B4-BE49-F238E27FC236}">
                <a16:creationId xmlns:a16="http://schemas.microsoft.com/office/drawing/2014/main" id="{AB6ECBD3-CEF3-6E5F-7BF9-D1A9A8702025}"/>
              </a:ext>
            </a:extLst>
          </p:cNvPr>
          <p:cNvSpPr>
            <a:spLocks noChangeAspect="1"/>
          </p:cNvSpPr>
          <p:nvPr/>
        </p:nvSpPr>
        <p:spPr>
          <a:xfrm>
            <a:off x="5615922" y="6152795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0" name="楕円 1929">
            <a:extLst>
              <a:ext uri="{FF2B5EF4-FFF2-40B4-BE49-F238E27FC236}">
                <a16:creationId xmlns:a16="http://schemas.microsoft.com/office/drawing/2014/main" id="{63BD2C77-735F-D285-3832-3833CD44E5F5}"/>
              </a:ext>
            </a:extLst>
          </p:cNvPr>
          <p:cNvSpPr>
            <a:spLocks noChangeAspect="1"/>
          </p:cNvSpPr>
          <p:nvPr/>
        </p:nvSpPr>
        <p:spPr>
          <a:xfrm>
            <a:off x="5867391" y="6015810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1" name="楕円 1930">
            <a:extLst>
              <a:ext uri="{FF2B5EF4-FFF2-40B4-BE49-F238E27FC236}">
                <a16:creationId xmlns:a16="http://schemas.microsoft.com/office/drawing/2014/main" id="{46FF280D-9A6C-009B-5825-C037271F5641}"/>
              </a:ext>
            </a:extLst>
          </p:cNvPr>
          <p:cNvSpPr>
            <a:spLocks noChangeAspect="1"/>
          </p:cNvSpPr>
          <p:nvPr/>
        </p:nvSpPr>
        <p:spPr>
          <a:xfrm>
            <a:off x="4248269" y="5424911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2" name="楕円 1931">
            <a:extLst>
              <a:ext uri="{FF2B5EF4-FFF2-40B4-BE49-F238E27FC236}">
                <a16:creationId xmlns:a16="http://schemas.microsoft.com/office/drawing/2014/main" id="{270CE8FC-DE0C-CBC2-2F79-D727EDEE5726}"/>
              </a:ext>
            </a:extLst>
          </p:cNvPr>
          <p:cNvSpPr>
            <a:spLocks noChangeAspect="1"/>
          </p:cNvSpPr>
          <p:nvPr/>
        </p:nvSpPr>
        <p:spPr>
          <a:xfrm>
            <a:off x="4858900" y="4939449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3" name="楕円 1932">
            <a:extLst>
              <a:ext uri="{FF2B5EF4-FFF2-40B4-BE49-F238E27FC236}">
                <a16:creationId xmlns:a16="http://schemas.microsoft.com/office/drawing/2014/main" id="{9D572C80-C459-9386-1CF0-EC2BBE425874}"/>
              </a:ext>
            </a:extLst>
          </p:cNvPr>
          <p:cNvSpPr>
            <a:spLocks noChangeAspect="1"/>
          </p:cNvSpPr>
          <p:nvPr/>
        </p:nvSpPr>
        <p:spPr>
          <a:xfrm>
            <a:off x="4879222" y="4781415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4" name="楕円 1933">
            <a:extLst>
              <a:ext uri="{FF2B5EF4-FFF2-40B4-BE49-F238E27FC236}">
                <a16:creationId xmlns:a16="http://schemas.microsoft.com/office/drawing/2014/main" id="{8FA8D906-F672-D776-ABC3-7F25DC760290}"/>
              </a:ext>
            </a:extLst>
          </p:cNvPr>
          <p:cNvSpPr>
            <a:spLocks noChangeAspect="1"/>
          </p:cNvSpPr>
          <p:nvPr/>
        </p:nvSpPr>
        <p:spPr>
          <a:xfrm>
            <a:off x="4759289" y="5029265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5" name="楕円 1934">
            <a:extLst>
              <a:ext uri="{FF2B5EF4-FFF2-40B4-BE49-F238E27FC236}">
                <a16:creationId xmlns:a16="http://schemas.microsoft.com/office/drawing/2014/main" id="{0D8BBA24-E929-4167-C74F-06E21131CB82}"/>
              </a:ext>
            </a:extLst>
          </p:cNvPr>
          <p:cNvSpPr>
            <a:spLocks noChangeAspect="1"/>
          </p:cNvSpPr>
          <p:nvPr/>
        </p:nvSpPr>
        <p:spPr>
          <a:xfrm>
            <a:off x="5347490" y="5349349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6" name="楕円 1935">
            <a:extLst>
              <a:ext uri="{FF2B5EF4-FFF2-40B4-BE49-F238E27FC236}">
                <a16:creationId xmlns:a16="http://schemas.microsoft.com/office/drawing/2014/main" id="{6FCFD6C9-7DD0-D13F-2794-C5DFA86C524D}"/>
              </a:ext>
            </a:extLst>
          </p:cNvPr>
          <p:cNvSpPr>
            <a:spLocks noChangeAspect="1"/>
          </p:cNvSpPr>
          <p:nvPr/>
        </p:nvSpPr>
        <p:spPr>
          <a:xfrm>
            <a:off x="5332452" y="5150901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7" name="楕円 1936">
            <a:extLst>
              <a:ext uri="{FF2B5EF4-FFF2-40B4-BE49-F238E27FC236}">
                <a16:creationId xmlns:a16="http://schemas.microsoft.com/office/drawing/2014/main" id="{764CCCB9-4A21-E25E-6B27-A73A7D6DFF84}"/>
              </a:ext>
            </a:extLst>
          </p:cNvPr>
          <p:cNvSpPr>
            <a:spLocks noChangeAspect="1"/>
          </p:cNvSpPr>
          <p:nvPr/>
        </p:nvSpPr>
        <p:spPr>
          <a:xfrm>
            <a:off x="5670337" y="5545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8" name="楕円 1937">
            <a:extLst>
              <a:ext uri="{FF2B5EF4-FFF2-40B4-BE49-F238E27FC236}">
                <a16:creationId xmlns:a16="http://schemas.microsoft.com/office/drawing/2014/main" id="{AA3F63BB-99FC-2C83-5F4C-66509735556B}"/>
              </a:ext>
            </a:extLst>
          </p:cNvPr>
          <p:cNvSpPr>
            <a:spLocks noChangeAspect="1"/>
          </p:cNvSpPr>
          <p:nvPr/>
        </p:nvSpPr>
        <p:spPr>
          <a:xfrm>
            <a:off x="4819633" y="5511262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39" name="楕円 1938">
            <a:extLst>
              <a:ext uri="{FF2B5EF4-FFF2-40B4-BE49-F238E27FC236}">
                <a16:creationId xmlns:a16="http://schemas.microsoft.com/office/drawing/2014/main" id="{A579E482-1471-B7B5-FF84-C706156FF6AA}"/>
              </a:ext>
            </a:extLst>
          </p:cNvPr>
          <p:cNvSpPr>
            <a:spLocks noChangeAspect="1"/>
          </p:cNvSpPr>
          <p:nvPr/>
        </p:nvSpPr>
        <p:spPr>
          <a:xfrm>
            <a:off x="4276559" y="55954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40" name="楕円 1939">
            <a:extLst>
              <a:ext uri="{FF2B5EF4-FFF2-40B4-BE49-F238E27FC236}">
                <a16:creationId xmlns:a16="http://schemas.microsoft.com/office/drawing/2014/main" id="{DE414AED-972B-8D8B-818D-F42297599BCA}"/>
              </a:ext>
            </a:extLst>
          </p:cNvPr>
          <p:cNvSpPr>
            <a:spLocks noChangeAspect="1"/>
          </p:cNvSpPr>
          <p:nvPr/>
        </p:nvSpPr>
        <p:spPr>
          <a:xfrm>
            <a:off x="4486810" y="51015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43" name="楕円 1942">
            <a:extLst>
              <a:ext uri="{FF2B5EF4-FFF2-40B4-BE49-F238E27FC236}">
                <a16:creationId xmlns:a16="http://schemas.microsoft.com/office/drawing/2014/main" id="{102AFB22-3EBC-F75C-7CA3-2D92B9058548}"/>
              </a:ext>
            </a:extLst>
          </p:cNvPr>
          <p:cNvSpPr>
            <a:spLocks noChangeAspect="1"/>
          </p:cNvSpPr>
          <p:nvPr/>
        </p:nvSpPr>
        <p:spPr>
          <a:xfrm>
            <a:off x="4485430" y="5595471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45" name="楕円 1944">
            <a:extLst>
              <a:ext uri="{FF2B5EF4-FFF2-40B4-BE49-F238E27FC236}">
                <a16:creationId xmlns:a16="http://schemas.microsoft.com/office/drawing/2014/main" id="{CB44EE10-0CFC-E8F8-8591-A945A5F33105}"/>
              </a:ext>
            </a:extLst>
          </p:cNvPr>
          <p:cNvSpPr>
            <a:spLocks noChangeAspect="1"/>
          </p:cNvSpPr>
          <p:nvPr/>
        </p:nvSpPr>
        <p:spPr>
          <a:xfrm>
            <a:off x="5605318" y="565580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49" name="楕円 1948">
            <a:extLst>
              <a:ext uri="{FF2B5EF4-FFF2-40B4-BE49-F238E27FC236}">
                <a16:creationId xmlns:a16="http://schemas.microsoft.com/office/drawing/2014/main" id="{26E3F20C-C854-933B-2736-E49492027FA5}"/>
              </a:ext>
            </a:extLst>
          </p:cNvPr>
          <p:cNvSpPr>
            <a:spLocks noChangeAspect="1"/>
          </p:cNvSpPr>
          <p:nvPr/>
        </p:nvSpPr>
        <p:spPr>
          <a:xfrm>
            <a:off x="4811500" y="5844554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53" name="楕円 1952">
            <a:extLst>
              <a:ext uri="{FF2B5EF4-FFF2-40B4-BE49-F238E27FC236}">
                <a16:creationId xmlns:a16="http://schemas.microsoft.com/office/drawing/2014/main" id="{70015ECB-5587-26E6-2163-CB61D9622B8C}"/>
              </a:ext>
            </a:extLst>
          </p:cNvPr>
          <p:cNvSpPr>
            <a:spLocks noChangeAspect="1"/>
          </p:cNvSpPr>
          <p:nvPr/>
        </p:nvSpPr>
        <p:spPr>
          <a:xfrm>
            <a:off x="4636673" y="6124853"/>
            <a:ext cx="108000" cy="108000"/>
          </a:xfrm>
          <a:prstGeom prst="ellipse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57" name="楕円 1956">
            <a:extLst>
              <a:ext uri="{FF2B5EF4-FFF2-40B4-BE49-F238E27FC236}">
                <a16:creationId xmlns:a16="http://schemas.microsoft.com/office/drawing/2014/main" id="{15E82349-405E-728D-84C4-EBEFB389EFB5}"/>
              </a:ext>
            </a:extLst>
          </p:cNvPr>
          <p:cNvSpPr>
            <a:spLocks noChangeAspect="1"/>
          </p:cNvSpPr>
          <p:nvPr/>
        </p:nvSpPr>
        <p:spPr>
          <a:xfrm>
            <a:off x="5008035" y="602139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58" name="楕円 1957">
            <a:extLst>
              <a:ext uri="{FF2B5EF4-FFF2-40B4-BE49-F238E27FC236}">
                <a16:creationId xmlns:a16="http://schemas.microsoft.com/office/drawing/2014/main" id="{4D4D3AC0-CBF2-3933-B936-A4551B4EC2CB}"/>
              </a:ext>
            </a:extLst>
          </p:cNvPr>
          <p:cNvSpPr>
            <a:spLocks noChangeAspect="1"/>
          </p:cNvSpPr>
          <p:nvPr/>
        </p:nvSpPr>
        <p:spPr>
          <a:xfrm>
            <a:off x="4880323" y="5983434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FEEEE46-F67C-5BAA-2557-C63B5C178AE8}"/>
              </a:ext>
            </a:extLst>
          </p:cNvPr>
          <p:cNvSpPr>
            <a:spLocks noChangeAspect="1"/>
          </p:cNvSpPr>
          <p:nvPr/>
        </p:nvSpPr>
        <p:spPr>
          <a:xfrm>
            <a:off x="2876514" y="3481179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8EFA9B8C-B4F7-C19B-8782-994F6291E7CD}"/>
              </a:ext>
            </a:extLst>
          </p:cNvPr>
          <p:cNvSpPr>
            <a:spLocks noChangeAspect="1"/>
          </p:cNvSpPr>
          <p:nvPr/>
        </p:nvSpPr>
        <p:spPr>
          <a:xfrm>
            <a:off x="2972981" y="3044064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62F0E454-F5F8-65B1-A933-75998C55260A}"/>
              </a:ext>
            </a:extLst>
          </p:cNvPr>
          <p:cNvSpPr>
            <a:spLocks noChangeAspect="1"/>
          </p:cNvSpPr>
          <p:nvPr/>
        </p:nvSpPr>
        <p:spPr>
          <a:xfrm>
            <a:off x="3124740" y="334895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C84CFC5D-B0E5-1D06-0173-3733BB67BB8B}"/>
              </a:ext>
            </a:extLst>
          </p:cNvPr>
          <p:cNvSpPr>
            <a:spLocks noChangeAspect="1"/>
          </p:cNvSpPr>
          <p:nvPr/>
        </p:nvSpPr>
        <p:spPr>
          <a:xfrm>
            <a:off x="2488607" y="608399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C951922-6BC6-3016-7FCC-B1E621125435}"/>
              </a:ext>
            </a:extLst>
          </p:cNvPr>
          <p:cNvSpPr>
            <a:spLocks noChangeAspect="1"/>
          </p:cNvSpPr>
          <p:nvPr/>
        </p:nvSpPr>
        <p:spPr>
          <a:xfrm>
            <a:off x="2420399" y="6256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323E17B-9CF2-74DA-E0A9-2793B32EEA3E}"/>
              </a:ext>
            </a:extLst>
          </p:cNvPr>
          <p:cNvSpPr>
            <a:spLocks noChangeAspect="1"/>
          </p:cNvSpPr>
          <p:nvPr/>
        </p:nvSpPr>
        <p:spPr>
          <a:xfrm>
            <a:off x="2595159" y="2830581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A526058-4569-4E5F-381F-0CBEEA9DF413}"/>
              </a:ext>
            </a:extLst>
          </p:cNvPr>
          <p:cNvSpPr>
            <a:spLocks noChangeAspect="1"/>
          </p:cNvSpPr>
          <p:nvPr/>
        </p:nvSpPr>
        <p:spPr>
          <a:xfrm>
            <a:off x="2728254" y="2948266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900F480-1F97-CF60-325C-EAEE92C50EA4}"/>
              </a:ext>
            </a:extLst>
          </p:cNvPr>
          <p:cNvSpPr>
            <a:spLocks noChangeAspect="1"/>
          </p:cNvSpPr>
          <p:nvPr/>
        </p:nvSpPr>
        <p:spPr>
          <a:xfrm>
            <a:off x="2400119" y="291649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602A4CCF-DDDE-EA02-DEA9-7192ADC9D373}"/>
              </a:ext>
            </a:extLst>
          </p:cNvPr>
          <p:cNvSpPr>
            <a:spLocks noChangeAspect="1"/>
          </p:cNvSpPr>
          <p:nvPr/>
        </p:nvSpPr>
        <p:spPr>
          <a:xfrm>
            <a:off x="2112445" y="236195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9479260-DBC5-AE48-ADFB-D48ADDB260F8}"/>
              </a:ext>
            </a:extLst>
          </p:cNvPr>
          <p:cNvSpPr>
            <a:spLocks noChangeAspect="1"/>
          </p:cNvSpPr>
          <p:nvPr/>
        </p:nvSpPr>
        <p:spPr>
          <a:xfrm>
            <a:off x="2185327" y="222771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4F60D90B-05B0-AB55-F099-E4F97223CDC7}"/>
              </a:ext>
            </a:extLst>
          </p:cNvPr>
          <p:cNvSpPr>
            <a:spLocks noChangeAspect="1"/>
          </p:cNvSpPr>
          <p:nvPr/>
        </p:nvSpPr>
        <p:spPr>
          <a:xfrm>
            <a:off x="2029214" y="265267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9B4A0EAE-1FC4-B19A-310C-41717F21E9A4}"/>
              </a:ext>
            </a:extLst>
          </p:cNvPr>
          <p:cNvSpPr>
            <a:spLocks noChangeAspect="1"/>
          </p:cNvSpPr>
          <p:nvPr/>
        </p:nvSpPr>
        <p:spPr>
          <a:xfrm>
            <a:off x="2496079" y="257545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9849140-3429-429C-755D-7803EF58DDBA}"/>
              </a:ext>
            </a:extLst>
          </p:cNvPr>
          <p:cNvSpPr>
            <a:spLocks noChangeAspect="1"/>
          </p:cNvSpPr>
          <p:nvPr/>
        </p:nvSpPr>
        <p:spPr>
          <a:xfrm>
            <a:off x="2362744" y="2311784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927A0CD7-9571-6DD7-B6B8-0D1753B1402D}"/>
              </a:ext>
            </a:extLst>
          </p:cNvPr>
          <p:cNvSpPr>
            <a:spLocks noChangeAspect="1"/>
          </p:cNvSpPr>
          <p:nvPr/>
        </p:nvSpPr>
        <p:spPr>
          <a:xfrm>
            <a:off x="2059930" y="2948266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F9EFECA4-CA25-7A9A-9184-B15890A30888}"/>
              </a:ext>
            </a:extLst>
          </p:cNvPr>
          <p:cNvSpPr>
            <a:spLocks noChangeAspect="1"/>
          </p:cNvSpPr>
          <p:nvPr/>
        </p:nvSpPr>
        <p:spPr>
          <a:xfrm>
            <a:off x="2225445" y="299550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3909D07-3DF8-CE61-BEE7-CB0CA554CBB6}"/>
              </a:ext>
            </a:extLst>
          </p:cNvPr>
          <p:cNvSpPr>
            <a:spLocks noChangeAspect="1"/>
          </p:cNvSpPr>
          <p:nvPr/>
        </p:nvSpPr>
        <p:spPr>
          <a:xfrm>
            <a:off x="2165652" y="3269401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1DA484AF-F53D-DB76-E7C9-6012CBA86B62}"/>
              </a:ext>
            </a:extLst>
          </p:cNvPr>
          <p:cNvSpPr>
            <a:spLocks noChangeAspect="1"/>
          </p:cNvSpPr>
          <p:nvPr/>
        </p:nvSpPr>
        <p:spPr>
          <a:xfrm>
            <a:off x="1895258" y="314050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6245827D-9603-8BE9-613A-ED14DF7DFA2F}"/>
              </a:ext>
            </a:extLst>
          </p:cNvPr>
          <p:cNvSpPr>
            <a:spLocks noChangeAspect="1"/>
          </p:cNvSpPr>
          <p:nvPr/>
        </p:nvSpPr>
        <p:spPr>
          <a:xfrm>
            <a:off x="3758778" y="2767039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2" name="楕円 1791">
            <a:extLst>
              <a:ext uri="{FF2B5EF4-FFF2-40B4-BE49-F238E27FC236}">
                <a16:creationId xmlns:a16="http://schemas.microsoft.com/office/drawing/2014/main" id="{86138EAC-9723-7829-9CF5-589581622CF1}"/>
              </a:ext>
            </a:extLst>
          </p:cNvPr>
          <p:cNvSpPr>
            <a:spLocks noChangeAspect="1"/>
          </p:cNvSpPr>
          <p:nvPr/>
        </p:nvSpPr>
        <p:spPr>
          <a:xfrm>
            <a:off x="3858868" y="2440801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3" name="楕円 1792">
            <a:extLst>
              <a:ext uri="{FF2B5EF4-FFF2-40B4-BE49-F238E27FC236}">
                <a16:creationId xmlns:a16="http://schemas.microsoft.com/office/drawing/2014/main" id="{FF3881CF-118F-2174-3DF0-B469F0F03DDD}"/>
              </a:ext>
            </a:extLst>
          </p:cNvPr>
          <p:cNvSpPr>
            <a:spLocks noChangeAspect="1"/>
          </p:cNvSpPr>
          <p:nvPr/>
        </p:nvSpPr>
        <p:spPr>
          <a:xfrm>
            <a:off x="4051938" y="244291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4" name="楕円 1793">
            <a:extLst>
              <a:ext uri="{FF2B5EF4-FFF2-40B4-BE49-F238E27FC236}">
                <a16:creationId xmlns:a16="http://schemas.microsoft.com/office/drawing/2014/main" id="{A36679CA-DE52-CB3E-E0C3-7A24017DB6A6}"/>
              </a:ext>
            </a:extLst>
          </p:cNvPr>
          <p:cNvSpPr>
            <a:spLocks noChangeAspect="1"/>
          </p:cNvSpPr>
          <p:nvPr/>
        </p:nvSpPr>
        <p:spPr>
          <a:xfrm>
            <a:off x="2909439" y="2543682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5" name="楕円 1794">
            <a:extLst>
              <a:ext uri="{FF2B5EF4-FFF2-40B4-BE49-F238E27FC236}">
                <a16:creationId xmlns:a16="http://schemas.microsoft.com/office/drawing/2014/main" id="{89F7A3F5-494A-E97D-3BC9-97ADCE55E99C}"/>
              </a:ext>
            </a:extLst>
          </p:cNvPr>
          <p:cNvSpPr>
            <a:spLocks noChangeAspect="1"/>
          </p:cNvSpPr>
          <p:nvPr/>
        </p:nvSpPr>
        <p:spPr>
          <a:xfrm>
            <a:off x="3387544" y="2763840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6" name="楕円 1795">
            <a:extLst>
              <a:ext uri="{FF2B5EF4-FFF2-40B4-BE49-F238E27FC236}">
                <a16:creationId xmlns:a16="http://schemas.microsoft.com/office/drawing/2014/main" id="{2ECACF91-E496-9D4E-DF35-424C5BEA6443}"/>
              </a:ext>
            </a:extLst>
          </p:cNvPr>
          <p:cNvSpPr>
            <a:spLocks noChangeAspect="1"/>
          </p:cNvSpPr>
          <p:nvPr/>
        </p:nvSpPr>
        <p:spPr>
          <a:xfrm>
            <a:off x="2552668" y="225948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7" name="楕円 1796">
            <a:extLst>
              <a:ext uri="{FF2B5EF4-FFF2-40B4-BE49-F238E27FC236}">
                <a16:creationId xmlns:a16="http://schemas.microsoft.com/office/drawing/2014/main" id="{96E9DEA4-5DEA-84BB-6E63-9C62CAE11355}"/>
              </a:ext>
            </a:extLst>
          </p:cNvPr>
          <p:cNvSpPr>
            <a:spLocks noChangeAspect="1"/>
          </p:cNvSpPr>
          <p:nvPr/>
        </p:nvSpPr>
        <p:spPr>
          <a:xfrm>
            <a:off x="2710820" y="2302979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8" name="楕円 1797">
            <a:extLst>
              <a:ext uri="{FF2B5EF4-FFF2-40B4-BE49-F238E27FC236}">
                <a16:creationId xmlns:a16="http://schemas.microsoft.com/office/drawing/2014/main" id="{E8399151-8A4B-439F-8A6D-84500BB70B78}"/>
              </a:ext>
            </a:extLst>
          </p:cNvPr>
          <p:cNvSpPr>
            <a:spLocks noChangeAspect="1"/>
          </p:cNvSpPr>
          <p:nvPr/>
        </p:nvSpPr>
        <p:spPr>
          <a:xfrm>
            <a:off x="3237938" y="2061554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0" name="楕円 1799">
            <a:extLst>
              <a:ext uri="{FF2B5EF4-FFF2-40B4-BE49-F238E27FC236}">
                <a16:creationId xmlns:a16="http://schemas.microsoft.com/office/drawing/2014/main" id="{9CB26539-3F84-31E0-5D2F-F23E8C7D8152}"/>
              </a:ext>
            </a:extLst>
          </p:cNvPr>
          <p:cNvSpPr>
            <a:spLocks noChangeAspect="1"/>
          </p:cNvSpPr>
          <p:nvPr/>
        </p:nvSpPr>
        <p:spPr>
          <a:xfrm>
            <a:off x="3301480" y="3285413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1" name="楕円 1800">
            <a:extLst>
              <a:ext uri="{FF2B5EF4-FFF2-40B4-BE49-F238E27FC236}">
                <a16:creationId xmlns:a16="http://schemas.microsoft.com/office/drawing/2014/main" id="{51939C48-8CE6-B5E5-E733-2CE69E005F09}"/>
              </a:ext>
            </a:extLst>
          </p:cNvPr>
          <p:cNvSpPr>
            <a:spLocks noChangeAspect="1"/>
          </p:cNvSpPr>
          <p:nvPr/>
        </p:nvSpPr>
        <p:spPr>
          <a:xfrm>
            <a:off x="2700552" y="2593851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2" name="楕円 1801">
            <a:extLst>
              <a:ext uri="{FF2B5EF4-FFF2-40B4-BE49-F238E27FC236}">
                <a16:creationId xmlns:a16="http://schemas.microsoft.com/office/drawing/2014/main" id="{BC2735D2-8743-16AD-D59C-6434A0D85E5C}"/>
              </a:ext>
            </a:extLst>
          </p:cNvPr>
          <p:cNvSpPr>
            <a:spLocks noChangeAspect="1"/>
          </p:cNvSpPr>
          <p:nvPr/>
        </p:nvSpPr>
        <p:spPr>
          <a:xfrm>
            <a:off x="2175096" y="2100704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3" name="楕円 1802">
            <a:extLst>
              <a:ext uri="{FF2B5EF4-FFF2-40B4-BE49-F238E27FC236}">
                <a16:creationId xmlns:a16="http://schemas.microsoft.com/office/drawing/2014/main" id="{7BAF6CD1-CDAB-13BD-7C1E-E384126F55DD}"/>
              </a:ext>
            </a:extLst>
          </p:cNvPr>
          <p:cNvSpPr>
            <a:spLocks noChangeAspect="1"/>
          </p:cNvSpPr>
          <p:nvPr/>
        </p:nvSpPr>
        <p:spPr>
          <a:xfrm>
            <a:off x="3111625" y="2372550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4" name="楕円 1803">
            <a:extLst>
              <a:ext uri="{FF2B5EF4-FFF2-40B4-BE49-F238E27FC236}">
                <a16:creationId xmlns:a16="http://schemas.microsoft.com/office/drawing/2014/main" id="{E54E853E-A817-23CD-2086-582C30A6012E}"/>
              </a:ext>
            </a:extLst>
          </p:cNvPr>
          <p:cNvSpPr>
            <a:spLocks noChangeAspect="1"/>
          </p:cNvSpPr>
          <p:nvPr/>
        </p:nvSpPr>
        <p:spPr>
          <a:xfrm>
            <a:off x="2420399" y="189579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5" name="楕円 1804">
            <a:extLst>
              <a:ext uri="{FF2B5EF4-FFF2-40B4-BE49-F238E27FC236}">
                <a16:creationId xmlns:a16="http://schemas.microsoft.com/office/drawing/2014/main" id="{4EC20068-FFD1-D2BB-0D72-DAF0DF9D1D1F}"/>
              </a:ext>
            </a:extLst>
          </p:cNvPr>
          <p:cNvSpPr>
            <a:spLocks noChangeAspect="1"/>
          </p:cNvSpPr>
          <p:nvPr/>
        </p:nvSpPr>
        <p:spPr>
          <a:xfrm>
            <a:off x="3487713" y="2402456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6" name="楕円 1805">
            <a:extLst>
              <a:ext uri="{FF2B5EF4-FFF2-40B4-BE49-F238E27FC236}">
                <a16:creationId xmlns:a16="http://schemas.microsoft.com/office/drawing/2014/main" id="{986BA1F1-A42D-5826-2498-97240B74501C}"/>
              </a:ext>
            </a:extLst>
          </p:cNvPr>
          <p:cNvSpPr>
            <a:spLocks noChangeAspect="1"/>
          </p:cNvSpPr>
          <p:nvPr/>
        </p:nvSpPr>
        <p:spPr>
          <a:xfrm>
            <a:off x="2714853" y="1630146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7" name="楕円 1806">
            <a:extLst>
              <a:ext uri="{FF2B5EF4-FFF2-40B4-BE49-F238E27FC236}">
                <a16:creationId xmlns:a16="http://schemas.microsoft.com/office/drawing/2014/main" id="{14038EFA-DFE1-86C9-B8D3-295BDF3E2BA9}"/>
              </a:ext>
            </a:extLst>
          </p:cNvPr>
          <p:cNvSpPr>
            <a:spLocks noChangeAspect="1"/>
          </p:cNvSpPr>
          <p:nvPr/>
        </p:nvSpPr>
        <p:spPr>
          <a:xfrm>
            <a:off x="2756277" y="171417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10" name="楕円 1809">
            <a:extLst>
              <a:ext uri="{FF2B5EF4-FFF2-40B4-BE49-F238E27FC236}">
                <a16:creationId xmlns:a16="http://schemas.microsoft.com/office/drawing/2014/main" id="{67A45FD3-320C-8477-0A33-7DE7C60031EC}"/>
              </a:ext>
            </a:extLst>
          </p:cNvPr>
          <p:cNvSpPr>
            <a:spLocks noChangeAspect="1"/>
          </p:cNvSpPr>
          <p:nvPr/>
        </p:nvSpPr>
        <p:spPr>
          <a:xfrm>
            <a:off x="2508574" y="132977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11" name="楕円 1810">
            <a:extLst>
              <a:ext uri="{FF2B5EF4-FFF2-40B4-BE49-F238E27FC236}">
                <a16:creationId xmlns:a16="http://schemas.microsoft.com/office/drawing/2014/main" id="{AEDCB9B0-3460-744B-E98E-4BEAE160E095}"/>
              </a:ext>
            </a:extLst>
          </p:cNvPr>
          <p:cNvSpPr>
            <a:spLocks noChangeAspect="1"/>
          </p:cNvSpPr>
          <p:nvPr/>
        </p:nvSpPr>
        <p:spPr>
          <a:xfrm>
            <a:off x="2415585" y="165063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13" name="楕円 1812">
            <a:extLst>
              <a:ext uri="{FF2B5EF4-FFF2-40B4-BE49-F238E27FC236}">
                <a16:creationId xmlns:a16="http://schemas.microsoft.com/office/drawing/2014/main" id="{2A10BD7D-FDD5-B3AF-8DA1-1A7990004442}"/>
              </a:ext>
            </a:extLst>
          </p:cNvPr>
          <p:cNvSpPr>
            <a:spLocks noChangeAspect="1"/>
          </p:cNvSpPr>
          <p:nvPr/>
        </p:nvSpPr>
        <p:spPr>
          <a:xfrm>
            <a:off x="2668781" y="176873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14" name="楕円 1813">
            <a:extLst>
              <a:ext uri="{FF2B5EF4-FFF2-40B4-BE49-F238E27FC236}">
                <a16:creationId xmlns:a16="http://schemas.microsoft.com/office/drawing/2014/main" id="{A141BEB8-B543-0D86-A55D-2886AAD90B87}"/>
              </a:ext>
            </a:extLst>
          </p:cNvPr>
          <p:cNvSpPr>
            <a:spLocks noChangeAspect="1"/>
          </p:cNvSpPr>
          <p:nvPr/>
        </p:nvSpPr>
        <p:spPr>
          <a:xfrm>
            <a:off x="2288987" y="3172279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17" name="楕円 1816">
            <a:extLst>
              <a:ext uri="{FF2B5EF4-FFF2-40B4-BE49-F238E27FC236}">
                <a16:creationId xmlns:a16="http://schemas.microsoft.com/office/drawing/2014/main" id="{5E97105A-7FDC-5FB0-EF2F-33647D4C252E}"/>
              </a:ext>
            </a:extLst>
          </p:cNvPr>
          <p:cNvSpPr>
            <a:spLocks noChangeAspect="1"/>
          </p:cNvSpPr>
          <p:nvPr/>
        </p:nvSpPr>
        <p:spPr>
          <a:xfrm>
            <a:off x="2136229" y="3596845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19" name="楕円 1818">
            <a:extLst>
              <a:ext uri="{FF2B5EF4-FFF2-40B4-BE49-F238E27FC236}">
                <a16:creationId xmlns:a16="http://schemas.microsoft.com/office/drawing/2014/main" id="{33B2F6DA-D293-422C-D954-7702C2783F64}"/>
              </a:ext>
            </a:extLst>
          </p:cNvPr>
          <p:cNvSpPr>
            <a:spLocks noChangeAspect="1"/>
          </p:cNvSpPr>
          <p:nvPr/>
        </p:nvSpPr>
        <p:spPr>
          <a:xfrm>
            <a:off x="2738523" y="3720068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20" name="楕円 1819">
            <a:extLst>
              <a:ext uri="{FF2B5EF4-FFF2-40B4-BE49-F238E27FC236}">
                <a16:creationId xmlns:a16="http://schemas.microsoft.com/office/drawing/2014/main" id="{B9EEA58A-DA3C-170F-4581-F2E48F6DE7D2}"/>
              </a:ext>
            </a:extLst>
          </p:cNvPr>
          <p:cNvSpPr>
            <a:spLocks noChangeAspect="1"/>
          </p:cNvSpPr>
          <p:nvPr/>
        </p:nvSpPr>
        <p:spPr>
          <a:xfrm>
            <a:off x="2404138" y="30859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28" name="楕円 1827">
            <a:extLst>
              <a:ext uri="{FF2B5EF4-FFF2-40B4-BE49-F238E27FC236}">
                <a16:creationId xmlns:a16="http://schemas.microsoft.com/office/drawing/2014/main" id="{A48742B0-FC89-60A8-9887-E51CA02A104E}"/>
              </a:ext>
            </a:extLst>
          </p:cNvPr>
          <p:cNvSpPr>
            <a:spLocks noChangeAspect="1"/>
          </p:cNvSpPr>
          <p:nvPr/>
        </p:nvSpPr>
        <p:spPr>
          <a:xfrm>
            <a:off x="2605072" y="310410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30" name="楕円 1829">
            <a:extLst>
              <a:ext uri="{FF2B5EF4-FFF2-40B4-BE49-F238E27FC236}">
                <a16:creationId xmlns:a16="http://schemas.microsoft.com/office/drawing/2014/main" id="{65868877-1DF7-388F-4C10-DF684668ECB8}"/>
              </a:ext>
            </a:extLst>
          </p:cNvPr>
          <p:cNvSpPr>
            <a:spLocks noChangeAspect="1"/>
          </p:cNvSpPr>
          <p:nvPr/>
        </p:nvSpPr>
        <p:spPr>
          <a:xfrm>
            <a:off x="2460880" y="3269401"/>
            <a:ext cx="108000" cy="108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32" name="楕円 1831">
            <a:extLst>
              <a:ext uri="{FF2B5EF4-FFF2-40B4-BE49-F238E27FC236}">
                <a16:creationId xmlns:a16="http://schemas.microsoft.com/office/drawing/2014/main" id="{3D36ED03-7D81-6A44-2D47-F66675442EFE}"/>
              </a:ext>
            </a:extLst>
          </p:cNvPr>
          <p:cNvSpPr>
            <a:spLocks noChangeAspect="1"/>
          </p:cNvSpPr>
          <p:nvPr/>
        </p:nvSpPr>
        <p:spPr>
          <a:xfrm>
            <a:off x="3244507" y="27867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35" name="楕円 1834">
            <a:extLst>
              <a:ext uri="{FF2B5EF4-FFF2-40B4-BE49-F238E27FC236}">
                <a16:creationId xmlns:a16="http://schemas.microsoft.com/office/drawing/2014/main" id="{84418CD6-9D9B-5BCD-C20A-49F0FCC2E87D}"/>
              </a:ext>
            </a:extLst>
          </p:cNvPr>
          <p:cNvSpPr>
            <a:spLocks noChangeAspect="1"/>
          </p:cNvSpPr>
          <p:nvPr/>
        </p:nvSpPr>
        <p:spPr>
          <a:xfrm>
            <a:off x="2236564" y="270301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37" name="楕円 1836">
            <a:extLst>
              <a:ext uri="{FF2B5EF4-FFF2-40B4-BE49-F238E27FC236}">
                <a16:creationId xmlns:a16="http://schemas.microsoft.com/office/drawing/2014/main" id="{5C4C553A-9F12-336B-F787-B126D6D6447A}"/>
              </a:ext>
            </a:extLst>
          </p:cNvPr>
          <p:cNvSpPr>
            <a:spLocks noChangeAspect="1"/>
          </p:cNvSpPr>
          <p:nvPr/>
        </p:nvSpPr>
        <p:spPr>
          <a:xfrm>
            <a:off x="2598239" y="141943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41" name="楕円 1840">
            <a:extLst>
              <a:ext uri="{FF2B5EF4-FFF2-40B4-BE49-F238E27FC236}">
                <a16:creationId xmlns:a16="http://schemas.microsoft.com/office/drawing/2014/main" id="{854C0997-336E-32EB-CAF4-6296D909A715}"/>
              </a:ext>
            </a:extLst>
          </p:cNvPr>
          <p:cNvSpPr>
            <a:spLocks noChangeAspect="1"/>
          </p:cNvSpPr>
          <p:nvPr/>
        </p:nvSpPr>
        <p:spPr>
          <a:xfrm>
            <a:off x="1803096" y="2723195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42" name="楕円 1841">
            <a:extLst>
              <a:ext uri="{FF2B5EF4-FFF2-40B4-BE49-F238E27FC236}">
                <a16:creationId xmlns:a16="http://schemas.microsoft.com/office/drawing/2014/main" id="{98805FDA-B7B9-174E-5FB7-9C5DC5A27C4A}"/>
              </a:ext>
            </a:extLst>
          </p:cNvPr>
          <p:cNvSpPr>
            <a:spLocks noChangeAspect="1"/>
          </p:cNvSpPr>
          <p:nvPr/>
        </p:nvSpPr>
        <p:spPr>
          <a:xfrm>
            <a:off x="1905096" y="2436092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43" name="楕円 1842">
            <a:extLst>
              <a:ext uri="{FF2B5EF4-FFF2-40B4-BE49-F238E27FC236}">
                <a16:creationId xmlns:a16="http://schemas.microsoft.com/office/drawing/2014/main" id="{10EA87FF-0530-813A-C612-A4E8447D06C2}"/>
              </a:ext>
            </a:extLst>
          </p:cNvPr>
          <p:cNvSpPr>
            <a:spLocks noChangeAspect="1"/>
          </p:cNvSpPr>
          <p:nvPr/>
        </p:nvSpPr>
        <p:spPr>
          <a:xfrm>
            <a:off x="2544842" y="3204050"/>
            <a:ext cx="108000" cy="108000"/>
          </a:xfrm>
          <a:prstGeom prst="ellipse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44" name="楕円 1843">
            <a:extLst>
              <a:ext uri="{FF2B5EF4-FFF2-40B4-BE49-F238E27FC236}">
                <a16:creationId xmlns:a16="http://schemas.microsoft.com/office/drawing/2014/main" id="{E55D0579-9469-BC8D-2330-F2D134C5D058}"/>
              </a:ext>
            </a:extLst>
          </p:cNvPr>
          <p:cNvSpPr>
            <a:spLocks noChangeAspect="1"/>
          </p:cNvSpPr>
          <p:nvPr/>
        </p:nvSpPr>
        <p:spPr>
          <a:xfrm>
            <a:off x="3139326" y="27320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45" name="楕円 1844">
            <a:extLst>
              <a:ext uri="{FF2B5EF4-FFF2-40B4-BE49-F238E27FC236}">
                <a16:creationId xmlns:a16="http://schemas.microsoft.com/office/drawing/2014/main" id="{AFD317A4-CC9B-FEAB-C081-F488EA04E059}"/>
              </a:ext>
            </a:extLst>
          </p:cNvPr>
          <p:cNvSpPr>
            <a:spLocks noChangeAspect="1"/>
          </p:cNvSpPr>
          <p:nvPr/>
        </p:nvSpPr>
        <p:spPr>
          <a:xfrm>
            <a:off x="3269709" y="3596845"/>
            <a:ext cx="108000" cy="108000"/>
          </a:xfrm>
          <a:prstGeom prst="ellipse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46" name="楕円 1845">
            <a:extLst>
              <a:ext uri="{FF2B5EF4-FFF2-40B4-BE49-F238E27FC236}">
                <a16:creationId xmlns:a16="http://schemas.microsoft.com/office/drawing/2014/main" id="{164C2BCD-B34C-C0F9-0EEC-6DEEEB0DFB0E}"/>
              </a:ext>
            </a:extLst>
          </p:cNvPr>
          <p:cNvSpPr>
            <a:spLocks noChangeAspect="1"/>
          </p:cNvSpPr>
          <p:nvPr/>
        </p:nvSpPr>
        <p:spPr>
          <a:xfrm>
            <a:off x="2816708" y="2026047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47" name="楕円 1846">
            <a:extLst>
              <a:ext uri="{FF2B5EF4-FFF2-40B4-BE49-F238E27FC236}">
                <a16:creationId xmlns:a16="http://schemas.microsoft.com/office/drawing/2014/main" id="{DCC0B847-0EA3-5389-C1B1-A51735E133C5}"/>
              </a:ext>
            </a:extLst>
          </p:cNvPr>
          <p:cNvSpPr>
            <a:spLocks noChangeAspect="1"/>
          </p:cNvSpPr>
          <p:nvPr/>
        </p:nvSpPr>
        <p:spPr>
          <a:xfrm>
            <a:off x="3591460" y="529982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48" name="楕円 1847">
            <a:extLst>
              <a:ext uri="{FF2B5EF4-FFF2-40B4-BE49-F238E27FC236}">
                <a16:creationId xmlns:a16="http://schemas.microsoft.com/office/drawing/2014/main" id="{37D1AD3A-2C55-1032-53D6-D111B7669BF6}"/>
              </a:ext>
            </a:extLst>
          </p:cNvPr>
          <p:cNvSpPr>
            <a:spLocks/>
          </p:cNvSpPr>
          <p:nvPr/>
        </p:nvSpPr>
        <p:spPr>
          <a:xfrm>
            <a:off x="2007388" y="5059755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0" name="楕円 1849">
            <a:extLst>
              <a:ext uri="{FF2B5EF4-FFF2-40B4-BE49-F238E27FC236}">
                <a16:creationId xmlns:a16="http://schemas.microsoft.com/office/drawing/2014/main" id="{1C36F393-4C8E-03E3-122B-3F3981F33A62}"/>
              </a:ext>
            </a:extLst>
          </p:cNvPr>
          <p:cNvSpPr>
            <a:spLocks/>
          </p:cNvSpPr>
          <p:nvPr/>
        </p:nvSpPr>
        <p:spPr>
          <a:xfrm>
            <a:off x="2497425" y="5629541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51" name="楕円 1850">
            <a:extLst>
              <a:ext uri="{FF2B5EF4-FFF2-40B4-BE49-F238E27FC236}">
                <a16:creationId xmlns:a16="http://schemas.microsoft.com/office/drawing/2014/main" id="{B13B9753-26A5-22FD-DBAC-7BBFCD0CF161}"/>
              </a:ext>
            </a:extLst>
          </p:cNvPr>
          <p:cNvSpPr>
            <a:spLocks/>
          </p:cNvSpPr>
          <p:nvPr/>
        </p:nvSpPr>
        <p:spPr>
          <a:xfrm>
            <a:off x="2448586" y="5973110"/>
            <a:ext cx="108000" cy="108000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08" name="楕円 1407">
            <a:extLst>
              <a:ext uri="{FF2B5EF4-FFF2-40B4-BE49-F238E27FC236}">
                <a16:creationId xmlns:a16="http://schemas.microsoft.com/office/drawing/2014/main" id="{E799A992-C660-93D1-8342-47755C61ECAE}"/>
              </a:ext>
            </a:extLst>
          </p:cNvPr>
          <p:cNvSpPr>
            <a:spLocks/>
          </p:cNvSpPr>
          <p:nvPr/>
        </p:nvSpPr>
        <p:spPr>
          <a:xfrm>
            <a:off x="2420919" y="63339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09" name="楕円 1408">
            <a:extLst>
              <a:ext uri="{FF2B5EF4-FFF2-40B4-BE49-F238E27FC236}">
                <a16:creationId xmlns:a16="http://schemas.microsoft.com/office/drawing/2014/main" id="{E3072953-82CD-C98F-36B9-ED33E57CED37}"/>
              </a:ext>
            </a:extLst>
          </p:cNvPr>
          <p:cNvSpPr>
            <a:spLocks/>
          </p:cNvSpPr>
          <p:nvPr/>
        </p:nvSpPr>
        <p:spPr>
          <a:xfrm>
            <a:off x="2801630" y="643344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10" name="楕円 1409">
            <a:extLst>
              <a:ext uri="{FF2B5EF4-FFF2-40B4-BE49-F238E27FC236}">
                <a16:creationId xmlns:a16="http://schemas.microsoft.com/office/drawing/2014/main" id="{3E937C46-E7F6-3378-AC28-FF0167647096}"/>
              </a:ext>
            </a:extLst>
          </p:cNvPr>
          <p:cNvSpPr>
            <a:spLocks/>
          </p:cNvSpPr>
          <p:nvPr/>
        </p:nvSpPr>
        <p:spPr>
          <a:xfrm>
            <a:off x="3203385" y="6253363"/>
            <a:ext cx="108000" cy="108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11" name="楕円 1410">
            <a:extLst>
              <a:ext uri="{FF2B5EF4-FFF2-40B4-BE49-F238E27FC236}">
                <a16:creationId xmlns:a16="http://schemas.microsoft.com/office/drawing/2014/main" id="{0FAD0F2B-19B7-51A5-41A6-C0E5CC98F31B}"/>
              </a:ext>
            </a:extLst>
          </p:cNvPr>
          <p:cNvSpPr>
            <a:spLocks/>
          </p:cNvSpPr>
          <p:nvPr/>
        </p:nvSpPr>
        <p:spPr>
          <a:xfrm>
            <a:off x="3058825" y="6065466"/>
            <a:ext cx="108000" cy="108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12" name="楕円 1411">
            <a:extLst>
              <a:ext uri="{FF2B5EF4-FFF2-40B4-BE49-F238E27FC236}">
                <a16:creationId xmlns:a16="http://schemas.microsoft.com/office/drawing/2014/main" id="{3C87446C-AA5C-DF3F-4078-F2EC4979A628}"/>
              </a:ext>
            </a:extLst>
          </p:cNvPr>
          <p:cNvSpPr>
            <a:spLocks/>
          </p:cNvSpPr>
          <p:nvPr/>
        </p:nvSpPr>
        <p:spPr>
          <a:xfrm>
            <a:off x="3390445" y="5422689"/>
            <a:ext cx="108000" cy="108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13" name="楕円 1412">
            <a:extLst>
              <a:ext uri="{FF2B5EF4-FFF2-40B4-BE49-F238E27FC236}">
                <a16:creationId xmlns:a16="http://schemas.microsoft.com/office/drawing/2014/main" id="{0D2A63A8-AF07-371A-BB6F-CD9D6B062221}"/>
              </a:ext>
            </a:extLst>
          </p:cNvPr>
          <p:cNvSpPr>
            <a:spLocks/>
          </p:cNvSpPr>
          <p:nvPr/>
        </p:nvSpPr>
        <p:spPr>
          <a:xfrm>
            <a:off x="3555264" y="4775967"/>
            <a:ext cx="108000" cy="108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14" name="楕円 1413">
            <a:extLst>
              <a:ext uri="{FF2B5EF4-FFF2-40B4-BE49-F238E27FC236}">
                <a16:creationId xmlns:a16="http://schemas.microsoft.com/office/drawing/2014/main" id="{AC9CD013-403D-FE62-DC9E-807AD8FF0588}"/>
              </a:ext>
            </a:extLst>
          </p:cNvPr>
          <p:cNvSpPr>
            <a:spLocks/>
          </p:cNvSpPr>
          <p:nvPr/>
        </p:nvSpPr>
        <p:spPr>
          <a:xfrm>
            <a:off x="3288222" y="4740871"/>
            <a:ext cx="108000" cy="108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415" name="楕円 1414">
            <a:extLst>
              <a:ext uri="{FF2B5EF4-FFF2-40B4-BE49-F238E27FC236}">
                <a16:creationId xmlns:a16="http://schemas.microsoft.com/office/drawing/2014/main" id="{14AB282F-B3E8-E4E8-AF49-A1DF76EB2266}"/>
              </a:ext>
            </a:extLst>
          </p:cNvPr>
          <p:cNvSpPr>
            <a:spLocks/>
          </p:cNvSpPr>
          <p:nvPr/>
        </p:nvSpPr>
        <p:spPr>
          <a:xfrm>
            <a:off x="3437147" y="496951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" b="0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E441FFB9-8633-CB7E-42C8-9CBD2A95C2A5}"/>
              </a:ext>
            </a:extLst>
          </p:cNvPr>
          <p:cNvSpPr>
            <a:spLocks noChangeArrowheads="1"/>
          </p:cNvSpPr>
          <p:nvPr/>
        </p:nvSpPr>
        <p:spPr>
          <a:xfrm>
            <a:off x="0" y="-19051"/>
            <a:ext cx="9906000" cy="515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2400" b="1" dirty="0">
                <a:solidFill>
                  <a:schemeClr val="bg1"/>
                </a:solidFill>
                <a:latin typeface="+mn-ea"/>
              </a:rPr>
              <a:t>【</a:t>
            </a:r>
            <a:r>
              <a:rPr lang="ja-JP" altLang="en-US" sz="2400" b="1" dirty="0">
                <a:solidFill>
                  <a:schemeClr val="bg1"/>
                </a:solidFill>
                <a:latin typeface="+mn-ea"/>
              </a:rPr>
              <a:t>参考</a:t>
            </a:r>
            <a:r>
              <a:rPr lang="en-US" altLang="ja-JP" sz="2400" b="1" dirty="0">
                <a:solidFill>
                  <a:schemeClr val="bg1"/>
                </a:solidFill>
                <a:latin typeface="+mn-ea"/>
              </a:rPr>
              <a:t>】</a:t>
            </a:r>
            <a:r>
              <a:rPr lang="ja-JP" altLang="en-US" sz="2400" b="1" dirty="0">
                <a:solidFill>
                  <a:schemeClr val="bg1"/>
                </a:solidFill>
                <a:latin typeface="+mn-ea"/>
              </a:rPr>
              <a:t>エリア⑤東区　停留所検討案</a:t>
            </a:r>
            <a:r>
              <a:rPr lang="ja-JP" altLang="en-US" sz="1800" b="1" dirty="0">
                <a:solidFill>
                  <a:schemeClr val="bg1"/>
                </a:solidFill>
                <a:latin typeface="+mn-ea"/>
              </a:rPr>
              <a:t>（地域意見等による）</a:t>
            </a:r>
            <a:endParaRPr lang="ja-JP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404B48D2-9E5B-5D43-D104-F0611BC3F184}"/>
              </a:ext>
            </a:extLst>
          </p:cNvPr>
          <p:cNvSpPr/>
          <p:nvPr/>
        </p:nvSpPr>
        <p:spPr>
          <a:xfrm>
            <a:off x="8193360" y="1052736"/>
            <a:ext cx="144000" cy="144000"/>
          </a:xfrm>
          <a:prstGeom prst="ellipse">
            <a:avLst/>
          </a:prstGeom>
          <a:solidFill>
            <a:srgbClr val="FFC000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43"/>
          </a:p>
        </p:txBody>
      </p:sp>
    </p:spTree>
    <p:extLst>
      <p:ext uri="{BB962C8B-B14F-4D97-AF65-F5344CB8AC3E}">
        <p14:creationId xmlns:p14="http://schemas.microsoft.com/office/powerpoint/2010/main" val="2411516103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 wrap="none">
        <a:spAutoFit/>
      </a:bodyPr>
      <a:lstStyle>
        <a:defPPr fontAlgn="auto">
          <a:spcBef>
            <a:spcPts val="0"/>
          </a:spcBef>
          <a:spcAft>
            <a:spcPts val="0"/>
          </a:spcAft>
          <a:defRPr b="1" u="sng" dirty="0">
            <a:solidFill>
              <a:prstClr val="black"/>
            </a:solidFill>
            <a:latin typeface="+mn-ea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1_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</TotalTime>
  <Words>151</Words>
  <Application>Microsoft Office PowerPoint</Application>
  <PresentationFormat>A4 210 x 297 mm</PresentationFormat>
  <Paragraphs>33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BIZ UDPゴシック</vt:lpstr>
      <vt:lpstr>BIZ UDゴシック</vt:lpstr>
      <vt:lpstr>Meiryo UI</vt:lpstr>
      <vt:lpstr>游ゴシック</vt:lpstr>
      <vt:lpstr>Arial</vt:lpstr>
      <vt:lpstr>Calibri</vt:lpstr>
      <vt:lpstr>Calibri Light</vt:lpstr>
      <vt:lpstr>標準デザイン</vt:lpstr>
      <vt:lpstr>41_デザインの設定</vt:lpstr>
      <vt:lpstr>1_Office 2013 - 2022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山ノ平　光成</dc:creator>
  <cp:lastModifiedBy>長野　貴之</cp:lastModifiedBy>
  <cp:revision>160</cp:revision>
  <cp:lastPrinted>2025-10-06T06:14:51Z</cp:lastPrinted>
  <dcterms:modified xsi:type="dcterms:W3CDTF">2026-02-27T05:58:50Z</dcterms:modified>
</cp:coreProperties>
</file>