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4" r:id="rId2"/>
  </p:sldIdLst>
  <p:sldSz cx="9906000" cy="6858000" type="A4"/>
  <p:notesSz cx="9939338" cy="68072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102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30699" y="0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2BB05-4A98-4A32-BF31-40CADC30E5DD}" type="datetimeFigureOut">
              <a:rPr kumimoji="1" lang="ja-JP" altLang="en-US" smtClean="0"/>
              <a:t>2016/12/8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125788" y="511175"/>
            <a:ext cx="3687762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33420"/>
            <a:ext cx="7951470" cy="3063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5265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30699" y="6465265"/>
            <a:ext cx="4307046" cy="3403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2D1FB-E2E3-4504-8E0D-C8F5720E778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0537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42950" y="2125980"/>
            <a:ext cx="84201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485900" y="3840480"/>
            <a:ext cx="69341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95300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589" y="1577340"/>
            <a:ext cx="430911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00067" y="465239"/>
            <a:ext cx="8105864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ＭＳ Ｐゴシック"/>
                <a:cs typeface="ＭＳ Ｐゴシック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5300" y="1577340"/>
            <a:ext cx="8915399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368040" y="6377940"/>
            <a:ext cx="316991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9530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12/8/2016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132320" y="6377940"/>
            <a:ext cx="22783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14400" y="614569"/>
            <a:ext cx="8382000" cy="430887"/>
          </a:xfrm>
        </p:spPr>
        <p:txBody>
          <a:bodyPr/>
          <a:lstStyle/>
          <a:p>
            <a:pPr algn="l"/>
            <a:r>
              <a:rPr kumimoji="1" lang="ja-JP" altLang="en-US" sz="2800" b="1" dirty="0" smtClean="0"/>
              <a:t>　　　　　　　　　　　専門機関について　　　　　　</a:t>
            </a:r>
            <a:endParaRPr kumimoji="1" lang="en-US" altLang="ja-JP" sz="2800" b="1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04800" y="1524000"/>
            <a:ext cx="9372600" cy="5029200"/>
          </a:xfrm>
        </p:spPr>
        <p:txBody>
          <a:bodyPr/>
          <a:lstStyle/>
          <a:p>
            <a:r>
              <a:rPr kumimoji="1" lang="ja-JP" altLang="en-US" sz="2000" dirty="0" smtClean="0"/>
              <a:t>　　　　　　　　　　　　　　　　　　　　　　　　</a:t>
            </a:r>
            <a:r>
              <a:rPr kumimoji="1" lang="ja-JP" altLang="en-US" sz="2000" dirty="0" smtClean="0"/>
              <a:t> 条</a:t>
            </a:r>
            <a:r>
              <a:rPr kumimoji="1" lang="ja-JP" altLang="en-US" sz="2000" dirty="0" smtClean="0"/>
              <a:t>　例</a:t>
            </a:r>
            <a:endParaRPr kumimoji="1" lang="en-US" altLang="ja-JP" sz="2000" dirty="0" smtClean="0"/>
          </a:p>
          <a:p>
            <a:r>
              <a:rPr kumimoji="1" lang="ja-JP" altLang="en-US" sz="2000" dirty="0" smtClean="0"/>
              <a:t>　　　　　　　　　　　　　　　　　　　　　　　　</a:t>
            </a:r>
            <a:endParaRPr kumimoji="1" lang="en-US" altLang="ja-JP" sz="2000" dirty="0"/>
          </a:p>
          <a:p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　　　　　　　　　　　</a:t>
            </a:r>
            <a:r>
              <a:rPr kumimoji="1" lang="ja-JP" altLang="en-US" sz="2000" dirty="0" smtClean="0"/>
              <a:t> 審査会</a:t>
            </a:r>
            <a:r>
              <a:rPr kumimoji="1" lang="ja-JP" altLang="en-US" sz="2000" dirty="0" smtClean="0"/>
              <a:t>　　　　　　　　　　　</a:t>
            </a:r>
            <a:r>
              <a:rPr kumimoji="1" lang="ja-JP" altLang="en-US" sz="2000" dirty="0" smtClean="0"/>
              <a:t>　　　　</a:t>
            </a:r>
            <a:r>
              <a:rPr kumimoji="1" lang="ja-JP" altLang="en-US" sz="2000" dirty="0"/>
              <a:t> </a:t>
            </a:r>
            <a:r>
              <a:rPr kumimoji="1" lang="ja-JP" altLang="en-US" sz="2000" dirty="0" smtClean="0"/>
              <a:t>   </a:t>
            </a:r>
            <a:r>
              <a:rPr kumimoji="1" lang="ja-JP" altLang="en-US" sz="2000" dirty="0" smtClean="0"/>
              <a:t>推進</a:t>
            </a:r>
            <a:r>
              <a:rPr kumimoji="1" lang="ja-JP" altLang="en-US" sz="2000" dirty="0" smtClean="0"/>
              <a:t>会議</a:t>
            </a:r>
            <a:endParaRPr kumimoji="1" lang="en-US" altLang="ja-JP" sz="2000" dirty="0" smtClean="0"/>
          </a:p>
          <a:p>
            <a:r>
              <a:rPr kumimoji="1" lang="ja-JP" altLang="en-US" sz="2000" dirty="0" smtClean="0"/>
              <a:t>　　　　　　　　　　　　　　　　　　　　　　　</a:t>
            </a:r>
            <a:endParaRPr kumimoji="1" lang="en-US" altLang="ja-JP" sz="2000" dirty="0"/>
          </a:p>
          <a:p>
            <a:r>
              <a:rPr kumimoji="1" lang="ja-JP" altLang="en-US" sz="2000" dirty="0" smtClean="0"/>
              <a:t>　　　　　　　</a:t>
            </a:r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　　　　　　　　　　　　　　</a:t>
            </a:r>
            <a:r>
              <a:rPr kumimoji="1" lang="ja-JP" altLang="en-US" sz="2000" dirty="0"/>
              <a:t> </a:t>
            </a:r>
            <a:r>
              <a:rPr kumimoji="1" lang="ja-JP" altLang="en-US" sz="2000" dirty="0" smtClean="0"/>
              <a:t>　　　　</a:t>
            </a:r>
            <a:r>
              <a:rPr kumimoji="1" lang="ja-JP" altLang="en-US" sz="2000" dirty="0"/>
              <a:t> </a:t>
            </a:r>
            <a:r>
              <a:rPr kumimoji="1" lang="ja-JP" altLang="en-US" sz="2000" dirty="0" smtClean="0"/>
              <a:t> </a:t>
            </a:r>
            <a:endParaRPr kumimoji="1" lang="en-US" altLang="ja-JP" sz="2000" dirty="0" smtClean="0"/>
          </a:p>
          <a:p>
            <a:r>
              <a:rPr kumimoji="1" lang="ja-JP" altLang="en-US" sz="2000" dirty="0" smtClean="0"/>
              <a:t>　　　　　　　　　　　　　　　　　　　　　　　　　　　　　</a:t>
            </a:r>
            <a:endParaRPr kumimoji="1"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　　　　　　　　 勧告の調査審議　　　　　　　　</a:t>
            </a:r>
            <a:r>
              <a:rPr kumimoji="1" lang="ja-JP" altLang="en-US" sz="2000" dirty="0" smtClean="0"/>
              <a:t>重要事項の　　地域協議会</a:t>
            </a:r>
            <a:endParaRPr kumimoji="1" lang="en-US" altLang="ja-JP" sz="2000" dirty="0"/>
          </a:p>
          <a:p>
            <a:r>
              <a:rPr kumimoji="1" lang="ja-JP" altLang="en-US" sz="2000" dirty="0" smtClean="0"/>
              <a:t>　　　　　　　　　 </a:t>
            </a:r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　　　　　　　　　　</a:t>
            </a:r>
            <a:r>
              <a:rPr kumimoji="1" lang="ja-JP" altLang="en-US" sz="2000" dirty="0" smtClean="0"/>
              <a:t>　　　　　　　　</a:t>
            </a:r>
            <a:r>
              <a:rPr kumimoji="1" lang="ja-JP" altLang="en-US" sz="2000" dirty="0"/>
              <a:t>　</a:t>
            </a:r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協議</a:t>
            </a:r>
            <a:r>
              <a:rPr kumimoji="1" lang="ja-JP" altLang="en-US" sz="2000" dirty="0" smtClean="0"/>
              <a:t>　　</a:t>
            </a:r>
            <a:endParaRPr kumimoji="1"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　　　　　　　　　　　　　　　　　　　　　　　　　　　　　</a:t>
            </a:r>
            <a:r>
              <a:rPr kumimoji="1" lang="ja-JP" altLang="en-US" sz="2000" dirty="0" smtClean="0"/>
              <a:t>　 　</a:t>
            </a:r>
            <a:endParaRPr kumimoji="1" lang="en-US" altLang="ja-JP" sz="2000" dirty="0" smtClean="0"/>
          </a:p>
          <a:p>
            <a:r>
              <a:rPr kumimoji="1" lang="ja-JP" altLang="en-US" sz="2000" dirty="0" smtClean="0"/>
              <a:t>　　　　　　　　　　</a:t>
            </a:r>
            <a:r>
              <a:rPr kumimoji="1" lang="ja-JP" altLang="en-US" sz="2000" dirty="0" smtClean="0"/>
              <a:t>　</a:t>
            </a:r>
            <a:r>
              <a:rPr kumimoji="1" lang="ja-JP" altLang="en-US" sz="1400" dirty="0" smtClean="0"/>
              <a:t>諮問　　　　　答申</a:t>
            </a:r>
            <a:r>
              <a:rPr kumimoji="1" lang="ja-JP" altLang="en-US" sz="2000" dirty="0" smtClean="0"/>
              <a:t>　　　　　　　</a:t>
            </a:r>
            <a:endParaRPr kumimoji="1" lang="en-US" altLang="ja-JP" sz="2000" dirty="0"/>
          </a:p>
          <a:p>
            <a:r>
              <a:rPr kumimoji="1" lang="en-US" altLang="ja-JP" sz="2000" dirty="0" smtClean="0"/>
              <a:t>                             </a:t>
            </a:r>
            <a:r>
              <a:rPr kumimoji="1" lang="ja-JP" altLang="en-US" sz="2000" dirty="0" smtClean="0"/>
              <a:t>　</a:t>
            </a:r>
            <a:endParaRPr kumimoji="1" lang="en-US" altLang="ja-JP" sz="1400" dirty="0" smtClean="0"/>
          </a:p>
          <a:p>
            <a:r>
              <a:rPr kumimoji="1" lang="ja-JP" altLang="en-US" sz="2000" dirty="0" smtClean="0"/>
              <a:t>　　　　　　　　　　　　 福岡市</a:t>
            </a:r>
            <a:endParaRPr kumimoji="1" lang="en-US" altLang="ja-JP" sz="2000" dirty="0"/>
          </a:p>
          <a:p>
            <a:r>
              <a:rPr kumimoji="1" lang="ja-JP" altLang="en-US" sz="2000" dirty="0" smtClean="0"/>
              <a:t>　　　　　　　　　　　　　　　　　　　　　　　　　　　　　　　　　　    </a:t>
            </a:r>
            <a:endParaRPr kumimoji="1" lang="en-US" altLang="ja-JP" sz="1600" dirty="0" smtClean="0"/>
          </a:p>
          <a:p>
            <a:r>
              <a:rPr kumimoji="1" lang="ja-JP" altLang="en-US" sz="2000" dirty="0" smtClean="0"/>
              <a:t>　　　　　　　　　　　　 　　　　　　　　　　　　　　　　　                   </a:t>
            </a:r>
            <a:r>
              <a:rPr kumimoji="1" lang="ja-JP" altLang="en-US" sz="1400" dirty="0"/>
              <a:t>諮問</a:t>
            </a:r>
            <a:endParaRPr kumimoji="1" lang="en-US" altLang="ja-JP" sz="1400" dirty="0" smtClean="0"/>
          </a:p>
          <a:p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　　　　　　　　　　　　　　　　　　　　　　　　　　　　  </a:t>
            </a:r>
            <a:r>
              <a:rPr kumimoji="1" lang="ja-JP" altLang="en-US" sz="2000" dirty="0" smtClean="0"/>
              <a:t>福岡市　　　　　　福岡市保健福祉審議会</a:t>
            </a:r>
            <a:endParaRPr kumimoji="1" lang="en-US" altLang="ja-JP" sz="2000" dirty="0"/>
          </a:p>
          <a:p>
            <a:r>
              <a:rPr kumimoji="1" lang="ja-JP" altLang="en-US" sz="2000" dirty="0" smtClean="0"/>
              <a:t>　　　　　　　　　　　　　　　　　　　　　　　　　　　　　　　　　　　</a:t>
            </a:r>
            <a:r>
              <a:rPr kumimoji="1" lang="ja-JP" altLang="en-US" sz="2000" dirty="0" smtClean="0"/>
              <a:t>   </a:t>
            </a:r>
            <a:r>
              <a:rPr kumimoji="1" lang="ja-JP" altLang="en-US" sz="1400" dirty="0" smtClean="0"/>
              <a:t>答申</a:t>
            </a:r>
            <a:endParaRPr kumimoji="1" lang="en-US" altLang="ja-JP" sz="1400" dirty="0" smtClean="0"/>
          </a:p>
          <a:p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　　　　　　　　　　　　　　　　　　　　　　　　　　　　　　　　　</a:t>
            </a:r>
            <a:endParaRPr kumimoji="1" lang="en-US" altLang="ja-JP" sz="2000" dirty="0" smtClean="0"/>
          </a:p>
          <a:p>
            <a:r>
              <a:rPr kumimoji="1" lang="ja-JP" altLang="en-US" sz="2000" dirty="0"/>
              <a:t>　</a:t>
            </a:r>
            <a:r>
              <a:rPr kumimoji="1" lang="ja-JP" altLang="en-US" sz="2000" dirty="0" smtClean="0"/>
              <a:t>　 　　</a:t>
            </a:r>
            <a:endParaRPr kumimoji="1" lang="en-US" altLang="ja-JP" sz="2000" dirty="0"/>
          </a:p>
        </p:txBody>
      </p:sp>
      <p:sp>
        <p:nvSpPr>
          <p:cNvPr id="4" name="円/楕円 3"/>
          <p:cNvSpPr/>
          <p:nvPr/>
        </p:nvSpPr>
        <p:spPr>
          <a:xfrm>
            <a:off x="1752599" y="3006088"/>
            <a:ext cx="1990726" cy="891541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4895850" y="3006088"/>
            <a:ext cx="1524000" cy="103251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6553199" y="3148663"/>
            <a:ext cx="1524001" cy="606392"/>
          </a:xfrm>
          <a:prstGeom prst="ellipse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4" name="直線コネクタ 43"/>
          <p:cNvCxnSpPr/>
          <p:nvPr/>
        </p:nvCxnSpPr>
        <p:spPr>
          <a:xfrm>
            <a:off x="1143000" y="1676400"/>
            <a:ext cx="3124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1143000" y="1682816"/>
            <a:ext cx="0" cy="349878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線コネクタ 47"/>
          <p:cNvCxnSpPr/>
          <p:nvPr/>
        </p:nvCxnSpPr>
        <p:spPr>
          <a:xfrm>
            <a:off x="1143000" y="5181600"/>
            <a:ext cx="75438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コネクタ 49"/>
          <p:cNvCxnSpPr/>
          <p:nvPr/>
        </p:nvCxnSpPr>
        <p:spPr>
          <a:xfrm flipV="1">
            <a:off x="5257800" y="1676400"/>
            <a:ext cx="3429000" cy="6416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コネクタ 51"/>
          <p:cNvCxnSpPr/>
          <p:nvPr/>
        </p:nvCxnSpPr>
        <p:spPr>
          <a:xfrm>
            <a:off x="8686800" y="1682816"/>
            <a:ext cx="0" cy="349878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下矢印 56"/>
          <p:cNvSpPr/>
          <p:nvPr/>
        </p:nvSpPr>
        <p:spPr>
          <a:xfrm>
            <a:off x="5478980" y="4114800"/>
            <a:ext cx="357739" cy="1600200"/>
          </a:xfrm>
          <a:prstGeom prst="down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右矢印 57"/>
          <p:cNvSpPr/>
          <p:nvPr/>
        </p:nvSpPr>
        <p:spPr>
          <a:xfrm>
            <a:off x="6183830" y="5715000"/>
            <a:ext cx="738739" cy="228600"/>
          </a:xfrm>
          <a:prstGeom prst="right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直線コネクタ 63"/>
          <p:cNvCxnSpPr/>
          <p:nvPr/>
        </p:nvCxnSpPr>
        <p:spPr>
          <a:xfrm>
            <a:off x="1524000" y="22860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直線コネクタ 65"/>
          <p:cNvCxnSpPr/>
          <p:nvPr/>
        </p:nvCxnSpPr>
        <p:spPr>
          <a:xfrm>
            <a:off x="1524000" y="2286000"/>
            <a:ext cx="0" cy="2331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>
            <a:off x="1524000" y="4617719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直線コネクタ 69"/>
          <p:cNvCxnSpPr/>
          <p:nvPr/>
        </p:nvCxnSpPr>
        <p:spPr>
          <a:xfrm>
            <a:off x="7086600" y="22860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>
            <a:off x="8305800" y="2286000"/>
            <a:ext cx="0" cy="2331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タイトル 1"/>
          <p:cNvSpPr txBox="1">
            <a:spLocks/>
          </p:cNvSpPr>
          <p:nvPr/>
        </p:nvSpPr>
        <p:spPr>
          <a:xfrm>
            <a:off x="952500" y="152400"/>
            <a:ext cx="8382000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tx1"/>
                </a:solidFill>
                <a:latin typeface="ＭＳ Ｐゴシック"/>
                <a:ea typeface="+mj-ea"/>
                <a:cs typeface="ＭＳ Ｐゴシック"/>
              </a:defRPr>
            </a:lvl1pPr>
          </a:lstStyle>
          <a:p>
            <a:pPr algn="r"/>
            <a:r>
              <a:rPr kumimoji="1" lang="ja-JP" altLang="en-US" sz="2800" b="1" kern="0" dirty="0" smtClean="0"/>
              <a:t>　　　　　　　　　　　　　　　</a:t>
            </a:r>
            <a:r>
              <a:rPr kumimoji="1" lang="en-US" altLang="ja-JP" sz="2000" b="1" kern="0" dirty="0" smtClean="0"/>
              <a:t>【</a:t>
            </a:r>
            <a:r>
              <a:rPr kumimoji="1" lang="ja-JP" altLang="en-US" sz="2000" b="1" kern="0" dirty="0" smtClean="0"/>
              <a:t>資料５</a:t>
            </a:r>
            <a:r>
              <a:rPr kumimoji="1" lang="en-US" altLang="ja-JP" sz="2000" b="1" kern="0" dirty="0" smtClean="0"/>
              <a:t>】</a:t>
            </a:r>
            <a:endParaRPr kumimoji="1" lang="en-US" altLang="ja-JP" sz="2000" b="1" kern="0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3276600" y="22860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/>
          <p:cNvCxnSpPr/>
          <p:nvPr/>
        </p:nvCxnSpPr>
        <p:spPr>
          <a:xfrm>
            <a:off x="4114800" y="2286000"/>
            <a:ext cx="0" cy="2331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>
            <a:off x="4495800" y="2286000"/>
            <a:ext cx="1219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>
            <a:off x="4495800" y="2286000"/>
            <a:ext cx="0" cy="2331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コネクタ 33"/>
          <p:cNvCxnSpPr/>
          <p:nvPr/>
        </p:nvCxnSpPr>
        <p:spPr>
          <a:xfrm>
            <a:off x="4495800" y="4617719"/>
            <a:ext cx="381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下矢印 46"/>
          <p:cNvSpPr/>
          <p:nvPr/>
        </p:nvSpPr>
        <p:spPr>
          <a:xfrm>
            <a:off x="2819400" y="3931918"/>
            <a:ext cx="357739" cy="902971"/>
          </a:xfrm>
          <a:prstGeom prst="down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上矢印 34"/>
          <p:cNvSpPr/>
          <p:nvPr/>
        </p:nvSpPr>
        <p:spPr>
          <a:xfrm>
            <a:off x="2438400" y="3931918"/>
            <a:ext cx="356400" cy="902971"/>
          </a:xfrm>
          <a:prstGeom prst="upArrow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左矢印 41"/>
          <p:cNvSpPr/>
          <p:nvPr/>
        </p:nvSpPr>
        <p:spPr>
          <a:xfrm>
            <a:off x="6161371" y="5943600"/>
            <a:ext cx="738739" cy="230400"/>
          </a:xfrm>
          <a:prstGeom prst="leftArrow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28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3940</TotalTime>
  <Words>0</Words>
  <Application>Microsoft Office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Theme</vt:lpstr>
      <vt:lpstr>　　　　　　　　　　　専門機関について　　　　　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条例検討会の役割</dc:title>
  <dc:creator>ＩＴ推進課</dc:creator>
  <cp:lastModifiedBy>FINE_User</cp:lastModifiedBy>
  <cp:revision>516</cp:revision>
  <cp:lastPrinted>2016-12-08T07:28:30Z</cp:lastPrinted>
  <dcterms:created xsi:type="dcterms:W3CDTF">2016-08-02T18:43:54Z</dcterms:created>
  <dcterms:modified xsi:type="dcterms:W3CDTF">2016-12-08T07:34:23Z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2013-06-21T00:00:00Z</vt:filetime>
  </property>
  <property fmtid="{D5CDD505-2E9C-101B-9397-08002B2CF9AE}" pid="3" name="Creator">
    <vt:lpwstr>Acrobat PDFMaker 8.1 for PowerPoint</vt:lpwstr>
  </property>
  <property fmtid="{D5CDD505-2E9C-101B-9397-08002B2CF9AE}" pid="4" name="LastSaved">
    <vt:filetime>2016-08-02T00:00:00Z</vt:filetime>
  </property>
</Properties>
</file>