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76767"/>
    <a:srgbClr val="FF6F6F"/>
    <a:srgbClr val="FF6B6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01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356" y="-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4C1C3-FD9F-4DF2-A4C3-0671FCBB1A0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22DE6-EB14-4706-BE2F-69C401A329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157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47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1pPr>
    <a:lvl2pPr marL="610735" algn="l" defTabSz="122147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472" algn="l" defTabSz="122147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209" algn="l" defTabSz="122147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2943" algn="l" defTabSz="122147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3681" algn="l" defTabSz="122147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4417" algn="l" defTabSz="122147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5152" algn="l" defTabSz="122147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5888" algn="l" defTabSz="122147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22DE6-EB14-4706-BE2F-69C401A329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792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587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50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46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98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62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053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23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614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74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50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322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88AB6-AE32-4B12-B7CD-D5BC9552B582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BEEB7-C545-4C21-97C0-447168C265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79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3028950" y="3629026"/>
            <a:ext cx="6629400" cy="27527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5"/>
          </a:p>
        </p:txBody>
      </p:sp>
      <p:grpSp>
        <p:nvGrpSpPr>
          <p:cNvPr id="6" name="グループ化 5"/>
          <p:cNvGrpSpPr/>
          <p:nvPr/>
        </p:nvGrpSpPr>
        <p:grpSpPr>
          <a:xfrm>
            <a:off x="3295130" y="3762660"/>
            <a:ext cx="1980000" cy="1980002"/>
            <a:chOff x="3963000" y="2446143"/>
            <a:chExt cx="1980000" cy="1980002"/>
          </a:xfrm>
        </p:grpSpPr>
        <p:sp>
          <p:nvSpPr>
            <p:cNvPr id="44" name="フリーフォーム 43"/>
            <p:cNvSpPr/>
            <p:nvPr/>
          </p:nvSpPr>
          <p:spPr>
            <a:xfrm>
              <a:off x="3963000" y="2446143"/>
              <a:ext cx="1980000" cy="1440000"/>
            </a:xfrm>
            <a:custGeom>
              <a:avLst/>
              <a:gdLst>
                <a:gd name="connsiteX0" fmla="*/ 990000 w 1980000"/>
                <a:gd name="connsiteY0" fmla="*/ 0 h 1440000"/>
                <a:gd name="connsiteX1" fmla="*/ 1980000 w 1980000"/>
                <a:gd name="connsiteY1" fmla="*/ 990000 h 1440000"/>
                <a:gd name="connsiteX2" fmla="*/ 1902201 w 1980000"/>
                <a:gd name="connsiteY2" fmla="*/ 1375353 h 1440000"/>
                <a:gd name="connsiteX3" fmla="*/ 1867112 w 1980000"/>
                <a:gd name="connsiteY3" fmla="*/ 1440000 h 1440000"/>
                <a:gd name="connsiteX4" fmla="*/ 112889 w 1980000"/>
                <a:gd name="connsiteY4" fmla="*/ 1440000 h 1440000"/>
                <a:gd name="connsiteX5" fmla="*/ 77799 w 1980000"/>
                <a:gd name="connsiteY5" fmla="*/ 1375353 h 1440000"/>
                <a:gd name="connsiteX6" fmla="*/ 0 w 1980000"/>
                <a:gd name="connsiteY6" fmla="*/ 990000 h 1440000"/>
                <a:gd name="connsiteX7" fmla="*/ 990000 w 1980000"/>
                <a:gd name="connsiteY7" fmla="*/ 0 h 144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0000" h="1440000">
                  <a:moveTo>
                    <a:pt x="990000" y="0"/>
                  </a:moveTo>
                  <a:cubicBezTo>
                    <a:pt x="1536762" y="0"/>
                    <a:pt x="1980000" y="443238"/>
                    <a:pt x="1980000" y="990000"/>
                  </a:cubicBezTo>
                  <a:cubicBezTo>
                    <a:pt x="1980000" y="1126691"/>
                    <a:pt x="1952298" y="1256911"/>
                    <a:pt x="1902201" y="1375353"/>
                  </a:cubicBezTo>
                  <a:lnTo>
                    <a:pt x="1867112" y="1440000"/>
                  </a:lnTo>
                  <a:lnTo>
                    <a:pt x="112889" y="1440000"/>
                  </a:lnTo>
                  <a:lnTo>
                    <a:pt x="77799" y="1375353"/>
                  </a:lnTo>
                  <a:cubicBezTo>
                    <a:pt x="27703" y="1256911"/>
                    <a:pt x="0" y="1126691"/>
                    <a:pt x="0" y="990000"/>
                  </a:cubicBezTo>
                  <a:cubicBezTo>
                    <a:pt x="0" y="443238"/>
                    <a:pt x="443238" y="0"/>
                    <a:pt x="990000" y="0"/>
                  </a:cubicBezTo>
                  <a:close/>
                </a:path>
              </a:pathLst>
            </a:custGeom>
            <a:pattFill prst="wdUpDiag">
              <a:fgClr>
                <a:schemeClr val="accent6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5" dirty="0">
                  <a:solidFill>
                    <a:sysClr val="windowText" lastClr="000000"/>
                  </a:solidFill>
                </a:rPr>
                <a:t>広告協賛</a:t>
              </a:r>
              <a:endParaRPr kumimoji="1" lang="en-US" altLang="ja-JP" sz="2405" dirty="0">
                <a:solidFill>
                  <a:sysClr val="windowText" lastClr="000000"/>
                </a:solidFill>
              </a:endParaRPr>
            </a:p>
            <a:p>
              <a:pPr algn="ctr"/>
              <a:r>
                <a:rPr kumimoji="1" lang="ja-JP" altLang="en-US" sz="2405" dirty="0">
                  <a:solidFill>
                    <a:sysClr val="windowText" lastClr="000000"/>
                  </a:solidFill>
                </a:rPr>
                <a:t>デザイン</a:t>
              </a:r>
            </a:p>
          </p:txBody>
        </p:sp>
        <p:grpSp>
          <p:nvGrpSpPr>
            <p:cNvPr id="5" name="グループ化 4"/>
            <p:cNvGrpSpPr/>
            <p:nvPr/>
          </p:nvGrpSpPr>
          <p:grpSpPr>
            <a:xfrm>
              <a:off x="4071942" y="3886145"/>
              <a:ext cx="1762117" cy="540000"/>
              <a:chOff x="4071942" y="3883764"/>
              <a:chExt cx="1762117" cy="540000"/>
            </a:xfrm>
          </p:grpSpPr>
          <p:sp>
            <p:nvSpPr>
              <p:cNvPr id="7" name="フリーフォーム 6"/>
              <p:cNvSpPr/>
              <p:nvPr/>
            </p:nvSpPr>
            <p:spPr>
              <a:xfrm>
                <a:off x="4071942" y="3883764"/>
                <a:ext cx="1762117" cy="540000"/>
              </a:xfrm>
              <a:custGeom>
                <a:avLst/>
                <a:gdLst>
                  <a:gd name="connsiteX0" fmla="*/ 0 w 1762117"/>
                  <a:gd name="connsiteY0" fmla="*/ 0 h 540000"/>
                  <a:gd name="connsiteX1" fmla="*/ 1762117 w 1762117"/>
                  <a:gd name="connsiteY1" fmla="*/ 0 h 540000"/>
                  <a:gd name="connsiteX2" fmla="*/ 1751571 w 1762117"/>
                  <a:gd name="connsiteY2" fmla="*/ 21893 h 540000"/>
                  <a:gd name="connsiteX3" fmla="*/ 881058 w 1762117"/>
                  <a:gd name="connsiteY3" fmla="*/ 540000 h 540000"/>
                  <a:gd name="connsiteX4" fmla="*/ 10546 w 1762117"/>
                  <a:gd name="connsiteY4" fmla="*/ 21893 h 54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62117" h="540000">
                    <a:moveTo>
                      <a:pt x="0" y="0"/>
                    </a:moveTo>
                    <a:lnTo>
                      <a:pt x="1762117" y="0"/>
                    </a:lnTo>
                    <a:lnTo>
                      <a:pt x="1751571" y="21893"/>
                    </a:lnTo>
                    <a:cubicBezTo>
                      <a:pt x="1583925" y="330501"/>
                      <a:pt x="1256957" y="540000"/>
                      <a:pt x="881058" y="540000"/>
                    </a:cubicBezTo>
                    <a:cubicBezTo>
                      <a:pt x="505159" y="540000"/>
                      <a:pt x="178192" y="330501"/>
                      <a:pt x="10546" y="21893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kumimoji="1" lang="ja-JP" altLang="en-US" sz="8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中央区演舞台</a:t>
                </a:r>
                <a:endParaRPr kumimoji="1" lang="en-US" altLang="ja-JP" sz="8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  <a:p>
                <a:pPr algn="ctr"/>
                <a:r>
                  <a:rPr kumimoji="1" lang="ja-JP" altLang="en-US" sz="8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 </a:t>
                </a:r>
                <a:r>
                  <a:rPr kumimoji="1" lang="en-US" altLang="ja-JP" sz="8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in </a:t>
                </a:r>
                <a:r>
                  <a:rPr kumimoji="1" lang="ja-JP" altLang="en-US" sz="8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福岡大名ガーデンシティ</a:t>
                </a:r>
                <a:endParaRPr kumimoji="1" lang="en-US" altLang="ja-JP" sz="8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  <a:p>
                <a:pPr algn="ctr"/>
                <a:r>
                  <a:rPr kumimoji="1" lang="en-US" altLang="ja-JP" sz="7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2026.5.3</a:t>
                </a:r>
                <a:r>
                  <a:rPr kumimoji="1" lang="ja-JP" altLang="en-US" sz="7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～</a:t>
                </a:r>
                <a:r>
                  <a:rPr kumimoji="1" lang="en-US" altLang="ja-JP" sz="7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4</a:t>
                </a:r>
              </a:p>
              <a:p>
                <a:pPr algn="ctr"/>
                <a:endParaRPr kumimoji="1" lang="ja-JP" altLang="en-US" sz="8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  <p:pic>
            <p:nvPicPr>
              <p:cNvPr id="4" name="図 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30" b="98741" l="0" r="100000">
                            <a14:foregroundMark x1="41000" y1="20277" x2="41000" y2="20277"/>
                            <a14:foregroundMark x1="53667" y1="7557" x2="53667" y2="7557"/>
                            <a14:foregroundMark x1="58667" y1="35642" x2="58667" y2="35642"/>
                            <a14:foregroundMark x1="45222" y1="40932" x2="45222" y2="40932"/>
                            <a14:foregroundMark x1="44889" y1="84131" x2="44889" y2="84131"/>
                            <a14:foregroundMark x1="54333" y1="85390" x2="54333" y2="8539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8225" y="4223227"/>
                <a:ext cx="209550" cy="184870"/>
              </a:xfrm>
              <a:prstGeom prst="rect">
                <a:avLst/>
              </a:prstGeom>
            </p:spPr>
          </p:pic>
        </p:grpSp>
      </p:grpSp>
      <p:grpSp>
        <p:nvGrpSpPr>
          <p:cNvPr id="11" name="グループ化 10"/>
          <p:cNvGrpSpPr/>
          <p:nvPr/>
        </p:nvGrpSpPr>
        <p:grpSpPr>
          <a:xfrm>
            <a:off x="5384071" y="3762660"/>
            <a:ext cx="1980000" cy="1980002"/>
            <a:chOff x="3963000" y="2446143"/>
            <a:chExt cx="1980000" cy="1980002"/>
          </a:xfrm>
        </p:grpSpPr>
        <p:sp>
          <p:nvSpPr>
            <p:cNvPr id="12" name="フリーフォーム 11"/>
            <p:cNvSpPr/>
            <p:nvPr/>
          </p:nvSpPr>
          <p:spPr>
            <a:xfrm>
              <a:off x="3963000" y="2446143"/>
              <a:ext cx="1980000" cy="1440000"/>
            </a:xfrm>
            <a:custGeom>
              <a:avLst/>
              <a:gdLst>
                <a:gd name="connsiteX0" fmla="*/ 990000 w 1980000"/>
                <a:gd name="connsiteY0" fmla="*/ 0 h 1440000"/>
                <a:gd name="connsiteX1" fmla="*/ 1980000 w 1980000"/>
                <a:gd name="connsiteY1" fmla="*/ 990000 h 1440000"/>
                <a:gd name="connsiteX2" fmla="*/ 1902201 w 1980000"/>
                <a:gd name="connsiteY2" fmla="*/ 1375353 h 1440000"/>
                <a:gd name="connsiteX3" fmla="*/ 1867112 w 1980000"/>
                <a:gd name="connsiteY3" fmla="*/ 1440000 h 1440000"/>
                <a:gd name="connsiteX4" fmla="*/ 112889 w 1980000"/>
                <a:gd name="connsiteY4" fmla="*/ 1440000 h 1440000"/>
                <a:gd name="connsiteX5" fmla="*/ 77799 w 1980000"/>
                <a:gd name="connsiteY5" fmla="*/ 1375353 h 1440000"/>
                <a:gd name="connsiteX6" fmla="*/ 0 w 1980000"/>
                <a:gd name="connsiteY6" fmla="*/ 990000 h 1440000"/>
                <a:gd name="connsiteX7" fmla="*/ 990000 w 1980000"/>
                <a:gd name="connsiteY7" fmla="*/ 0 h 144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0000" h="1440000">
                  <a:moveTo>
                    <a:pt x="990000" y="0"/>
                  </a:moveTo>
                  <a:cubicBezTo>
                    <a:pt x="1536762" y="0"/>
                    <a:pt x="1980000" y="443238"/>
                    <a:pt x="1980000" y="990000"/>
                  </a:cubicBezTo>
                  <a:cubicBezTo>
                    <a:pt x="1980000" y="1126691"/>
                    <a:pt x="1952298" y="1256911"/>
                    <a:pt x="1902201" y="1375353"/>
                  </a:cubicBezTo>
                  <a:lnTo>
                    <a:pt x="1867112" y="1440000"/>
                  </a:lnTo>
                  <a:lnTo>
                    <a:pt x="112889" y="1440000"/>
                  </a:lnTo>
                  <a:lnTo>
                    <a:pt x="77799" y="1375353"/>
                  </a:lnTo>
                  <a:cubicBezTo>
                    <a:pt x="27703" y="1256911"/>
                    <a:pt x="0" y="1126691"/>
                    <a:pt x="0" y="990000"/>
                  </a:cubicBezTo>
                  <a:cubicBezTo>
                    <a:pt x="0" y="443238"/>
                    <a:pt x="443238" y="0"/>
                    <a:pt x="990000" y="0"/>
                  </a:cubicBezTo>
                  <a:close/>
                </a:path>
              </a:pathLst>
            </a:custGeom>
            <a:pattFill prst="wdUpDiag">
              <a:fgClr>
                <a:schemeClr val="accent6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5" dirty="0">
                  <a:solidFill>
                    <a:sysClr val="windowText" lastClr="000000"/>
                  </a:solidFill>
                </a:rPr>
                <a:t>広告協賛</a:t>
              </a:r>
              <a:endParaRPr kumimoji="1" lang="en-US" altLang="ja-JP" sz="2405" dirty="0">
                <a:solidFill>
                  <a:sysClr val="windowText" lastClr="000000"/>
                </a:solidFill>
              </a:endParaRPr>
            </a:p>
            <a:p>
              <a:pPr algn="ctr"/>
              <a:r>
                <a:rPr kumimoji="1" lang="ja-JP" altLang="en-US" sz="2405" dirty="0">
                  <a:solidFill>
                    <a:sysClr val="windowText" lastClr="000000"/>
                  </a:solidFill>
                </a:rPr>
                <a:t>デザイン</a:t>
              </a:r>
            </a:p>
          </p:txBody>
        </p:sp>
        <p:grpSp>
          <p:nvGrpSpPr>
            <p:cNvPr id="13" name="グループ化 12"/>
            <p:cNvGrpSpPr/>
            <p:nvPr/>
          </p:nvGrpSpPr>
          <p:grpSpPr>
            <a:xfrm>
              <a:off x="4071942" y="3886145"/>
              <a:ext cx="1762117" cy="540000"/>
              <a:chOff x="4071942" y="3883764"/>
              <a:chExt cx="1762117" cy="540000"/>
            </a:xfrm>
          </p:grpSpPr>
          <p:sp>
            <p:nvSpPr>
              <p:cNvPr id="14" name="フリーフォーム 13"/>
              <p:cNvSpPr/>
              <p:nvPr/>
            </p:nvSpPr>
            <p:spPr>
              <a:xfrm>
                <a:off x="4071942" y="3883764"/>
                <a:ext cx="1762117" cy="540000"/>
              </a:xfrm>
              <a:custGeom>
                <a:avLst/>
                <a:gdLst>
                  <a:gd name="connsiteX0" fmla="*/ 0 w 1762117"/>
                  <a:gd name="connsiteY0" fmla="*/ 0 h 540000"/>
                  <a:gd name="connsiteX1" fmla="*/ 1762117 w 1762117"/>
                  <a:gd name="connsiteY1" fmla="*/ 0 h 540000"/>
                  <a:gd name="connsiteX2" fmla="*/ 1751571 w 1762117"/>
                  <a:gd name="connsiteY2" fmla="*/ 21893 h 540000"/>
                  <a:gd name="connsiteX3" fmla="*/ 881058 w 1762117"/>
                  <a:gd name="connsiteY3" fmla="*/ 540000 h 540000"/>
                  <a:gd name="connsiteX4" fmla="*/ 10546 w 1762117"/>
                  <a:gd name="connsiteY4" fmla="*/ 21893 h 54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62117" h="540000">
                    <a:moveTo>
                      <a:pt x="0" y="0"/>
                    </a:moveTo>
                    <a:lnTo>
                      <a:pt x="1762117" y="0"/>
                    </a:lnTo>
                    <a:lnTo>
                      <a:pt x="1751571" y="21893"/>
                    </a:lnTo>
                    <a:cubicBezTo>
                      <a:pt x="1583925" y="330501"/>
                      <a:pt x="1256957" y="540000"/>
                      <a:pt x="881058" y="540000"/>
                    </a:cubicBezTo>
                    <a:cubicBezTo>
                      <a:pt x="505159" y="540000"/>
                      <a:pt x="178192" y="330501"/>
                      <a:pt x="10546" y="2189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kumimoji="1" lang="ja-JP" altLang="en-US" sz="800" dirty="0">
                    <a:solidFill>
                      <a:srgbClr val="FF6B6B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中央区演舞台</a:t>
                </a:r>
                <a:endParaRPr kumimoji="1" lang="en-US" altLang="ja-JP" sz="800" dirty="0">
                  <a:solidFill>
                    <a:srgbClr val="FF6B6B"/>
                  </a:solidFill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  <a:p>
                <a:pPr algn="ctr"/>
                <a:r>
                  <a:rPr kumimoji="1" lang="ja-JP" altLang="en-US" sz="800" dirty="0">
                    <a:solidFill>
                      <a:srgbClr val="FF6B6B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 </a:t>
                </a:r>
                <a:r>
                  <a:rPr kumimoji="1" lang="en-US" altLang="ja-JP" sz="800" dirty="0">
                    <a:solidFill>
                      <a:srgbClr val="FF6B6B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in </a:t>
                </a:r>
                <a:r>
                  <a:rPr kumimoji="1" lang="ja-JP" altLang="en-US" sz="800" dirty="0">
                    <a:solidFill>
                      <a:srgbClr val="FF6B6B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福岡大名ガーデンシティ</a:t>
                </a:r>
                <a:endParaRPr kumimoji="1" lang="en-US" altLang="ja-JP" sz="800" dirty="0">
                  <a:solidFill>
                    <a:srgbClr val="FF6B6B"/>
                  </a:solidFill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  <a:p>
                <a:pPr algn="ctr"/>
                <a:r>
                  <a:rPr kumimoji="1" lang="en-US" altLang="ja-JP" sz="700" dirty="0">
                    <a:solidFill>
                      <a:srgbClr val="FF6B6B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2026.5.3</a:t>
                </a:r>
                <a:r>
                  <a:rPr kumimoji="1" lang="ja-JP" altLang="en-US" sz="700" dirty="0">
                    <a:solidFill>
                      <a:srgbClr val="FF6B6B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～</a:t>
                </a:r>
                <a:r>
                  <a:rPr kumimoji="1" lang="en-US" altLang="ja-JP" sz="700" dirty="0">
                    <a:solidFill>
                      <a:srgbClr val="FF6B6B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4</a:t>
                </a:r>
                <a:endParaRPr kumimoji="1" lang="ja-JP" altLang="en-US" sz="700" dirty="0">
                  <a:solidFill>
                    <a:srgbClr val="FF6B6B"/>
                  </a:solidFill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  <p:pic>
            <p:nvPicPr>
              <p:cNvPr id="15" name="図 14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prstClr val="black"/>
                  <a:srgbClr val="FF0000">
                    <a:tint val="45000"/>
                    <a:satMod val="400000"/>
                  </a:srgb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30" b="98741" l="0" r="100000">
                            <a14:foregroundMark x1="41000" y1="20277" x2="41000" y2="20277"/>
                            <a14:foregroundMark x1="53667" y1="7557" x2="53667" y2="7557"/>
                            <a14:foregroundMark x1="58667" y1="35642" x2="58667" y2="35642"/>
                            <a14:foregroundMark x1="45222" y1="40932" x2="45222" y2="40932"/>
                            <a14:foregroundMark x1="44889" y1="84131" x2="44889" y2="84131"/>
                            <a14:foregroundMark x1="54333" y1="85390" x2="54333" y2="8539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8225" y="4223227"/>
                <a:ext cx="209550" cy="184870"/>
              </a:xfrm>
              <a:prstGeom prst="rect">
                <a:avLst/>
              </a:prstGeom>
            </p:spPr>
          </p:pic>
        </p:grpSp>
      </p:grpSp>
      <p:grpSp>
        <p:nvGrpSpPr>
          <p:cNvPr id="16" name="グループ化 15"/>
          <p:cNvGrpSpPr/>
          <p:nvPr/>
        </p:nvGrpSpPr>
        <p:grpSpPr>
          <a:xfrm>
            <a:off x="7473012" y="3762660"/>
            <a:ext cx="1980000" cy="1980002"/>
            <a:chOff x="3963000" y="2446143"/>
            <a:chExt cx="1980000" cy="1980002"/>
          </a:xfrm>
        </p:grpSpPr>
        <p:sp>
          <p:nvSpPr>
            <p:cNvPr id="17" name="フリーフォーム 16"/>
            <p:cNvSpPr/>
            <p:nvPr/>
          </p:nvSpPr>
          <p:spPr>
            <a:xfrm>
              <a:off x="3963000" y="2446143"/>
              <a:ext cx="1980000" cy="1440000"/>
            </a:xfrm>
            <a:custGeom>
              <a:avLst/>
              <a:gdLst>
                <a:gd name="connsiteX0" fmla="*/ 990000 w 1980000"/>
                <a:gd name="connsiteY0" fmla="*/ 0 h 1440000"/>
                <a:gd name="connsiteX1" fmla="*/ 1980000 w 1980000"/>
                <a:gd name="connsiteY1" fmla="*/ 990000 h 1440000"/>
                <a:gd name="connsiteX2" fmla="*/ 1902201 w 1980000"/>
                <a:gd name="connsiteY2" fmla="*/ 1375353 h 1440000"/>
                <a:gd name="connsiteX3" fmla="*/ 1867112 w 1980000"/>
                <a:gd name="connsiteY3" fmla="*/ 1440000 h 1440000"/>
                <a:gd name="connsiteX4" fmla="*/ 112889 w 1980000"/>
                <a:gd name="connsiteY4" fmla="*/ 1440000 h 1440000"/>
                <a:gd name="connsiteX5" fmla="*/ 77799 w 1980000"/>
                <a:gd name="connsiteY5" fmla="*/ 1375353 h 1440000"/>
                <a:gd name="connsiteX6" fmla="*/ 0 w 1980000"/>
                <a:gd name="connsiteY6" fmla="*/ 990000 h 1440000"/>
                <a:gd name="connsiteX7" fmla="*/ 990000 w 1980000"/>
                <a:gd name="connsiteY7" fmla="*/ 0 h 144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0000" h="1440000">
                  <a:moveTo>
                    <a:pt x="990000" y="0"/>
                  </a:moveTo>
                  <a:cubicBezTo>
                    <a:pt x="1536762" y="0"/>
                    <a:pt x="1980000" y="443238"/>
                    <a:pt x="1980000" y="990000"/>
                  </a:cubicBezTo>
                  <a:cubicBezTo>
                    <a:pt x="1980000" y="1126691"/>
                    <a:pt x="1952298" y="1256911"/>
                    <a:pt x="1902201" y="1375353"/>
                  </a:cubicBezTo>
                  <a:lnTo>
                    <a:pt x="1867112" y="1440000"/>
                  </a:lnTo>
                  <a:lnTo>
                    <a:pt x="112889" y="1440000"/>
                  </a:lnTo>
                  <a:lnTo>
                    <a:pt x="77799" y="1375353"/>
                  </a:lnTo>
                  <a:cubicBezTo>
                    <a:pt x="27703" y="1256911"/>
                    <a:pt x="0" y="1126691"/>
                    <a:pt x="0" y="990000"/>
                  </a:cubicBezTo>
                  <a:cubicBezTo>
                    <a:pt x="0" y="443238"/>
                    <a:pt x="443238" y="0"/>
                    <a:pt x="990000" y="0"/>
                  </a:cubicBezTo>
                  <a:close/>
                </a:path>
              </a:pathLst>
            </a:custGeom>
            <a:pattFill prst="wdUpDiag">
              <a:fgClr>
                <a:schemeClr val="accent6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5" dirty="0">
                  <a:solidFill>
                    <a:sysClr val="windowText" lastClr="000000"/>
                  </a:solidFill>
                </a:rPr>
                <a:t>広告協賛</a:t>
              </a:r>
              <a:endParaRPr kumimoji="1" lang="en-US" altLang="ja-JP" sz="2405" dirty="0">
                <a:solidFill>
                  <a:sysClr val="windowText" lastClr="000000"/>
                </a:solidFill>
              </a:endParaRPr>
            </a:p>
            <a:p>
              <a:pPr algn="ctr"/>
              <a:r>
                <a:rPr kumimoji="1" lang="ja-JP" altLang="en-US" sz="2405" dirty="0">
                  <a:solidFill>
                    <a:sysClr val="windowText" lastClr="000000"/>
                  </a:solidFill>
                </a:rPr>
                <a:t>デザイン</a:t>
              </a:r>
            </a:p>
          </p:txBody>
        </p:sp>
        <p:grpSp>
          <p:nvGrpSpPr>
            <p:cNvPr id="18" name="グループ化 17"/>
            <p:cNvGrpSpPr/>
            <p:nvPr/>
          </p:nvGrpSpPr>
          <p:grpSpPr>
            <a:xfrm>
              <a:off x="4071942" y="3886145"/>
              <a:ext cx="1762117" cy="540000"/>
              <a:chOff x="4071942" y="3883764"/>
              <a:chExt cx="1762117" cy="540000"/>
            </a:xfrm>
          </p:grpSpPr>
          <p:sp>
            <p:nvSpPr>
              <p:cNvPr id="19" name="フリーフォーム 18"/>
              <p:cNvSpPr/>
              <p:nvPr/>
            </p:nvSpPr>
            <p:spPr>
              <a:xfrm>
                <a:off x="4071942" y="3883764"/>
                <a:ext cx="1762117" cy="540000"/>
              </a:xfrm>
              <a:custGeom>
                <a:avLst/>
                <a:gdLst>
                  <a:gd name="connsiteX0" fmla="*/ 0 w 1762117"/>
                  <a:gd name="connsiteY0" fmla="*/ 0 h 540000"/>
                  <a:gd name="connsiteX1" fmla="*/ 1762117 w 1762117"/>
                  <a:gd name="connsiteY1" fmla="*/ 0 h 540000"/>
                  <a:gd name="connsiteX2" fmla="*/ 1751571 w 1762117"/>
                  <a:gd name="connsiteY2" fmla="*/ 21893 h 540000"/>
                  <a:gd name="connsiteX3" fmla="*/ 881058 w 1762117"/>
                  <a:gd name="connsiteY3" fmla="*/ 540000 h 540000"/>
                  <a:gd name="connsiteX4" fmla="*/ 10546 w 1762117"/>
                  <a:gd name="connsiteY4" fmla="*/ 21893 h 54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62117" h="540000">
                    <a:moveTo>
                      <a:pt x="0" y="0"/>
                    </a:moveTo>
                    <a:lnTo>
                      <a:pt x="1762117" y="0"/>
                    </a:lnTo>
                    <a:lnTo>
                      <a:pt x="1751571" y="21893"/>
                    </a:lnTo>
                    <a:cubicBezTo>
                      <a:pt x="1583925" y="330501"/>
                      <a:pt x="1256957" y="540000"/>
                      <a:pt x="881058" y="540000"/>
                    </a:cubicBezTo>
                    <a:cubicBezTo>
                      <a:pt x="505159" y="540000"/>
                      <a:pt x="178192" y="330501"/>
                      <a:pt x="10546" y="2189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中央区演舞台</a:t>
                </a:r>
                <a:endParaRPr kumimoji="1" lang="en-US" altLang="ja-JP" sz="800" dirty="0">
                  <a:solidFill>
                    <a:schemeClr val="tx1"/>
                  </a:solidFill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 </a:t>
                </a:r>
                <a:r>
                  <a:rPr kumimoji="1" lang="en-US" altLang="ja-JP" sz="800" dirty="0">
                    <a:solidFill>
                      <a:schemeClr val="tx1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in </a:t>
                </a:r>
                <a:r>
                  <a:rPr kumimoji="1" lang="ja-JP" altLang="en-US" sz="800" dirty="0">
                    <a:solidFill>
                      <a:schemeClr val="tx1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福岡大名ガーデンシティ</a:t>
                </a:r>
                <a:endParaRPr kumimoji="1" lang="en-US" altLang="ja-JP" sz="800" dirty="0">
                  <a:solidFill>
                    <a:schemeClr val="tx1"/>
                  </a:solidFill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  <a:p>
                <a:pPr algn="ctr"/>
                <a:r>
                  <a:rPr kumimoji="1" lang="en-US" altLang="ja-JP" sz="700" dirty="0">
                    <a:solidFill>
                      <a:schemeClr val="tx1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2026.5.3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～</a:t>
                </a:r>
                <a:r>
                  <a:rPr kumimoji="1" lang="en-US" altLang="ja-JP" sz="700" dirty="0">
                    <a:solidFill>
                      <a:schemeClr val="tx1"/>
                    </a:solidFill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4</a:t>
                </a:r>
                <a:endParaRPr kumimoji="1" lang="ja-JP" altLang="en-US" sz="800" dirty="0">
                  <a:solidFill>
                    <a:schemeClr val="tx1"/>
                  </a:solidFill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  <p:pic>
            <p:nvPicPr>
              <p:cNvPr id="20" name="図 19"/>
              <p:cNvPicPr>
                <a:picLocks noChangeAspect="1"/>
              </p:cNvPicPr>
              <p:nvPr/>
            </p:nvPicPr>
            <p:blipFill>
              <a:blip r:embed="rId5" cstate="print">
                <a:biLevel thresh="75000"/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30" b="98741" l="0" r="100000">
                            <a14:foregroundMark x1="41000" y1="20277" x2="41000" y2="20277"/>
                            <a14:foregroundMark x1="53667" y1="7557" x2="53667" y2="7557"/>
                            <a14:foregroundMark x1="58667" y1="35642" x2="58667" y2="35642"/>
                            <a14:foregroundMark x1="45222" y1="40932" x2="45222" y2="40932"/>
                            <a14:foregroundMark x1="44889" y1="84131" x2="44889" y2="84131"/>
                            <a14:foregroundMark x1="54333" y1="85390" x2="54333" y2="85390"/>
                          </a14:backgroundRemoval>
                        </a14:imgEffect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8225" y="4223227"/>
                <a:ext cx="209550" cy="184870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8" name="正方形/長方形 7"/>
          <p:cNvSpPr/>
          <p:nvPr/>
        </p:nvSpPr>
        <p:spPr>
          <a:xfrm>
            <a:off x="4180356" y="1799303"/>
            <a:ext cx="3773250" cy="15522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5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しゃもじ</a:t>
            </a:r>
            <a:endParaRPr kumimoji="1" lang="en-US" altLang="ja-JP" sz="2405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sz="2405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直径</a:t>
            </a:r>
            <a:r>
              <a:rPr kumimoji="1" lang="en-US" altLang="ja-JP" sz="2405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55mm</a:t>
            </a:r>
          </a:p>
          <a:p>
            <a:pPr algn="ctr"/>
            <a:r>
              <a:rPr kumimoji="1" lang="ja-JP" altLang="en-US" sz="2405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（広告部分高さ</a:t>
            </a:r>
            <a:r>
              <a:rPr kumimoji="1" lang="en-US" altLang="ja-JP" sz="2405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40mm</a:t>
            </a:r>
          </a:p>
          <a:p>
            <a:pPr algn="ctr"/>
            <a:r>
              <a:rPr kumimoji="1" lang="ja-JP" altLang="en-US" sz="2405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演舞台表示</a:t>
            </a:r>
            <a:r>
              <a:rPr kumimoji="1" lang="en-US" altLang="ja-JP" sz="2405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15mm</a:t>
            </a:r>
            <a:r>
              <a:rPr kumimoji="1" lang="ja-JP" altLang="en-US" sz="2405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）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3472566" y="5856383"/>
            <a:ext cx="1625128" cy="390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デザイン１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5588238" y="5856383"/>
            <a:ext cx="1625128" cy="390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デザイン２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7650448" y="5856383"/>
            <a:ext cx="1625128" cy="390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デザイン３</a:t>
            </a:r>
          </a:p>
        </p:txBody>
      </p:sp>
      <p:cxnSp>
        <p:nvCxnSpPr>
          <p:cNvPr id="22" name="直線コネクタ 21"/>
          <p:cNvCxnSpPr>
            <a:stCxn id="12" idx="4"/>
            <a:endCxn id="14" idx="1"/>
          </p:cNvCxnSpPr>
          <p:nvPr/>
        </p:nvCxnSpPr>
        <p:spPr>
          <a:xfrm>
            <a:off x="5496960" y="5202660"/>
            <a:ext cx="1758170" cy="2"/>
          </a:xfrm>
          <a:prstGeom prst="line">
            <a:avLst/>
          </a:prstGeom>
          <a:ln w="12700">
            <a:solidFill>
              <a:srgbClr val="FF6F6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7585901" y="5202660"/>
            <a:ext cx="1758170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461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802</TotalTime>
  <Words>63</Words>
  <Application>Microsoft Office PowerPoint</Application>
  <PresentationFormat>A3 297x420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HG行書体</vt:lpstr>
      <vt:lpstr>UD デジタル 教科書体 NP-R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振興係　宮本</dc:creator>
  <cp:lastModifiedBy>内藤　愛</cp:lastModifiedBy>
  <cp:revision>29</cp:revision>
  <dcterms:created xsi:type="dcterms:W3CDTF">2024-11-26T01:24:50Z</dcterms:created>
  <dcterms:modified xsi:type="dcterms:W3CDTF">2025-12-11T11:06:56Z</dcterms:modified>
</cp:coreProperties>
</file>