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76" r:id="rId2"/>
  </p:sldIdLst>
  <p:sldSz cx="17145000" cy="30480000"/>
  <p:notesSz cx="6858000" cy="9144000"/>
  <p:embeddedFontLst>
    <p:embeddedFont>
      <p:font typeface="UD デジタル 教科書体 NK-B" panose="02020700000000000000" pitchFamily="18" charset="-128"/>
      <p:bold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5519" autoAdjust="0"/>
  </p:normalViewPr>
  <p:slideViewPr>
    <p:cSldViewPr>
      <p:cViewPr varScale="1">
        <p:scale>
          <a:sx n="24" d="100"/>
          <a:sy n="24" d="100"/>
        </p:scale>
        <p:origin x="279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969B487-F461-0119-1B6B-F9CBF10A015D}"/>
              </a:ext>
            </a:extLst>
          </p:cNvPr>
          <p:cNvSpPr/>
          <p:nvPr/>
        </p:nvSpPr>
        <p:spPr>
          <a:xfrm>
            <a:off x="0" y="28041600"/>
            <a:ext cx="13449300" cy="2438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B5FF30BB-6BBE-1E78-A487-CA12902F70F0}"/>
              </a:ext>
            </a:extLst>
          </p:cNvPr>
          <p:cNvSpPr/>
          <p:nvPr/>
        </p:nvSpPr>
        <p:spPr>
          <a:xfrm>
            <a:off x="13429800" y="0"/>
            <a:ext cx="3715200" cy="30480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B97E9E3-E2D6-664B-0597-7E8E0F2C7186}"/>
              </a:ext>
            </a:extLst>
          </p:cNvPr>
          <p:cNvSpPr txBox="1"/>
          <p:nvPr/>
        </p:nvSpPr>
        <p:spPr>
          <a:xfrm>
            <a:off x="4229100" y="28194000"/>
            <a:ext cx="1463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①横</a:t>
            </a:r>
            <a:r>
              <a:rPr kumimoji="1" lang="en-US" altLang="ja-JP" sz="4800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1080×</a:t>
            </a:r>
            <a:r>
              <a:rPr kumimoji="1" lang="ja-JP" altLang="en-US" sz="4800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縦</a:t>
            </a:r>
            <a:r>
              <a:rPr kumimoji="1" lang="en-US" altLang="ja-JP" sz="4800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1920px</a:t>
            </a:r>
            <a:endParaRPr kumimoji="1" lang="ja-JP" altLang="en-US" sz="4800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E6A8A54A-1A2E-C2C3-853D-6150FBB18CEF}"/>
              </a:ext>
            </a:extLst>
          </p:cNvPr>
          <p:cNvCxnSpPr/>
          <p:nvPr/>
        </p:nvCxnSpPr>
        <p:spPr>
          <a:xfrm>
            <a:off x="0" y="29184600"/>
            <a:ext cx="17145000" cy="0"/>
          </a:xfrm>
          <a:prstGeom prst="straightConnector1">
            <a:avLst/>
          </a:prstGeom>
          <a:ln w="298450"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7FEAA37E-F0CE-1B87-5156-09C4B332605E}"/>
              </a:ext>
            </a:extLst>
          </p:cNvPr>
          <p:cNvCxnSpPr/>
          <p:nvPr/>
        </p:nvCxnSpPr>
        <p:spPr>
          <a:xfrm>
            <a:off x="15354300" y="0"/>
            <a:ext cx="228600" cy="30480000"/>
          </a:xfrm>
          <a:prstGeom prst="straightConnector1">
            <a:avLst/>
          </a:prstGeom>
          <a:ln w="298450"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23B5237-864D-4CF0-5960-3CEA8CDDCACD}"/>
              </a:ext>
            </a:extLst>
          </p:cNvPr>
          <p:cNvSpPr txBox="1"/>
          <p:nvPr/>
        </p:nvSpPr>
        <p:spPr>
          <a:xfrm>
            <a:off x="17835666" y="1009611"/>
            <a:ext cx="25679400" cy="2225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■入稿仕様</a:t>
            </a:r>
            <a:endParaRPr kumimoji="1" lang="en-US" altLang="ja-JP" sz="72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・最大解像度　横</a:t>
            </a:r>
            <a:r>
              <a:rPr kumimoji="1" lang="en-US" altLang="ja-JP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1080×</a:t>
            </a:r>
            <a:r>
              <a:rPr kumimoji="1" lang="ja-JP" altLang="en-US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縦</a:t>
            </a:r>
            <a:r>
              <a:rPr kumimoji="1" lang="en-US" altLang="ja-JP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1920px</a:t>
            </a:r>
          </a:p>
          <a:p>
            <a:r>
              <a:rPr kumimoji="1" lang="ja-JP" altLang="en-US" sz="72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・映像が映る領域</a:t>
            </a:r>
            <a:r>
              <a:rPr kumimoji="1" lang="en-US" altLang="ja-JP" sz="72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/ </a:t>
            </a:r>
            <a:r>
              <a:rPr kumimoji="1" lang="ja-JP" altLang="en-US" sz="72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左上（</a:t>
            </a:r>
            <a:r>
              <a:rPr kumimoji="1" lang="en-US" altLang="ja-JP" sz="72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0:0</a:t>
            </a:r>
            <a:r>
              <a:rPr kumimoji="1" lang="ja-JP" altLang="en-US" sz="72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）を起点とし横</a:t>
            </a:r>
            <a:r>
              <a:rPr kumimoji="1" lang="en-US" altLang="ja-JP" sz="72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840×</a:t>
            </a:r>
            <a:r>
              <a:rPr kumimoji="1" lang="ja-JP" altLang="en-US" sz="72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縦</a:t>
            </a:r>
            <a:r>
              <a:rPr kumimoji="1" lang="en-US" altLang="ja-JP" sz="72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1755px</a:t>
            </a:r>
          </a:p>
          <a:p>
            <a:r>
              <a:rPr kumimoji="1" lang="ja-JP" altLang="en-US" sz="7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kumimoji="1" lang="en-US" altLang="ja-JP" sz="7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※</a:t>
            </a:r>
            <a:r>
              <a:rPr kumimoji="1" lang="ja-JP" altLang="en-US" sz="7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左図のように左上を起点に</a:t>
            </a:r>
            <a:r>
              <a:rPr kumimoji="1" lang="en-US" altLang="ja-JP" sz="7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LED</a:t>
            </a:r>
            <a:r>
              <a:rPr kumimoji="1" lang="ja-JP" altLang="en-US" sz="7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へ表示されます。</a:t>
            </a:r>
            <a:endParaRPr kumimoji="1" lang="en-US" altLang="ja-JP" sz="72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7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非表示エリアも含んだ全体解像度で入稿してください。</a:t>
            </a:r>
          </a:p>
          <a:p>
            <a:endParaRPr kumimoji="1" lang="ja-JP" altLang="en-US" sz="72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kumimoji="1" lang="en-US" altLang="ja-JP" sz="72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＜静止画＞</a:t>
            </a:r>
            <a:endParaRPr kumimoji="1" lang="en-US" altLang="ja-JP" sz="72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72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・</a:t>
            </a:r>
            <a:r>
              <a:rPr kumimoji="1" lang="ja-JP" altLang="en-US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拡張子　</a:t>
            </a:r>
            <a:r>
              <a:rPr kumimoji="1" lang="en-US" altLang="ja-JP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.jpg / .</a:t>
            </a:r>
            <a:r>
              <a:rPr kumimoji="1" lang="en-US" altLang="ja-JP" sz="7200" dirty="0" err="1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png</a:t>
            </a:r>
            <a:endParaRPr kumimoji="1" lang="en-US" altLang="ja-JP" sz="72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7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・再生分数　</a:t>
            </a:r>
            <a:r>
              <a:rPr kumimoji="1" lang="en-US" altLang="ja-JP" sz="7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10</a:t>
            </a:r>
            <a:r>
              <a:rPr kumimoji="1" lang="ja-JP" altLang="en-US" sz="7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分</a:t>
            </a:r>
            <a:r>
              <a:rPr kumimoji="1" lang="en-US" altLang="ja-JP" sz="7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/1</a:t>
            </a:r>
            <a:r>
              <a:rPr kumimoji="1" lang="ja-JP" altLang="en-US" sz="7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枠</a:t>
            </a:r>
            <a:endParaRPr kumimoji="1" lang="en-US" altLang="ja-JP" sz="72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・再生秒数　①</a:t>
            </a:r>
            <a:r>
              <a:rPr kumimoji="1" lang="en-US" altLang="ja-JP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15</a:t>
            </a:r>
            <a:r>
              <a:rPr kumimoji="1" lang="ja-JP" altLang="en-US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秒</a:t>
            </a:r>
            <a:r>
              <a:rPr kumimoji="1" lang="en-US" altLang="ja-JP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×40</a:t>
            </a:r>
            <a:r>
              <a:rPr kumimoji="1" lang="ja-JP" altLang="en-US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回　</a:t>
            </a:r>
            <a:r>
              <a:rPr kumimoji="1" lang="en-US" altLang="ja-JP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or</a:t>
            </a:r>
            <a:r>
              <a:rPr kumimoji="1" lang="ja-JP" altLang="en-US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②</a:t>
            </a:r>
            <a:r>
              <a:rPr kumimoji="1" lang="en-US" altLang="ja-JP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30</a:t>
            </a:r>
            <a:r>
              <a:rPr kumimoji="1" lang="ja-JP" altLang="en-US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秒</a:t>
            </a:r>
            <a:r>
              <a:rPr kumimoji="1" lang="en-US" altLang="ja-JP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×20</a:t>
            </a:r>
            <a:r>
              <a:rPr kumimoji="1" lang="ja-JP" altLang="en-US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回</a:t>
            </a:r>
            <a:endParaRPr kumimoji="1" lang="en-US" altLang="ja-JP" sz="72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　　　　　→どちらかをご選択ください。</a:t>
            </a:r>
            <a:endParaRPr kumimoji="1" lang="en-US" altLang="ja-JP" sz="72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7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　　　　　　</a:t>
            </a:r>
            <a:endParaRPr kumimoji="1" lang="en-US" altLang="ja-JP" sz="72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7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＜動画＞</a:t>
            </a:r>
            <a:endParaRPr kumimoji="1" lang="en-US" altLang="ja-JP" sz="72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7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kumimoji="1" lang="ja-JP" altLang="en-US" sz="72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・</a:t>
            </a:r>
            <a:r>
              <a:rPr kumimoji="1" lang="ja-JP" altLang="en-US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拡張子　</a:t>
            </a:r>
            <a:r>
              <a:rPr kumimoji="1" lang="en-US" altLang="ja-JP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.mp4</a:t>
            </a:r>
            <a:r>
              <a:rPr kumimoji="1" lang="ja-JP" altLang="en-US" sz="720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（推奨）</a:t>
            </a:r>
            <a:r>
              <a:rPr kumimoji="1" lang="en-US" altLang="ja-JP" sz="720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kumimoji="1" lang="en-US" altLang="ja-JP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/ .</a:t>
            </a:r>
            <a:r>
              <a:rPr kumimoji="1" lang="en-US" altLang="ja-JP" sz="7200" dirty="0" err="1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wmv</a:t>
            </a:r>
            <a:endParaRPr kumimoji="1" lang="en-US" altLang="ja-JP" sz="72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・再生分数　</a:t>
            </a:r>
            <a:r>
              <a:rPr kumimoji="1" lang="en-US" altLang="ja-JP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30</a:t>
            </a:r>
            <a:r>
              <a:rPr kumimoji="1" lang="ja-JP" altLang="en-US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分</a:t>
            </a:r>
            <a:r>
              <a:rPr kumimoji="1" lang="en-US" altLang="ja-JP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/1</a:t>
            </a:r>
            <a:r>
              <a:rPr kumimoji="1" lang="ja-JP" altLang="en-US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枠</a:t>
            </a:r>
            <a:endParaRPr kumimoji="1" lang="en-US" altLang="ja-JP" sz="72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・再生秒数　</a:t>
            </a:r>
            <a:r>
              <a:rPr kumimoji="1" lang="en-US" altLang="ja-JP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30</a:t>
            </a:r>
            <a:r>
              <a:rPr kumimoji="1" lang="ja-JP" altLang="en-US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秒</a:t>
            </a:r>
            <a:r>
              <a:rPr kumimoji="1" lang="en-US" altLang="ja-JP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×60</a:t>
            </a:r>
            <a:r>
              <a:rPr kumimoji="1" lang="ja-JP" altLang="en-US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回</a:t>
            </a:r>
            <a:endParaRPr kumimoji="1" lang="en-US" altLang="ja-JP" sz="72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72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endParaRPr kumimoji="1" lang="en-US" altLang="ja-JP" sz="72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kumimoji="1" lang="en-US" altLang="ja-JP" sz="72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kumimoji="1" lang="en-US" altLang="ja-JP" sz="72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" name="吹き出し: 角を丸めた四角形 1">
            <a:extLst>
              <a:ext uri="{FF2B5EF4-FFF2-40B4-BE49-F238E27FC236}">
                <a16:creationId xmlns:a16="http://schemas.microsoft.com/office/drawing/2014/main" id="{C1321DDA-F54D-F8DA-12DC-714A9192F342}"/>
              </a:ext>
            </a:extLst>
          </p:cNvPr>
          <p:cNvSpPr/>
          <p:nvPr/>
        </p:nvSpPr>
        <p:spPr>
          <a:xfrm>
            <a:off x="18902466" y="22021800"/>
            <a:ext cx="23545800" cy="8458200"/>
          </a:xfrm>
          <a:prstGeom prst="wedgeRoundRectCallout">
            <a:avLst>
              <a:gd name="adj1" fmla="val -55070"/>
              <a:gd name="adj2" fmla="val -22000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kumimoji="1" lang="ja-JP" altLang="en-US" sz="6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①黄色部分に広告が入るため、該当ピクセル数に合わせて</a:t>
            </a:r>
            <a:endParaRPr kumimoji="1" lang="en-US" altLang="ja-JP" sz="66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6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  </a:t>
            </a:r>
            <a:r>
              <a:rPr kumimoji="1" lang="ja-JP" altLang="en-US" sz="6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広告を作成してください。</a:t>
            </a:r>
            <a:endParaRPr kumimoji="1" lang="en-US" altLang="ja-JP" sz="66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6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②作成後は、黄色部分の図形を外し、作成した広告物を代わり</a:t>
            </a:r>
            <a:endParaRPr kumimoji="1" lang="en-US" altLang="ja-JP" sz="66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6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に貼りつけてください。</a:t>
            </a:r>
            <a:endParaRPr kumimoji="1" lang="en-US" altLang="ja-JP" sz="66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6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③パワーポイントのファイル形式のまま提出すれば完了です。</a:t>
            </a:r>
            <a:endParaRPr kumimoji="1" lang="en-US" altLang="ja-JP" sz="66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12" name="図 11" descr="テキスト, 手紙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A62480A-8343-ABAA-1033-2332470595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421621" cy="2804160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D2F7D0D-AB30-29E4-3F20-3E8CBE7D53E6}"/>
              </a:ext>
            </a:extLst>
          </p:cNvPr>
          <p:cNvSpPr/>
          <p:nvPr/>
        </p:nvSpPr>
        <p:spPr>
          <a:xfrm>
            <a:off x="-18030410" y="1012924"/>
            <a:ext cx="17477960" cy="250474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■放送基準</a:t>
            </a:r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以下に該当する広告は放映できません。</a:t>
            </a:r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（ア）法令、条例、各種業界の自主規制、ガイドライン、その他これらに</a:t>
            </a:r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準ずるものに違反し、または違反するおそれのあるもの</a:t>
            </a:r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（イ）公序良俗に反するおそれのあるもの</a:t>
            </a:r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（ウ）虚偽の内容を含むもの、暴力的な内容を含むもの、差別的な内容</a:t>
            </a:r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を含むもの、視聴者に誤認を与えるもの、視聴者に不快の念を生</a:t>
            </a:r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じさせるもの、その他消費者に悪影響を与えるおそれのあるもの</a:t>
            </a:r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（エ）政治・宗教色の強いもの</a:t>
            </a:r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（オ）特定の個人、団体、企業またはその商品もしくはサービス等を誹謗　　　　</a:t>
            </a:r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中傷し、またはその信用を害するおそれのあるもの</a:t>
            </a:r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（カ）第三者の権利または正当な利益を侵害し、または侵害するおそれ</a:t>
            </a:r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のあるもの</a:t>
            </a:r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（キ）素材が不完全なもの</a:t>
            </a:r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（ク）広告主またはその役員が、暴力団、暴力団関係企業、総会屋もしく</a:t>
            </a:r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はこれらに準ずる者またはその構成員であるもの</a:t>
            </a:r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（ケ）その他、媒体の管理者が不適切と認めるもの</a:t>
            </a:r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■放映キャンセルについて</a:t>
            </a:r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一度受注した案件についてはキャンセルできません。</a:t>
            </a:r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■注意事項</a:t>
            </a:r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以下の内容にあらかじめご了承ください。</a:t>
            </a:r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①天候・災害に関する理由により、イベント自体が中止となった場合、</a:t>
            </a:r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広告放映が実施されないことがあります。その際の放映未実施分に　　　</a:t>
            </a:r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対する補填・代替放映はありません。</a:t>
            </a:r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②強風・豪雨・落雷など、機材の保護が必要と判断された場合、予告</a:t>
            </a:r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なく放映を停止することがあります。安全面優先のための措置であ</a:t>
            </a:r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り、放映中止による損害補償は行いません。</a:t>
            </a:r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③イベント運営上の理由により、放映スケジュールが変更となる場合が　　</a:t>
            </a:r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あります。</a:t>
            </a:r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④設備の故障・通信障害などにより、予定された内容が放映されない　　</a:t>
            </a:r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場合があります。</a:t>
            </a:r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l"/>
            <a:r>
              <a:rPr kumimoji="1" lang="ja-JP" altLang="en-US" sz="4400" dirty="0">
                <a:solidFill>
                  <a:sysClr val="windowText" lastClr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⑤</a:t>
            </a:r>
            <a:r>
              <a:rPr lang="ja-JP" altLang="en-US" sz="4400" b="0" i="0" u="none" strike="noStrike" baseline="0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放映用素材に関する各種権利関係については、広告主様側にて</a:t>
            </a:r>
            <a:endParaRPr lang="en-US" altLang="ja-JP" sz="4400" b="0" i="0" u="none" strike="noStrike" baseline="0" dirty="0">
              <a:solidFill>
                <a:srgbClr val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l"/>
            <a:r>
              <a:rPr lang="ja-JP" altLang="en-US" sz="4400" b="0" i="0" u="none" strike="noStrike" baseline="0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      許諾処理が行われているものとし、</a:t>
            </a:r>
            <a:r>
              <a:rPr lang="ja-JP" altLang="en-US" sz="4400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主催者側</a:t>
            </a:r>
            <a:r>
              <a:rPr lang="ja-JP" altLang="en-US" sz="4400" b="0" i="0" u="none" strike="noStrike" baseline="0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は一切責任を負い</a:t>
            </a:r>
            <a:endParaRPr lang="en-US" altLang="ja-JP" sz="4400" b="0" i="0" u="none" strike="noStrike" baseline="0" dirty="0">
              <a:solidFill>
                <a:srgbClr val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l"/>
            <a:r>
              <a:rPr lang="ja-JP" altLang="en-US" sz="4400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</a:t>
            </a:r>
            <a:r>
              <a:rPr lang="ja-JP" altLang="en-US" sz="4400" b="0" i="0" u="none" strike="noStrike" baseline="0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ません。</a:t>
            </a:r>
            <a:endParaRPr kumimoji="1" lang="en-US" altLang="ja-JP" sz="44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3075" name="Check Box 1" hidden="1">
            <a:extLst>
              <a:ext uri="{FF2B5EF4-FFF2-40B4-BE49-F238E27FC236}">
                <a16:creationId xmlns:a16="http://schemas.microsoft.com/office/drawing/2014/main" id="{F157B387-5BC6-2654-2CB7-12B60ECC7A87}"/>
              </a:ext>
            </a:extLst>
          </p:cNvPr>
          <p:cNvPicPr>
            <a:picLocks noChangeArrowheads="1" noChangeShapeType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0"/>
            <a:ext cx="2952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>
            <a:extLst>
              <a:ext uri="{FF2B5EF4-FFF2-40B4-BE49-F238E27FC236}">
                <a16:creationId xmlns:a16="http://schemas.microsoft.com/office/drawing/2014/main" id="{B1C1AD57-BE8C-30A0-E88C-35E3D313A1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76225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hidden="1">
            <a:extLst>
              <a:ext uri="{FF2B5EF4-FFF2-40B4-BE49-F238E27FC236}">
                <a16:creationId xmlns:a16="http://schemas.microsoft.com/office/drawing/2014/main" id="{F7696AEC-D838-E3D4-65B8-F80F344FFD1C}"/>
              </a:ext>
            </a:extLst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0"/>
            <a:ext cx="295275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>
            <a:extLst>
              <a:ext uri="{FF2B5EF4-FFF2-40B4-BE49-F238E27FC236}">
                <a16:creationId xmlns:a16="http://schemas.microsoft.com/office/drawing/2014/main" id="{D66D8671-D747-EB9A-EE61-F78A66B638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76225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0521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6898</TotalTime>
  <Words>648</Words>
  <Application>Microsoft Office PowerPoint</Application>
  <PresentationFormat>ユーザー設定</PresentationFormat>
  <Paragraphs>61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UD デジタル 教科書体 NK-B</vt:lpstr>
      <vt:lpstr>Calibri</vt:lpstr>
      <vt:lpstr>Arial</vt:lpstr>
      <vt:lpstr>Office Theme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大名夏まつり</dc:title>
  <dc:creator>内林潤一</dc:creator>
  <cp:lastModifiedBy>内藤　愛</cp:lastModifiedBy>
  <cp:revision>113</cp:revision>
  <dcterms:created xsi:type="dcterms:W3CDTF">2006-08-16T00:00:00Z</dcterms:created>
  <dcterms:modified xsi:type="dcterms:W3CDTF">2026-01-27T05:38:18Z</dcterms:modified>
  <dc:identifier>DAFrVxWu6IQ</dc:identifier>
</cp:coreProperties>
</file>